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76" r:id="rId4"/>
    <p:sldId id="277" r:id="rId5"/>
    <p:sldId id="258" r:id="rId6"/>
    <p:sldId id="259" r:id="rId7"/>
    <p:sldId id="279" r:id="rId8"/>
    <p:sldId id="280" r:id="rId9"/>
    <p:sldId id="282" r:id="rId10"/>
    <p:sldId id="281" r:id="rId11"/>
    <p:sldId id="283" r:id="rId12"/>
    <p:sldId id="284" r:id="rId13"/>
    <p:sldId id="285" r:id="rId14"/>
    <p:sldId id="286" r:id="rId15"/>
    <p:sldId id="287" r:id="rId16"/>
    <p:sldId id="263" r:id="rId17"/>
    <p:sldId id="266" r:id="rId18"/>
    <p:sldId id="1088" r:id="rId19"/>
    <p:sldId id="1090" r:id="rId20"/>
    <p:sldId id="1100" r:id="rId21"/>
    <p:sldId id="1108" r:id="rId22"/>
    <p:sldId id="1111" r:id="rId23"/>
    <p:sldId id="1110" r:id="rId24"/>
    <p:sldId id="288" r:id="rId25"/>
    <p:sldId id="275" r:id="rId26"/>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964"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74DD7D9-AC8C-4032-AE46-466F5A28F88B}" type="datetimeFigureOut">
              <a:rPr lang="en-US" smtClean="0"/>
              <a:t>12/29/2022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77A1DE8-A920-4B69-A422-5A5C45F99035}" type="slidenum">
              <a:rPr lang="en-US" smtClean="0"/>
              <a:t>‹#›</a:t>
            </a:fld>
            <a:endParaRPr lang="en-US"/>
          </a:p>
        </p:txBody>
      </p:sp>
    </p:spTree>
    <p:extLst>
      <p:ext uri="{BB962C8B-B14F-4D97-AF65-F5344CB8AC3E}">
        <p14:creationId xmlns:p14="http://schemas.microsoft.com/office/powerpoint/2010/main" val="252236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A1DE8-A920-4B69-A422-5A5C45F99035}" type="slidenum">
              <a:rPr lang="en-US" smtClean="0"/>
              <a:t>1</a:t>
            </a:fld>
            <a:endParaRPr lang="en-US"/>
          </a:p>
        </p:txBody>
      </p:sp>
    </p:spTree>
    <p:extLst>
      <p:ext uri="{BB962C8B-B14F-4D97-AF65-F5344CB8AC3E}">
        <p14:creationId xmlns:p14="http://schemas.microsoft.com/office/powerpoint/2010/main" val="383732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A1DE8-A920-4B69-A422-5A5C45F99035}" type="slidenum">
              <a:rPr lang="en-US" smtClean="0"/>
              <a:t>9</a:t>
            </a:fld>
            <a:endParaRPr lang="en-US"/>
          </a:p>
        </p:txBody>
      </p:sp>
    </p:spTree>
    <p:extLst>
      <p:ext uri="{BB962C8B-B14F-4D97-AF65-F5344CB8AC3E}">
        <p14:creationId xmlns:p14="http://schemas.microsoft.com/office/powerpoint/2010/main" val="190073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require more than one slide</a:t>
            </a:r>
          </a:p>
        </p:txBody>
      </p:sp>
      <p:sp>
        <p:nvSpPr>
          <p:cNvPr id="4" name="Slide Number Placeholder 3"/>
          <p:cNvSpPr>
            <a:spLocks noGrp="1"/>
          </p:cNvSpPr>
          <p:nvPr>
            <p:ph type="sldNum" sz="quarter" idx="10"/>
          </p:nvPr>
        </p:nvSpPr>
        <p:spPr/>
        <p:txBody>
          <a:bodyPr/>
          <a:lstStyle/>
          <a:p>
            <a:fld id="{7FB667E1-E601-4AAF-B95C-B25720D70A60}" type="slidenum">
              <a:rPr lang="en-US" smtClean="0"/>
              <a:t>19</a:t>
            </a:fld>
            <a:endParaRPr lang="en-US"/>
          </a:p>
        </p:txBody>
      </p:sp>
    </p:spTree>
    <p:extLst>
      <p:ext uri="{BB962C8B-B14F-4D97-AF65-F5344CB8AC3E}">
        <p14:creationId xmlns:p14="http://schemas.microsoft.com/office/powerpoint/2010/main" val="386816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12/29/2022</a:t>
            </a:fld>
            <a:endParaRPr lang="en-US"/>
          </a:p>
        </p:txBody>
      </p:sp>
      <p:sp>
        <p:nvSpPr>
          <p:cNvPr id="6" name="Holder 6"/>
          <p:cNvSpPr>
            <a:spLocks noGrp="1"/>
          </p:cNvSpPr>
          <p:nvPr>
            <p:ph type="sldNum" sz="quarter" idx="7"/>
          </p:nvPr>
        </p:nvSpPr>
        <p:spPr/>
        <p:txBody>
          <a:bodyPr lIns="0" tIns="0" rIns="0" bIns="0"/>
          <a:lstStyle>
            <a:lvl1pPr>
              <a:defRPr sz="1200" b="0" i="0">
                <a:solidFill>
                  <a:srgbClr val="929292"/>
                </a:solidFill>
                <a:latin typeface="Tahoma"/>
                <a:cs typeface="Tahoma"/>
              </a:defRPr>
            </a:lvl1pPr>
          </a:lstStyle>
          <a:p>
            <a:pPr marL="381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44484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12/29/2022</a:t>
            </a:fld>
            <a:endParaRPr lang="en-US"/>
          </a:p>
        </p:txBody>
      </p:sp>
      <p:sp>
        <p:nvSpPr>
          <p:cNvPr id="6" name="Holder 6"/>
          <p:cNvSpPr>
            <a:spLocks noGrp="1"/>
          </p:cNvSpPr>
          <p:nvPr>
            <p:ph type="sldNum" sz="quarter" idx="7"/>
          </p:nvPr>
        </p:nvSpPr>
        <p:spPr/>
        <p:txBody>
          <a:bodyPr lIns="0" tIns="0" rIns="0" bIns="0"/>
          <a:lstStyle>
            <a:lvl1pPr>
              <a:defRPr sz="1200" b="0" i="0">
                <a:solidFill>
                  <a:srgbClr val="929292"/>
                </a:solidFill>
                <a:latin typeface="Tahoma"/>
                <a:cs typeface="Tahoma"/>
              </a:defRPr>
            </a:lvl1pPr>
          </a:lstStyle>
          <a:p>
            <a:pPr marL="381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408919" y="394715"/>
            <a:ext cx="1386840" cy="478536"/>
          </a:xfrm>
          <a:prstGeom prst="rect">
            <a:avLst/>
          </a:prstGeom>
        </p:spPr>
      </p:pic>
      <p:pic>
        <p:nvPicPr>
          <p:cNvPr id="17" name="bg object 17"/>
          <p:cNvPicPr/>
          <p:nvPr/>
        </p:nvPicPr>
        <p:blipFill>
          <a:blip r:embed="rId3" cstate="print"/>
          <a:stretch>
            <a:fillRect/>
          </a:stretch>
        </p:blipFill>
        <p:spPr>
          <a:xfrm>
            <a:off x="0" y="4437951"/>
            <a:ext cx="12191998" cy="2420046"/>
          </a:xfrm>
          <a:prstGeom prst="rect">
            <a:avLst/>
          </a:prstGeom>
        </p:spPr>
      </p:pic>
      <p:sp>
        <p:nvSpPr>
          <p:cNvPr id="18" name="bg object 18"/>
          <p:cNvSpPr/>
          <p:nvPr/>
        </p:nvSpPr>
        <p:spPr>
          <a:xfrm>
            <a:off x="146304" y="6359652"/>
            <a:ext cx="782320" cy="280670"/>
          </a:xfrm>
          <a:custGeom>
            <a:avLst/>
            <a:gdLst/>
            <a:ahLst/>
            <a:cxnLst/>
            <a:rect l="l" t="t" r="r" b="b"/>
            <a:pathLst>
              <a:path w="782319" h="280670">
                <a:moveTo>
                  <a:pt x="641248" y="0"/>
                </a:moveTo>
                <a:lnTo>
                  <a:pt x="140563" y="0"/>
                </a:lnTo>
                <a:lnTo>
                  <a:pt x="98761" y="6302"/>
                </a:lnTo>
                <a:lnTo>
                  <a:pt x="61971" y="23944"/>
                </a:lnTo>
                <a:lnTo>
                  <a:pt x="32098" y="51022"/>
                </a:lnTo>
                <a:lnTo>
                  <a:pt x="11049" y="85636"/>
                </a:lnTo>
                <a:lnTo>
                  <a:pt x="0" y="140208"/>
                </a:lnTo>
                <a:lnTo>
                  <a:pt x="10995" y="194513"/>
                </a:lnTo>
                <a:lnTo>
                  <a:pt x="32098" y="229393"/>
                </a:lnTo>
                <a:lnTo>
                  <a:pt x="61971" y="256471"/>
                </a:lnTo>
                <a:lnTo>
                  <a:pt x="98761" y="274113"/>
                </a:lnTo>
                <a:lnTo>
                  <a:pt x="140563" y="280416"/>
                </a:lnTo>
                <a:lnTo>
                  <a:pt x="641248" y="280416"/>
                </a:lnTo>
                <a:lnTo>
                  <a:pt x="685678" y="273267"/>
                </a:lnTo>
                <a:lnTo>
                  <a:pt x="724265" y="253363"/>
                </a:lnTo>
                <a:lnTo>
                  <a:pt x="754692" y="223011"/>
                </a:lnTo>
                <a:lnTo>
                  <a:pt x="767972" y="197396"/>
                </a:lnTo>
                <a:lnTo>
                  <a:pt x="511809" y="197396"/>
                </a:lnTo>
                <a:lnTo>
                  <a:pt x="507377" y="195592"/>
                </a:lnTo>
                <a:lnTo>
                  <a:pt x="262191" y="195592"/>
                </a:lnTo>
                <a:lnTo>
                  <a:pt x="262191" y="69316"/>
                </a:lnTo>
                <a:lnTo>
                  <a:pt x="760868" y="69316"/>
                </a:lnTo>
                <a:lnTo>
                  <a:pt x="754692" y="57404"/>
                </a:lnTo>
                <a:lnTo>
                  <a:pt x="724265" y="27052"/>
                </a:lnTo>
                <a:lnTo>
                  <a:pt x="685678" y="7148"/>
                </a:lnTo>
                <a:lnTo>
                  <a:pt x="641248" y="0"/>
                </a:lnTo>
                <a:close/>
              </a:path>
              <a:path w="782319" h="280670">
                <a:moveTo>
                  <a:pt x="774868" y="183146"/>
                </a:moveTo>
                <a:lnTo>
                  <a:pt x="536219" y="183146"/>
                </a:lnTo>
                <a:lnTo>
                  <a:pt x="537311" y="194513"/>
                </a:lnTo>
                <a:lnTo>
                  <a:pt x="533336" y="196430"/>
                </a:lnTo>
                <a:lnTo>
                  <a:pt x="527481" y="197396"/>
                </a:lnTo>
                <a:lnTo>
                  <a:pt x="767972" y="197396"/>
                </a:lnTo>
                <a:lnTo>
                  <a:pt x="774596" y="184619"/>
                </a:lnTo>
                <a:lnTo>
                  <a:pt x="774655" y="184467"/>
                </a:lnTo>
                <a:lnTo>
                  <a:pt x="774868" y="183146"/>
                </a:lnTo>
                <a:close/>
              </a:path>
              <a:path w="782319" h="280670">
                <a:moveTo>
                  <a:pt x="447090" y="69316"/>
                </a:moveTo>
                <a:lnTo>
                  <a:pt x="338162" y="69316"/>
                </a:lnTo>
                <a:lnTo>
                  <a:pt x="338162" y="83019"/>
                </a:lnTo>
                <a:lnTo>
                  <a:pt x="278841" y="83019"/>
                </a:lnTo>
                <a:lnTo>
                  <a:pt x="278841" y="122351"/>
                </a:lnTo>
                <a:lnTo>
                  <a:pt x="331825" y="122351"/>
                </a:lnTo>
                <a:lnTo>
                  <a:pt x="331825" y="136055"/>
                </a:lnTo>
                <a:lnTo>
                  <a:pt x="278841" y="136055"/>
                </a:lnTo>
                <a:lnTo>
                  <a:pt x="278841" y="181889"/>
                </a:lnTo>
                <a:lnTo>
                  <a:pt x="338162" y="181889"/>
                </a:lnTo>
                <a:lnTo>
                  <a:pt x="338162" y="195592"/>
                </a:lnTo>
                <a:lnTo>
                  <a:pt x="344728" y="195592"/>
                </a:lnTo>
                <a:lnTo>
                  <a:pt x="376377" y="149771"/>
                </a:lnTo>
                <a:lnTo>
                  <a:pt x="347078" y="105397"/>
                </a:lnTo>
                <a:lnTo>
                  <a:pt x="494080" y="105397"/>
                </a:lnTo>
                <a:lnTo>
                  <a:pt x="494080" y="89700"/>
                </a:lnTo>
                <a:lnTo>
                  <a:pt x="447090" y="89700"/>
                </a:lnTo>
                <a:lnTo>
                  <a:pt x="444436" y="88798"/>
                </a:lnTo>
                <a:lnTo>
                  <a:pt x="440588" y="85191"/>
                </a:lnTo>
                <a:lnTo>
                  <a:pt x="439737" y="83019"/>
                </a:lnTo>
                <a:lnTo>
                  <a:pt x="439623" y="76466"/>
                </a:lnTo>
                <a:lnTo>
                  <a:pt x="440588" y="73977"/>
                </a:lnTo>
                <a:lnTo>
                  <a:pt x="444436" y="70243"/>
                </a:lnTo>
                <a:lnTo>
                  <a:pt x="447090" y="69316"/>
                </a:lnTo>
                <a:close/>
              </a:path>
              <a:path w="782319" h="280670">
                <a:moveTo>
                  <a:pt x="384327" y="159512"/>
                </a:moveTo>
                <a:lnTo>
                  <a:pt x="362089" y="195592"/>
                </a:lnTo>
                <a:lnTo>
                  <a:pt x="406577" y="195592"/>
                </a:lnTo>
                <a:lnTo>
                  <a:pt x="384327" y="159512"/>
                </a:lnTo>
                <a:close/>
              </a:path>
              <a:path w="782319" h="280670">
                <a:moveTo>
                  <a:pt x="442874" y="105397"/>
                </a:moveTo>
                <a:lnTo>
                  <a:pt x="421589" y="105397"/>
                </a:lnTo>
                <a:lnTo>
                  <a:pt x="392290" y="149771"/>
                </a:lnTo>
                <a:lnTo>
                  <a:pt x="423938" y="195592"/>
                </a:lnTo>
                <a:lnTo>
                  <a:pt x="442874" y="195592"/>
                </a:lnTo>
                <a:lnTo>
                  <a:pt x="442874" y="105397"/>
                </a:lnTo>
                <a:close/>
              </a:path>
              <a:path w="782319" h="280670">
                <a:moveTo>
                  <a:pt x="477812" y="105397"/>
                </a:moveTo>
                <a:lnTo>
                  <a:pt x="458241" y="105397"/>
                </a:lnTo>
                <a:lnTo>
                  <a:pt x="458241" y="195592"/>
                </a:lnTo>
                <a:lnTo>
                  <a:pt x="507377" y="195592"/>
                </a:lnTo>
                <a:lnTo>
                  <a:pt x="505536" y="194843"/>
                </a:lnTo>
                <a:lnTo>
                  <a:pt x="496379" y="184619"/>
                </a:lnTo>
                <a:lnTo>
                  <a:pt x="494146" y="177761"/>
                </a:lnTo>
                <a:lnTo>
                  <a:pt x="494080" y="117297"/>
                </a:lnTo>
                <a:lnTo>
                  <a:pt x="477812" y="117297"/>
                </a:lnTo>
                <a:lnTo>
                  <a:pt x="477812" y="105397"/>
                </a:lnTo>
                <a:close/>
              </a:path>
              <a:path w="782319" h="280670">
                <a:moveTo>
                  <a:pt x="764792" y="76885"/>
                </a:moveTo>
                <a:lnTo>
                  <a:pt x="509460" y="76885"/>
                </a:lnTo>
                <a:lnTo>
                  <a:pt x="509460" y="105397"/>
                </a:lnTo>
                <a:lnTo>
                  <a:pt x="535139" y="105397"/>
                </a:lnTo>
                <a:lnTo>
                  <a:pt x="535139" y="117297"/>
                </a:lnTo>
                <a:lnTo>
                  <a:pt x="509460" y="117297"/>
                </a:lnTo>
                <a:lnTo>
                  <a:pt x="509460" y="173228"/>
                </a:lnTo>
                <a:lnTo>
                  <a:pt x="510603" y="177761"/>
                </a:lnTo>
                <a:lnTo>
                  <a:pt x="515188" y="183654"/>
                </a:lnTo>
                <a:lnTo>
                  <a:pt x="518744" y="185127"/>
                </a:lnTo>
                <a:lnTo>
                  <a:pt x="528751" y="185127"/>
                </a:lnTo>
                <a:lnTo>
                  <a:pt x="532968" y="184467"/>
                </a:lnTo>
                <a:lnTo>
                  <a:pt x="536219" y="183146"/>
                </a:lnTo>
                <a:lnTo>
                  <a:pt x="774868" y="183146"/>
                </a:lnTo>
                <a:lnTo>
                  <a:pt x="781812" y="140208"/>
                </a:lnTo>
                <a:lnTo>
                  <a:pt x="774646" y="95892"/>
                </a:lnTo>
                <a:lnTo>
                  <a:pt x="764792" y="76885"/>
                </a:lnTo>
                <a:close/>
              </a:path>
              <a:path w="782319" h="280670">
                <a:moveTo>
                  <a:pt x="404406" y="105397"/>
                </a:moveTo>
                <a:lnTo>
                  <a:pt x="364261" y="105397"/>
                </a:lnTo>
                <a:lnTo>
                  <a:pt x="384327" y="138950"/>
                </a:lnTo>
                <a:lnTo>
                  <a:pt x="404406" y="105397"/>
                </a:lnTo>
                <a:close/>
              </a:path>
              <a:path w="782319" h="280670">
                <a:moveTo>
                  <a:pt x="760868" y="69316"/>
                </a:moveTo>
                <a:lnTo>
                  <a:pt x="453847" y="69316"/>
                </a:lnTo>
                <a:lnTo>
                  <a:pt x="456526" y="70243"/>
                </a:lnTo>
                <a:lnTo>
                  <a:pt x="460502" y="73977"/>
                </a:lnTo>
                <a:lnTo>
                  <a:pt x="461505" y="76466"/>
                </a:lnTo>
                <a:lnTo>
                  <a:pt x="461386" y="83019"/>
                </a:lnTo>
                <a:lnTo>
                  <a:pt x="460502" y="85191"/>
                </a:lnTo>
                <a:lnTo>
                  <a:pt x="456526" y="88798"/>
                </a:lnTo>
                <a:lnTo>
                  <a:pt x="453847" y="89700"/>
                </a:lnTo>
                <a:lnTo>
                  <a:pt x="494080" y="89700"/>
                </a:lnTo>
                <a:lnTo>
                  <a:pt x="494080" y="81394"/>
                </a:lnTo>
                <a:lnTo>
                  <a:pt x="508736" y="76885"/>
                </a:lnTo>
                <a:lnTo>
                  <a:pt x="764792" y="76885"/>
                </a:lnTo>
                <a:lnTo>
                  <a:pt x="760868" y="69316"/>
                </a:lnTo>
                <a:close/>
              </a:path>
            </a:pathLst>
          </a:custGeom>
          <a:solidFill>
            <a:srgbClr val="ED0033"/>
          </a:solidFill>
        </p:spPr>
        <p:txBody>
          <a:bodyPr wrap="square" lIns="0" tIns="0" rIns="0" bIns="0" rtlCol="0"/>
          <a:lstStyle/>
          <a:p>
            <a:endParaRPr/>
          </a:p>
        </p:txBody>
      </p:sp>
      <p:sp>
        <p:nvSpPr>
          <p:cNvPr id="19" name="bg object 19"/>
          <p:cNvSpPr/>
          <p:nvPr/>
        </p:nvSpPr>
        <p:spPr>
          <a:xfrm>
            <a:off x="617220" y="355091"/>
            <a:ext cx="2895600" cy="835660"/>
          </a:xfrm>
          <a:custGeom>
            <a:avLst/>
            <a:gdLst/>
            <a:ahLst/>
            <a:cxnLst/>
            <a:rect l="l" t="t" r="r" b="b"/>
            <a:pathLst>
              <a:path w="2895600" h="835660">
                <a:moveTo>
                  <a:pt x="2528824" y="0"/>
                </a:moveTo>
                <a:lnTo>
                  <a:pt x="366814" y="0"/>
                </a:lnTo>
                <a:lnTo>
                  <a:pt x="319550" y="3470"/>
                </a:lnTo>
                <a:lnTo>
                  <a:pt x="274028" y="13596"/>
                </a:lnTo>
                <a:lnTo>
                  <a:pt x="230639" y="29949"/>
                </a:lnTo>
                <a:lnTo>
                  <a:pt x="189777" y="52097"/>
                </a:lnTo>
                <a:lnTo>
                  <a:pt x="151835" y="79613"/>
                </a:lnTo>
                <a:lnTo>
                  <a:pt x="117205" y="112067"/>
                </a:lnTo>
                <a:lnTo>
                  <a:pt x="86282" y="149029"/>
                </a:lnTo>
                <a:lnTo>
                  <a:pt x="59457" y="190070"/>
                </a:lnTo>
                <a:lnTo>
                  <a:pt x="37124" y="234761"/>
                </a:lnTo>
                <a:lnTo>
                  <a:pt x="19675" y="282672"/>
                </a:lnTo>
                <a:lnTo>
                  <a:pt x="7505" y="333374"/>
                </a:lnTo>
                <a:lnTo>
                  <a:pt x="0" y="417575"/>
                </a:lnTo>
                <a:lnTo>
                  <a:pt x="0" y="835151"/>
                </a:lnTo>
                <a:lnTo>
                  <a:pt x="2528824" y="835151"/>
                </a:lnTo>
                <a:lnTo>
                  <a:pt x="2574881" y="831528"/>
                </a:lnTo>
                <a:lnTo>
                  <a:pt x="2619217" y="821785"/>
                </a:lnTo>
                <a:lnTo>
                  <a:pt x="2661491" y="806296"/>
                </a:lnTo>
                <a:lnTo>
                  <a:pt x="2701359" y="785435"/>
                </a:lnTo>
                <a:lnTo>
                  <a:pt x="2738482" y="759576"/>
                </a:lnTo>
                <a:lnTo>
                  <a:pt x="2772516" y="729091"/>
                </a:lnTo>
                <a:lnTo>
                  <a:pt x="2803121" y="694355"/>
                </a:lnTo>
                <a:lnTo>
                  <a:pt x="2829955" y="655741"/>
                </a:lnTo>
                <a:lnTo>
                  <a:pt x="2852676" y="613623"/>
                </a:lnTo>
                <a:lnTo>
                  <a:pt x="2870943" y="568373"/>
                </a:lnTo>
                <a:lnTo>
                  <a:pt x="2884413" y="520367"/>
                </a:lnTo>
                <a:lnTo>
                  <a:pt x="2892746" y="469976"/>
                </a:lnTo>
                <a:lnTo>
                  <a:pt x="2895600" y="417575"/>
                </a:lnTo>
                <a:lnTo>
                  <a:pt x="2888234" y="333374"/>
                </a:lnTo>
                <a:lnTo>
                  <a:pt x="2877113" y="285656"/>
                </a:lnTo>
                <a:lnTo>
                  <a:pt x="2861330" y="240425"/>
                </a:lnTo>
                <a:lnTo>
                  <a:pt x="2841188" y="198034"/>
                </a:lnTo>
                <a:lnTo>
                  <a:pt x="2816992" y="158838"/>
                </a:lnTo>
                <a:lnTo>
                  <a:pt x="2789047" y="123189"/>
                </a:lnTo>
                <a:lnTo>
                  <a:pt x="2753349" y="87341"/>
                </a:lnTo>
                <a:lnTo>
                  <a:pt x="2714074" y="57046"/>
                </a:lnTo>
                <a:lnTo>
                  <a:pt x="2671603" y="32734"/>
                </a:lnTo>
                <a:lnTo>
                  <a:pt x="2626317" y="14835"/>
                </a:lnTo>
                <a:lnTo>
                  <a:pt x="2578597" y="3780"/>
                </a:lnTo>
                <a:lnTo>
                  <a:pt x="2528824" y="0"/>
                </a:lnTo>
                <a:close/>
              </a:path>
            </a:pathLst>
          </a:custGeom>
          <a:solidFill>
            <a:srgbClr val="EBEBEB"/>
          </a:solidFill>
        </p:spPr>
        <p:txBody>
          <a:bodyPr wrap="square" lIns="0" tIns="0" rIns="0" bIns="0" rtlCol="0"/>
          <a:lstStyle/>
          <a:p>
            <a:endParaRPr/>
          </a:p>
        </p:txBody>
      </p:sp>
      <p:sp>
        <p:nvSpPr>
          <p:cNvPr id="20" name="bg object 20"/>
          <p:cNvSpPr/>
          <p:nvPr/>
        </p:nvSpPr>
        <p:spPr>
          <a:xfrm>
            <a:off x="245363" y="455675"/>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sp>
        <p:nvSpPr>
          <p:cNvPr id="21" name="bg object 21"/>
          <p:cNvSpPr/>
          <p:nvPr/>
        </p:nvSpPr>
        <p:spPr>
          <a:xfrm>
            <a:off x="358139" y="566927"/>
            <a:ext cx="460375" cy="462280"/>
          </a:xfrm>
          <a:custGeom>
            <a:avLst/>
            <a:gdLst/>
            <a:ahLst/>
            <a:cxnLst/>
            <a:rect l="l" t="t" r="r" b="b"/>
            <a:pathLst>
              <a:path w="460375" h="462280">
                <a:moveTo>
                  <a:pt x="230124" y="0"/>
                </a:moveTo>
                <a:lnTo>
                  <a:pt x="183747" y="4691"/>
                </a:lnTo>
                <a:lnTo>
                  <a:pt x="140551" y="18145"/>
                </a:lnTo>
                <a:lnTo>
                  <a:pt x="101461" y="39433"/>
                </a:lnTo>
                <a:lnTo>
                  <a:pt x="67403" y="67627"/>
                </a:lnTo>
                <a:lnTo>
                  <a:pt x="39302" y="101798"/>
                </a:lnTo>
                <a:lnTo>
                  <a:pt x="18084" y="141017"/>
                </a:lnTo>
                <a:lnTo>
                  <a:pt x="4675" y="184356"/>
                </a:lnTo>
                <a:lnTo>
                  <a:pt x="0" y="230886"/>
                </a:lnTo>
                <a:lnTo>
                  <a:pt x="4675" y="277415"/>
                </a:lnTo>
                <a:lnTo>
                  <a:pt x="18084" y="320754"/>
                </a:lnTo>
                <a:lnTo>
                  <a:pt x="39302" y="359973"/>
                </a:lnTo>
                <a:lnTo>
                  <a:pt x="67403" y="394144"/>
                </a:lnTo>
                <a:lnTo>
                  <a:pt x="101461" y="422338"/>
                </a:lnTo>
                <a:lnTo>
                  <a:pt x="140551" y="443626"/>
                </a:lnTo>
                <a:lnTo>
                  <a:pt x="183747" y="457080"/>
                </a:lnTo>
                <a:lnTo>
                  <a:pt x="230124" y="461772"/>
                </a:lnTo>
                <a:lnTo>
                  <a:pt x="276500" y="457080"/>
                </a:lnTo>
                <a:lnTo>
                  <a:pt x="319696" y="443626"/>
                </a:lnTo>
                <a:lnTo>
                  <a:pt x="358786" y="422338"/>
                </a:lnTo>
                <a:lnTo>
                  <a:pt x="392844" y="394144"/>
                </a:lnTo>
                <a:lnTo>
                  <a:pt x="420945" y="359973"/>
                </a:lnTo>
                <a:lnTo>
                  <a:pt x="442163" y="320754"/>
                </a:lnTo>
                <a:lnTo>
                  <a:pt x="455572" y="277415"/>
                </a:lnTo>
                <a:lnTo>
                  <a:pt x="460247" y="230886"/>
                </a:lnTo>
                <a:lnTo>
                  <a:pt x="455572" y="184356"/>
                </a:lnTo>
                <a:lnTo>
                  <a:pt x="442163" y="141017"/>
                </a:lnTo>
                <a:lnTo>
                  <a:pt x="420945" y="101798"/>
                </a:lnTo>
                <a:lnTo>
                  <a:pt x="392844" y="67627"/>
                </a:lnTo>
                <a:lnTo>
                  <a:pt x="358786" y="39433"/>
                </a:lnTo>
                <a:lnTo>
                  <a:pt x="319696" y="18145"/>
                </a:lnTo>
                <a:lnTo>
                  <a:pt x="276500" y="4691"/>
                </a:lnTo>
                <a:lnTo>
                  <a:pt x="230124" y="0"/>
                </a:lnTo>
                <a:close/>
              </a:path>
            </a:pathLst>
          </a:custGeom>
          <a:solidFill>
            <a:srgbClr val="ED0033">
              <a:alpha val="45097"/>
            </a:srgbClr>
          </a:solidFill>
        </p:spPr>
        <p:txBody>
          <a:bodyPr wrap="square" lIns="0" tIns="0" rIns="0" bIns="0" rtlCol="0"/>
          <a:lstStyle/>
          <a:p>
            <a:endParaRPr/>
          </a:p>
        </p:txBody>
      </p:sp>
      <p:pic>
        <p:nvPicPr>
          <p:cNvPr id="22" name="bg object 22"/>
          <p:cNvPicPr/>
          <p:nvPr/>
        </p:nvPicPr>
        <p:blipFill>
          <a:blip r:embed="rId4" cstate="print"/>
          <a:stretch>
            <a:fillRect/>
          </a:stretch>
        </p:blipFill>
        <p:spPr>
          <a:xfrm>
            <a:off x="483107" y="691895"/>
            <a:ext cx="210312" cy="211836"/>
          </a:xfrm>
          <a:prstGeom prst="rect">
            <a:avLst/>
          </a:prstGeom>
        </p:spPr>
      </p:pic>
      <p:sp>
        <p:nvSpPr>
          <p:cNvPr id="2" name="Holder 2"/>
          <p:cNvSpPr>
            <a:spLocks noGrp="1"/>
          </p:cNvSpPr>
          <p:nvPr>
            <p:ph type="title"/>
          </p:nvPr>
        </p:nvSpPr>
        <p:spPr/>
        <p:txBody>
          <a:bodyPr lIns="0" tIns="0" rIns="0" bIns="0"/>
          <a:lstStyle>
            <a:lvl1pPr>
              <a:defRPr sz="4400" b="1" i="0">
                <a:solidFill>
                  <a:srgbClr val="44484D"/>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12/29/2022</a:t>
            </a:fld>
            <a:endParaRPr lang="en-US"/>
          </a:p>
        </p:txBody>
      </p:sp>
      <p:sp>
        <p:nvSpPr>
          <p:cNvPr id="7" name="Holder 7"/>
          <p:cNvSpPr>
            <a:spLocks noGrp="1"/>
          </p:cNvSpPr>
          <p:nvPr>
            <p:ph type="sldNum" sz="quarter" idx="7"/>
          </p:nvPr>
        </p:nvSpPr>
        <p:spPr/>
        <p:txBody>
          <a:bodyPr lIns="0" tIns="0" rIns="0" bIns="0"/>
          <a:lstStyle>
            <a:lvl1pPr>
              <a:defRPr sz="1200" b="0" i="0">
                <a:solidFill>
                  <a:srgbClr val="929292"/>
                </a:solidFill>
                <a:latin typeface="Tahoma"/>
                <a:cs typeface="Tahoma"/>
              </a:defRPr>
            </a:lvl1pPr>
          </a:lstStyle>
          <a:p>
            <a:pPr marL="381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E2E2E"/>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0408919" y="394715"/>
            <a:ext cx="1386840" cy="478536"/>
          </a:xfrm>
          <a:prstGeom prst="rect">
            <a:avLst/>
          </a:prstGeom>
        </p:spPr>
      </p:pic>
      <p:pic>
        <p:nvPicPr>
          <p:cNvPr id="18" name="bg object 18"/>
          <p:cNvPicPr/>
          <p:nvPr/>
        </p:nvPicPr>
        <p:blipFill>
          <a:blip r:embed="rId3" cstate="print"/>
          <a:stretch>
            <a:fillRect/>
          </a:stretch>
        </p:blipFill>
        <p:spPr>
          <a:xfrm>
            <a:off x="0" y="0"/>
            <a:ext cx="12192000" cy="6857998"/>
          </a:xfrm>
          <a:prstGeom prst="rect">
            <a:avLst/>
          </a:prstGeom>
        </p:spPr>
      </p:pic>
      <p:pic>
        <p:nvPicPr>
          <p:cNvPr id="19" name="bg object 19"/>
          <p:cNvPicPr/>
          <p:nvPr/>
        </p:nvPicPr>
        <p:blipFill>
          <a:blip r:embed="rId4" cstate="print"/>
          <a:stretch>
            <a:fillRect/>
          </a:stretch>
        </p:blipFill>
        <p:spPr>
          <a:xfrm>
            <a:off x="0" y="4437888"/>
            <a:ext cx="12191999" cy="2420109"/>
          </a:xfrm>
          <a:prstGeom prst="rect">
            <a:avLst/>
          </a:prstGeom>
        </p:spPr>
      </p:pic>
      <p:pic>
        <p:nvPicPr>
          <p:cNvPr id="20" name="bg object 20"/>
          <p:cNvPicPr/>
          <p:nvPr/>
        </p:nvPicPr>
        <p:blipFill>
          <a:blip r:embed="rId5" cstate="print"/>
          <a:stretch>
            <a:fillRect/>
          </a:stretch>
        </p:blipFill>
        <p:spPr>
          <a:xfrm>
            <a:off x="0" y="0"/>
            <a:ext cx="12191999" cy="6857997"/>
          </a:xfrm>
          <a:prstGeom prst="rect">
            <a:avLst/>
          </a:prstGeom>
        </p:spPr>
      </p:pic>
      <p:sp>
        <p:nvSpPr>
          <p:cNvPr id="2" name="Holder 2"/>
          <p:cNvSpPr>
            <a:spLocks noGrp="1"/>
          </p:cNvSpPr>
          <p:nvPr>
            <p:ph type="title"/>
          </p:nvPr>
        </p:nvSpPr>
        <p:spPr/>
        <p:txBody>
          <a:bodyPr lIns="0" tIns="0" rIns="0" bIns="0"/>
          <a:lstStyle>
            <a:lvl1pPr>
              <a:defRPr sz="4400" b="1" i="0">
                <a:solidFill>
                  <a:srgbClr val="44484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12/29/2022</a:t>
            </a:fld>
            <a:endParaRPr lang="en-US"/>
          </a:p>
        </p:txBody>
      </p:sp>
      <p:sp>
        <p:nvSpPr>
          <p:cNvPr id="5" name="Holder 5"/>
          <p:cNvSpPr>
            <a:spLocks noGrp="1"/>
          </p:cNvSpPr>
          <p:nvPr>
            <p:ph type="sldNum" sz="quarter" idx="7"/>
          </p:nvPr>
        </p:nvSpPr>
        <p:spPr/>
        <p:txBody>
          <a:bodyPr lIns="0" tIns="0" rIns="0" bIns="0"/>
          <a:lstStyle>
            <a:lvl1pPr>
              <a:defRPr sz="1200" b="0" i="0">
                <a:solidFill>
                  <a:srgbClr val="929292"/>
                </a:solidFill>
                <a:latin typeface="Tahoma"/>
                <a:cs typeface="Tahoma"/>
              </a:defRPr>
            </a:lvl1pPr>
          </a:lstStyle>
          <a:p>
            <a:pPr marL="381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12/29/2022</a:t>
            </a:fld>
            <a:endParaRPr lang="en-US"/>
          </a:p>
        </p:txBody>
      </p:sp>
      <p:sp>
        <p:nvSpPr>
          <p:cNvPr id="4" name="Holder 4"/>
          <p:cNvSpPr>
            <a:spLocks noGrp="1"/>
          </p:cNvSpPr>
          <p:nvPr>
            <p:ph type="sldNum" sz="quarter" idx="7"/>
          </p:nvPr>
        </p:nvSpPr>
        <p:spPr/>
        <p:txBody>
          <a:bodyPr lIns="0" tIns="0" rIns="0" bIns="0"/>
          <a:lstStyle>
            <a:lvl1pPr>
              <a:defRPr sz="1200" b="0" i="0">
                <a:solidFill>
                  <a:srgbClr val="929292"/>
                </a:solidFill>
                <a:latin typeface="Tahoma"/>
                <a:cs typeface="Tahoma"/>
              </a:defRPr>
            </a:lvl1pPr>
          </a:lstStyle>
          <a:p>
            <a:pPr marL="381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0_ส่วนหัวของส่วน">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7087704" y="1216819"/>
            <a:ext cx="2338304" cy="276999"/>
          </a:xfrm>
          <a:prstGeom prst="rect">
            <a:avLst/>
          </a:prstGeom>
        </p:spPr>
        <p:txBody>
          <a:bodyPr/>
          <a:lstStyle/>
          <a:p>
            <a:endParaRPr lang="en-US"/>
          </a:p>
        </p:txBody>
      </p:sp>
      <p:sp>
        <p:nvSpPr>
          <p:cNvPr id="13" name="Picture Placeholder 6"/>
          <p:cNvSpPr>
            <a:spLocks noGrp="1"/>
          </p:cNvSpPr>
          <p:nvPr>
            <p:ph type="pic" sz="quarter" idx="11"/>
          </p:nvPr>
        </p:nvSpPr>
        <p:spPr>
          <a:xfrm>
            <a:off x="4726533" y="1658290"/>
            <a:ext cx="1986113" cy="276999"/>
          </a:xfrm>
          <a:prstGeom prst="rect">
            <a:avLst/>
          </a:prstGeom>
        </p:spPr>
        <p:txBody>
          <a:bodyPr/>
          <a:lstStyle/>
          <a:p>
            <a:endParaRPr lang="en-US"/>
          </a:p>
        </p:txBody>
      </p:sp>
      <p:sp>
        <p:nvSpPr>
          <p:cNvPr id="14" name="Picture Placeholder 6"/>
          <p:cNvSpPr>
            <a:spLocks noGrp="1"/>
          </p:cNvSpPr>
          <p:nvPr>
            <p:ph type="pic" sz="quarter" idx="12"/>
          </p:nvPr>
        </p:nvSpPr>
        <p:spPr>
          <a:xfrm>
            <a:off x="9787504" y="1608647"/>
            <a:ext cx="1986113" cy="276999"/>
          </a:xfrm>
          <a:prstGeom prst="rect">
            <a:avLst/>
          </a:prstGeom>
        </p:spPr>
        <p:txBody>
          <a:bodyPr/>
          <a:lstStyle/>
          <a:p>
            <a:endParaRPr lang="en-US"/>
          </a:p>
        </p:txBody>
      </p:sp>
    </p:spTree>
    <p:extLst>
      <p:ext uri="{BB962C8B-B14F-4D97-AF65-F5344CB8AC3E}">
        <p14:creationId xmlns:p14="http://schemas.microsoft.com/office/powerpoint/2010/main" val="184694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2_ส่วนหัวของส่วน">
    <p:spTree>
      <p:nvGrpSpPr>
        <p:cNvPr id="1" name=""/>
        <p:cNvGrpSpPr/>
        <p:nvPr/>
      </p:nvGrpSpPr>
      <p:grpSpPr>
        <a:xfrm>
          <a:off x="0" y="0"/>
          <a:ext cx="0" cy="0"/>
          <a:chOff x="0" y="0"/>
          <a:chExt cx="0" cy="0"/>
        </a:xfrm>
      </p:grpSpPr>
      <p:sp>
        <p:nvSpPr>
          <p:cNvPr id="10" name="Picture Placeholder 9"/>
          <p:cNvSpPr>
            <a:spLocks noGrp="1"/>
          </p:cNvSpPr>
          <p:nvPr>
            <p:ph type="pic" sz="quarter" idx="17"/>
          </p:nvPr>
        </p:nvSpPr>
        <p:spPr>
          <a:xfrm>
            <a:off x="5141138" y="76201"/>
            <a:ext cx="7050863" cy="6467185"/>
          </a:xfrm>
          <a:custGeom>
            <a:avLst/>
            <a:gdLst>
              <a:gd name="connsiteX0" fmla="*/ 5463591 w 5463591"/>
              <a:gd name="connsiteY0" fmla="*/ 0 h 5023738"/>
              <a:gd name="connsiteX1" fmla="*/ 5463591 w 5463591"/>
              <a:gd name="connsiteY1" fmla="*/ 3924025 h 5023738"/>
              <a:gd name="connsiteX2" fmla="*/ 5322219 w 5463591"/>
              <a:gd name="connsiteY2" fmla="*/ 3972101 h 5023738"/>
              <a:gd name="connsiteX3" fmla="*/ 2514567 w 5463591"/>
              <a:gd name="connsiteY3" fmla="*/ 4926881 h 5023738"/>
              <a:gd name="connsiteX4" fmla="*/ 120500 w 5463591"/>
              <a:gd name="connsiteY4" fmla="*/ 3776369 h 5023738"/>
              <a:gd name="connsiteX5" fmla="*/ 1225455 w 5463591"/>
              <a:gd name="connsiteY5" fmla="*/ 1383303 h 5023738"/>
              <a:gd name="connsiteX6" fmla="*/ 5327441 w 5463591"/>
              <a:gd name="connsiteY6" fmla="*/ 44438 h 50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3591" h="5023738">
                <a:moveTo>
                  <a:pt x="5463591" y="0"/>
                </a:moveTo>
                <a:lnTo>
                  <a:pt x="5463591" y="3924025"/>
                </a:lnTo>
                <a:lnTo>
                  <a:pt x="5322219" y="3972101"/>
                </a:lnTo>
                <a:cubicBezTo>
                  <a:pt x="4673355" y="4192756"/>
                  <a:pt x="3770589" y="4499754"/>
                  <a:pt x="2514567" y="4926881"/>
                </a:cubicBezTo>
                <a:cubicBezTo>
                  <a:pt x="1547733" y="5249025"/>
                  <a:pt x="442778" y="4742799"/>
                  <a:pt x="120500" y="3776369"/>
                </a:cubicBezTo>
                <a:cubicBezTo>
                  <a:pt x="-247819" y="2809939"/>
                  <a:pt x="258619" y="1751467"/>
                  <a:pt x="1225455" y="1383303"/>
                </a:cubicBezTo>
                <a:cubicBezTo>
                  <a:pt x="1225455" y="1383303"/>
                  <a:pt x="1225455" y="1383303"/>
                  <a:pt x="5327441" y="44438"/>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360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664191" y="952500"/>
            <a:ext cx="6913203" cy="276999"/>
          </a:xfrm>
          <a:prstGeom prst="rect">
            <a:avLst/>
          </a:prstGeom>
        </p:spPr>
        <p:txBody>
          <a:bodyPr/>
          <a:lstStyle/>
          <a:p>
            <a:endParaRPr lang="en-US"/>
          </a:p>
        </p:txBody>
      </p:sp>
    </p:spTree>
    <p:extLst>
      <p:ext uri="{BB962C8B-B14F-4D97-AF65-F5344CB8AC3E}">
        <p14:creationId xmlns:p14="http://schemas.microsoft.com/office/powerpoint/2010/main" val="364301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print"/>
          <a:stretch>
            <a:fillRect/>
          </a:stretch>
        </p:blipFill>
        <p:spPr>
          <a:xfrm>
            <a:off x="10408919" y="394715"/>
            <a:ext cx="1386840" cy="478536"/>
          </a:xfrm>
          <a:prstGeom prst="rect">
            <a:avLst/>
          </a:prstGeom>
        </p:spPr>
      </p:pic>
      <p:pic>
        <p:nvPicPr>
          <p:cNvPr id="17" name="bg object 17"/>
          <p:cNvPicPr/>
          <p:nvPr/>
        </p:nvPicPr>
        <p:blipFill>
          <a:blip r:embed="rId11" cstate="print"/>
          <a:stretch>
            <a:fillRect/>
          </a:stretch>
        </p:blipFill>
        <p:spPr>
          <a:xfrm>
            <a:off x="0" y="4437951"/>
            <a:ext cx="12191998" cy="2420046"/>
          </a:xfrm>
          <a:prstGeom prst="rect">
            <a:avLst/>
          </a:prstGeom>
        </p:spPr>
      </p:pic>
      <p:sp>
        <p:nvSpPr>
          <p:cNvPr id="2" name="Holder 2"/>
          <p:cNvSpPr>
            <a:spLocks noGrp="1"/>
          </p:cNvSpPr>
          <p:nvPr>
            <p:ph type="title"/>
          </p:nvPr>
        </p:nvSpPr>
        <p:spPr>
          <a:xfrm>
            <a:off x="5382895" y="934338"/>
            <a:ext cx="370839" cy="696594"/>
          </a:xfrm>
          <a:prstGeom prst="rect">
            <a:avLst/>
          </a:prstGeom>
        </p:spPr>
        <p:txBody>
          <a:bodyPr wrap="square" lIns="0" tIns="0" rIns="0" bIns="0">
            <a:spAutoFit/>
          </a:bodyPr>
          <a:lstStyle>
            <a:lvl1pPr>
              <a:defRPr sz="4400" b="1" i="0">
                <a:solidFill>
                  <a:srgbClr val="44484D"/>
                </a:solidFill>
                <a:latin typeface="Tahoma"/>
                <a:cs typeface="Tahoma"/>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12/29/2022</a:t>
            </a:fld>
            <a:endParaRPr lang="en-US"/>
          </a:p>
        </p:txBody>
      </p:sp>
      <p:sp>
        <p:nvSpPr>
          <p:cNvPr id="6" name="Holder 6"/>
          <p:cNvSpPr>
            <a:spLocks noGrp="1"/>
          </p:cNvSpPr>
          <p:nvPr>
            <p:ph type="sldNum" sz="quarter" idx="7"/>
          </p:nvPr>
        </p:nvSpPr>
        <p:spPr>
          <a:xfrm>
            <a:off x="11056619" y="6424066"/>
            <a:ext cx="243840" cy="223520"/>
          </a:xfrm>
          <a:prstGeom prst="rect">
            <a:avLst/>
          </a:prstGeom>
        </p:spPr>
        <p:txBody>
          <a:bodyPr wrap="square" lIns="0" tIns="0" rIns="0" bIns="0">
            <a:spAutoFit/>
          </a:bodyPr>
          <a:lstStyle>
            <a:lvl1pPr>
              <a:defRPr sz="1200" b="0" i="0">
                <a:solidFill>
                  <a:srgbClr val="929292"/>
                </a:solidFill>
                <a:latin typeface="Tahoma"/>
                <a:cs typeface="Tahoma"/>
              </a:defRPr>
            </a:lvl1pPr>
          </a:lstStyle>
          <a:p>
            <a:pPr marL="38100">
              <a:lnSpc>
                <a:spcPct val="100000"/>
              </a:lnSpc>
              <a:spcBef>
                <a:spcPts val="18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amngoclinh.coquan.vn/" TargetMode="External"/><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hyperlink" Target="https://dulich.laichau.gov.vn/vi/"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hyperlink" Target="https://dulich.laichau.gov.vn/vi/vtours/page1" TargetMode="External"/><Relationship Id="rId12"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demo-map.vietnaminfo.net/laichau/laichau/video360.html?lang=vi"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2000" cy="6858000"/>
            </a:xfrm>
            <a:prstGeom prst="rect">
              <a:avLst/>
            </a:prstGeom>
          </p:spPr>
        </p:pic>
        <p:pic>
          <p:nvPicPr>
            <p:cNvPr id="4" name="object 4"/>
            <p:cNvPicPr/>
            <p:nvPr/>
          </p:nvPicPr>
          <p:blipFill>
            <a:blip r:embed="rId4" cstate="print"/>
            <a:stretch>
              <a:fillRect/>
            </a:stretch>
          </p:blipFill>
          <p:spPr>
            <a:xfrm>
              <a:off x="0" y="4437951"/>
              <a:ext cx="12191998" cy="2420046"/>
            </a:xfrm>
            <a:prstGeom prst="rect">
              <a:avLst/>
            </a:prstGeom>
          </p:spPr>
        </p:pic>
        <p:pic>
          <p:nvPicPr>
            <p:cNvPr id="5" name="object 5"/>
            <p:cNvPicPr/>
            <p:nvPr/>
          </p:nvPicPr>
          <p:blipFill>
            <a:blip r:embed="rId5" cstate="print"/>
            <a:stretch>
              <a:fillRect/>
            </a:stretch>
          </p:blipFill>
          <p:spPr>
            <a:xfrm>
              <a:off x="0" y="2243327"/>
              <a:ext cx="4796028" cy="4614668"/>
            </a:xfrm>
            <a:prstGeom prst="rect">
              <a:avLst/>
            </a:prstGeom>
          </p:spPr>
        </p:pic>
        <p:pic>
          <p:nvPicPr>
            <p:cNvPr id="6" name="object 6"/>
            <p:cNvPicPr/>
            <p:nvPr/>
          </p:nvPicPr>
          <p:blipFill>
            <a:blip r:embed="rId6" cstate="print"/>
            <a:stretch>
              <a:fillRect/>
            </a:stretch>
          </p:blipFill>
          <p:spPr>
            <a:xfrm>
              <a:off x="0" y="2502407"/>
              <a:ext cx="4491228" cy="4355589"/>
            </a:xfrm>
            <a:prstGeom prst="rect">
              <a:avLst/>
            </a:prstGeom>
          </p:spPr>
        </p:pic>
        <p:pic>
          <p:nvPicPr>
            <p:cNvPr id="7" name="object 7"/>
            <p:cNvPicPr/>
            <p:nvPr/>
          </p:nvPicPr>
          <p:blipFill>
            <a:blip r:embed="rId7" cstate="print"/>
            <a:stretch>
              <a:fillRect/>
            </a:stretch>
          </p:blipFill>
          <p:spPr>
            <a:xfrm>
              <a:off x="112776" y="2747772"/>
              <a:ext cx="4090416" cy="4110225"/>
            </a:xfrm>
            <a:prstGeom prst="rect">
              <a:avLst/>
            </a:prstGeom>
          </p:spPr>
        </p:pic>
        <p:pic>
          <p:nvPicPr>
            <p:cNvPr id="8" name="object 8"/>
            <p:cNvPicPr/>
            <p:nvPr/>
          </p:nvPicPr>
          <p:blipFill>
            <a:blip r:embed="rId8" cstate="print"/>
            <a:stretch>
              <a:fillRect/>
            </a:stretch>
          </p:blipFill>
          <p:spPr>
            <a:xfrm>
              <a:off x="905255" y="3918203"/>
              <a:ext cx="2452116" cy="848868"/>
            </a:xfrm>
            <a:prstGeom prst="rect">
              <a:avLst/>
            </a:prstGeom>
          </p:spPr>
        </p:pic>
      </p:grpSp>
      <p:sp>
        <p:nvSpPr>
          <p:cNvPr id="9" name="object 9"/>
          <p:cNvSpPr txBox="1">
            <a:spLocks noGrp="1"/>
          </p:cNvSpPr>
          <p:nvPr>
            <p:ph type="title"/>
          </p:nvPr>
        </p:nvSpPr>
        <p:spPr>
          <a:xfrm>
            <a:off x="5114669" y="2511588"/>
            <a:ext cx="6758687" cy="1490793"/>
          </a:xfrm>
          <a:prstGeom prst="rect">
            <a:avLst/>
          </a:prstGeom>
        </p:spPr>
        <p:txBody>
          <a:bodyPr vert="horz" wrap="square" lIns="0" tIns="13335" rIns="0" bIns="0" rtlCol="0">
            <a:spAutoFit/>
          </a:bodyPr>
          <a:lstStyle/>
          <a:p>
            <a:pPr marL="12700" marR="5080">
              <a:lnSpc>
                <a:spcPct val="100000"/>
              </a:lnSpc>
              <a:spcBef>
                <a:spcPts val="95"/>
              </a:spcBef>
            </a:pPr>
            <a:r>
              <a:rPr lang="en-US" sz="3200" spc="-80" dirty="0">
                <a:solidFill>
                  <a:srgbClr val="FFFFFF"/>
                </a:solidFill>
                <a:latin typeface="Arial"/>
                <a:cs typeface="Arial"/>
              </a:rPr>
              <a:t>VIETTEL </a:t>
            </a:r>
            <a:br>
              <a:rPr lang="en-US" sz="3200" spc="-80" dirty="0">
                <a:solidFill>
                  <a:srgbClr val="FFFFFF"/>
                </a:solidFill>
                <a:latin typeface="Arial"/>
                <a:cs typeface="Arial"/>
              </a:rPr>
            </a:br>
            <a:r>
              <a:rPr lang="en-US" sz="3200" spc="-80" dirty="0">
                <a:solidFill>
                  <a:srgbClr val="FFFFFF"/>
                </a:solidFill>
                <a:latin typeface="Arial"/>
                <a:cs typeface="Arial"/>
              </a:rPr>
              <a:t>GẮN VỚI </a:t>
            </a:r>
            <a:r>
              <a:rPr sz="3200" spc="-80" dirty="0">
                <a:solidFill>
                  <a:srgbClr val="FFFFFF"/>
                </a:solidFill>
                <a:latin typeface="Arial"/>
                <a:cs typeface="Arial"/>
              </a:rPr>
              <a:t>CHUYỂN</a:t>
            </a:r>
            <a:r>
              <a:rPr sz="3200" spc="-15" dirty="0">
                <a:solidFill>
                  <a:srgbClr val="FFFFFF"/>
                </a:solidFill>
                <a:latin typeface="Arial"/>
                <a:cs typeface="Arial"/>
              </a:rPr>
              <a:t> </a:t>
            </a:r>
            <a:r>
              <a:rPr sz="3200" spc="-25" dirty="0">
                <a:solidFill>
                  <a:srgbClr val="FFFFFF"/>
                </a:solidFill>
                <a:latin typeface="Arial"/>
                <a:cs typeface="Arial"/>
              </a:rPr>
              <a:t>ĐỔI</a:t>
            </a:r>
            <a:r>
              <a:rPr sz="3200" spc="-5" dirty="0">
                <a:solidFill>
                  <a:srgbClr val="FFFFFF"/>
                </a:solidFill>
                <a:latin typeface="Arial"/>
                <a:cs typeface="Arial"/>
              </a:rPr>
              <a:t> </a:t>
            </a:r>
            <a:r>
              <a:rPr sz="3200" spc="-185" dirty="0">
                <a:solidFill>
                  <a:srgbClr val="FFFFFF"/>
                </a:solidFill>
                <a:latin typeface="Arial"/>
                <a:cs typeface="Arial"/>
              </a:rPr>
              <a:t>SỐ</a:t>
            </a:r>
            <a:r>
              <a:rPr sz="3200" spc="10" dirty="0">
                <a:solidFill>
                  <a:srgbClr val="FFFFFF"/>
                </a:solidFill>
                <a:latin typeface="Arial"/>
                <a:cs typeface="Arial"/>
              </a:rPr>
              <a:t> </a:t>
            </a:r>
            <a:r>
              <a:rPr sz="3200" spc="-130" dirty="0">
                <a:solidFill>
                  <a:srgbClr val="FFFFFF"/>
                </a:solidFill>
                <a:latin typeface="Arial"/>
                <a:cs typeface="Arial"/>
              </a:rPr>
              <a:t>TRONG</a:t>
            </a:r>
            <a:r>
              <a:rPr sz="3200" spc="-15" dirty="0">
                <a:solidFill>
                  <a:srgbClr val="FFFFFF"/>
                </a:solidFill>
                <a:latin typeface="Arial"/>
                <a:cs typeface="Arial"/>
              </a:rPr>
              <a:t> </a:t>
            </a:r>
            <a:r>
              <a:rPr sz="3200" spc="35" dirty="0">
                <a:solidFill>
                  <a:srgbClr val="FFFFFF"/>
                </a:solidFill>
                <a:latin typeface="Arial"/>
                <a:cs typeface="Arial"/>
              </a:rPr>
              <a:t>LĨNH </a:t>
            </a:r>
            <a:r>
              <a:rPr sz="3200" spc="-869" dirty="0">
                <a:solidFill>
                  <a:srgbClr val="FFFFFF"/>
                </a:solidFill>
                <a:latin typeface="Arial"/>
                <a:cs typeface="Arial"/>
              </a:rPr>
              <a:t> </a:t>
            </a:r>
            <a:r>
              <a:rPr sz="3200" spc="-210" dirty="0">
                <a:solidFill>
                  <a:srgbClr val="FFFFFF"/>
                </a:solidFill>
                <a:latin typeface="Arial"/>
                <a:cs typeface="Arial"/>
              </a:rPr>
              <a:t>VỰC</a:t>
            </a:r>
            <a:r>
              <a:rPr sz="3200" spc="25" dirty="0">
                <a:solidFill>
                  <a:srgbClr val="FFFFFF"/>
                </a:solidFill>
                <a:latin typeface="Arial"/>
                <a:cs typeface="Arial"/>
              </a:rPr>
              <a:t> </a:t>
            </a:r>
            <a:r>
              <a:rPr lang="en-US" sz="3200" spc="-135" dirty="0">
                <a:solidFill>
                  <a:srgbClr val="FFFFFF"/>
                </a:solidFill>
                <a:latin typeface="Arial"/>
                <a:cs typeface="Arial"/>
              </a:rPr>
              <a:t>DU LỊCH</a:t>
            </a:r>
            <a:endParaRPr sz="3200" dirty="0">
              <a:latin typeface="Arial"/>
              <a:cs typeface="Arial"/>
            </a:endParaRPr>
          </a:p>
        </p:txBody>
      </p:sp>
      <p:pic>
        <p:nvPicPr>
          <p:cNvPr id="10" name="object 10"/>
          <p:cNvPicPr/>
          <p:nvPr/>
        </p:nvPicPr>
        <p:blipFill>
          <a:blip r:embed="rId9" cstate="print"/>
          <a:stretch>
            <a:fillRect/>
          </a:stretch>
        </p:blipFill>
        <p:spPr>
          <a:xfrm>
            <a:off x="5279135" y="4186428"/>
            <a:ext cx="3337560" cy="77724"/>
          </a:xfrm>
          <a:prstGeom prst="rect">
            <a:avLst/>
          </a:prstGeom>
        </p:spPr>
      </p:pic>
      <p:sp>
        <p:nvSpPr>
          <p:cNvPr id="11" name="object 11"/>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1</a:t>
            </a:fld>
            <a:endParaRPr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9CEFA7D-760D-028D-911E-C49FA565BD52}"/>
              </a:ext>
            </a:extLst>
          </p:cNvPr>
          <p:cNvGrpSpPr/>
          <p:nvPr/>
        </p:nvGrpSpPr>
        <p:grpSpPr>
          <a:xfrm>
            <a:off x="237744" y="304800"/>
            <a:ext cx="4034535" cy="835660"/>
            <a:chOff x="237744" y="304800"/>
            <a:chExt cx="4034535" cy="835660"/>
          </a:xfrm>
        </p:grpSpPr>
        <p:sp>
          <p:nvSpPr>
            <p:cNvPr id="8" name="object 16">
              <a:extLst>
                <a:ext uri="{FF2B5EF4-FFF2-40B4-BE49-F238E27FC236}">
                  <a16:creationId xmlns:a16="http://schemas.microsoft.com/office/drawing/2014/main" id="{E8873C46-C7F7-63A7-9AEA-8F545CBB352B}"/>
                </a:ext>
              </a:extLst>
            </p:cNvPr>
            <p:cNvSpPr/>
            <p:nvPr/>
          </p:nvSpPr>
          <p:spPr>
            <a:xfrm>
              <a:off x="609600" y="304800"/>
              <a:ext cx="3662679"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gr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BẢN ĐỒ SỐ DU LỊCH</a:t>
            </a:r>
            <a:endParaRPr sz="2000" kern="1200" spc="-85" dirty="0">
              <a:solidFill>
                <a:srgbClr val="ED0033"/>
              </a:solidFill>
              <a:latin typeface="FS Magistral Bold" panose="020B0804030204080304" pitchFamily="34" charset="0"/>
              <a:ea typeface="+mn-ea"/>
            </a:endParaRPr>
          </a:p>
        </p:txBody>
      </p:sp>
      <p:pic>
        <p:nvPicPr>
          <p:cNvPr id="4" name="Picture 3">
            <a:extLst>
              <a:ext uri="{FF2B5EF4-FFF2-40B4-BE49-F238E27FC236}">
                <a16:creationId xmlns:a16="http://schemas.microsoft.com/office/drawing/2014/main" id="{1AE2AFFC-73EA-B1F1-8426-5AA3C3683398}"/>
              </a:ext>
            </a:extLst>
          </p:cNvPr>
          <p:cNvPicPr>
            <a:picLocks noChangeAspect="1"/>
          </p:cNvPicPr>
          <p:nvPr/>
        </p:nvPicPr>
        <p:blipFill>
          <a:blip r:embed="rId2"/>
          <a:stretch>
            <a:fillRect/>
          </a:stretch>
        </p:blipFill>
        <p:spPr>
          <a:xfrm>
            <a:off x="0" y="1434551"/>
            <a:ext cx="12192000" cy="4827610"/>
          </a:xfrm>
          <a:prstGeom prst="rect">
            <a:avLst/>
          </a:prstGeom>
        </p:spPr>
      </p:pic>
    </p:spTree>
    <p:extLst>
      <p:ext uri="{BB962C8B-B14F-4D97-AF65-F5344CB8AC3E}">
        <p14:creationId xmlns:p14="http://schemas.microsoft.com/office/powerpoint/2010/main" val="2471493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9CEFA7D-760D-028D-911E-C49FA565BD52}"/>
              </a:ext>
            </a:extLst>
          </p:cNvPr>
          <p:cNvGrpSpPr/>
          <p:nvPr/>
        </p:nvGrpSpPr>
        <p:grpSpPr>
          <a:xfrm>
            <a:off x="237744" y="304800"/>
            <a:ext cx="4034535" cy="835660"/>
            <a:chOff x="237744" y="304800"/>
            <a:chExt cx="4034535" cy="835660"/>
          </a:xfrm>
        </p:grpSpPr>
        <p:sp>
          <p:nvSpPr>
            <p:cNvPr id="8" name="object 16">
              <a:extLst>
                <a:ext uri="{FF2B5EF4-FFF2-40B4-BE49-F238E27FC236}">
                  <a16:creationId xmlns:a16="http://schemas.microsoft.com/office/drawing/2014/main" id="{E8873C46-C7F7-63A7-9AEA-8F545CBB352B}"/>
                </a:ext>
              </a:extLst>
            </p:cNvPr>
            <p:cNvSpPr/>
            <p:nvPr/>
          </p:nvSpPr>
          <p:spPr>
            <a:xfrm>
              <a:off x="609600" y="304800"/>
              <a:ext cx="3662679"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gr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TOUR DU LỊCH</a:t>
            </a:r>
            <a:endParaRPr sz="2000" kern="1200" spc="-85" dirty="0">
              <a:solidFill>
                <a:srgbClr val="ED0033"/>
              </a:solidFill>
              <a:latin typeface="FS Magistral Bold" panose="020B0804030204080304" pitchFamily="34" charset="0"/>
              <a:ea typeface="+mn-ea"/>
            </a:endParaRPr>
          </a:p>
        </p:txBody>
      </p:sp>
      <p:pic>
        <p:nvPicPr>
          <p:cNvPr id="3" name="Picture 2">
            <a:extLst>
              <a:ext uri="{FF2B5EF4-FFF2-40B4-BE49-F238E27FC236}">
                <a16:creationId xmlns:a16="http://schemas.microsoft.com/office/drawing/2014/main" id="{CF135315-F4FC-CA37-AEFB-3D609A02AD24}"/>
              </a:ext>
            </a:extLst>
          </p:cNvPr>
          <p:cNvPicPr>
            <a:picLocks noChangeAspect="1"/>
          </p:cNvPicPr>
          <p:nvPr/>
        </p:nvPicPr>
        <p:blipFill>
          <a:blip r:embed="rId2"/>
          <a:stretch>
            <a:fillRect/>
          </a:stretch>
        </p:blipFill>
        <p:spPr>
          <a:xfrm>
            <a:off x="0" y="1654995"/>
            <a:ext cx="12192000" cy="4814146"/>
          </a:xfrm>
          <a:prstGeom prst="rect">
            <a:avLst/>
          </a:prstGeom>
        </p:spPr>
      </p:pic>
    </p:spTree>
    <p:extLst>
      <p:ext uri="{BB962C8B-B14F-4D97-AF65-F5344CB8AC3E}">
        <p14:creationId xmlns:p14="http://schemas.microsoft.com/office/powerpoint/2010/main" val="503903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E8873C46-C7F7-63A7-9AEA-8F545CBB352B}"/>
              </a:ext>
            </a:extLst>
          </p:cNvPr>
          <p:cNvSpPr/>
          <p:nvPr/>
        </p:nvSpPr>
        <p:spPr>
          <a:xfrm>
            <a:off x="609600" y="304800"/>
            <a:ext cx="4267200"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QUẢNG BÁ, TRUYỀN THÔNG</a:t>
            </a:r>
            <a:endParaRPr sz="2000" kern="1200" spc="-85" dirty="0">
              <a:solidFill>
                <a:srgbClr val="ED0033"/>
              </a:solidFill>
              <a:latin typeface="FS Magistral Bold" panose="020B0804030204080304" pitchFamily="34" charset="0"/>
              <a:ea typeface="+mn-ea"/>
            </a:endParaRPr>
          </a:p>
        </p:txBody>
      </p:sp>
      <p:pic>
        <p:nvPicPr>
          <p:cNvPr id="6" name="Picture 5">
            <a:extLst>
              <a:ext uri="{FF2B5EF4-FFF2-40B4-BE49-F238E27FC236}">
                <a16:creationId xmlns:a16="http://schemas.microsoft.com/office/drawing/2014/main" id="{AE581388-DE68-FE73-6FB3-C081C75C8C35}"/>
              </a:ext>
            </a:extLst>
          </p:cNvPr>
          <p:cNvPicPr>
            <a:picLocks noChangeAspect="1"/>
          </p:cNvPicPr>
          <p:nvPr/>
        </p:nvPicPr>
        <p:blipFill>
          <a:blip r:embed="rId2"/>
          <a:stretch>
            <a:fillRect/>
          </a:stretch>
        </p:blipFill>
        <p:spPr>
          <a:xfrm>
            <a:off x="923544" y="2633579"/>
            <a:ext cx="3030231" cy="3606250"/>
          </a:xfrm>
          <a:prstGeom prst="rect">
            <a:avLst/>
          </a:prstGeom>
        </p:spPr>
      </p:pic>
      <p:pic>
        <p:nvPicPr>
          <p:cNvPr id="3074" name="Picture 2" descr="Sms - Free multimedia icons">
            <a:extLst>
              <a:ext uri="{FF2B5EF4-FFF2-40B4-BE49-F238E27FC236}">
                <a16:creationId xmlns:a16="http://schemas.microsoft.com/office/drawing/2014/main" id="{8DE62270-29B2-B84C-5D46-D5863AE12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408" y="1511059"/>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6BB5C88-2C8B-4928-5BAD-8256283A6D10}"/>
              </a:ext>
            </a:extLst>
          </p:cNvPr>
          <p:cNvPicPr>
            <a:picLocks noChangeAspect="1"/>
          </p:cNvPicPr>
          <p:nvPr/>
        </p:nvPicPr>
        <p:blipFill>
          <a:blip r:embed="rId4"/>
          <a:stretch>
            <a:fillRect/>
          </a:stretch>
        </p:blipFill>
        <p:spPr>
          <a:xfrm>
            <a:off x="4820368" y="2692962"/>
            <a:ext cx="6096000" cy="2653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a:extLst>
              <a:ext uri="{FF2B5EF4-FFF2-40B4-BE49-F238E27FC236}">
                <a16:creationId xmlns:a16="http://schemas.microsoft.com/office/drawing/2014/main" id="{DFDEAE19-5161-432F-A807-2C3A1AF94E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6171" y="1500678"/>
            <a:ext cx="1191481" cy="119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43307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A08061F-21CD-09E1-F400-1D5D606B6F42}"/>
              </a:ext>
            </a:extLst>
          </p:cNvPr>
          <p:cNvSpPr/>
          <p:nvPr/>
        </p:nvSpPr>
        <p:spPr>
          <a:xfrm>
            <a:off x="198867" y="3124200"/>
            <a:ext cx="1371600" cy="1371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object 16">
            <a:extLst>
              <a:ext uri="{FF2B5EF4-FFF2-40B4-BE49-F238E27FC236}">
                <a16:creationId xmlns:a16="http://schemas.microsoft.com/office/drawing/2014/main" id="{E8873C46-C7F7-63A7-9AEA-8F545CBB352B}"/>
              </a:ext>
            </a:extLst>
          </p:cNvPr>
          <p:cNvSpPr/>
          <p:nvPr/>
        </p:nvSpPr>
        <p:spPr>
          <a:xfrm>
            <a:off x="609600" y="304800"/>
            <a:ext cx="4267200"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QUẢNG BÁ, TRUYỀN THÔNG</a:t>
            </a:r>
            <a:endParaRPr sz="2000" kern="1200" spc="-85" dirty="0">
              <a:solidFill>
                <a:srgbClr val="ED0033"/>
              </a:solidFill>
              <a:latin typeface="FS Magistral Bold" panose="020B0804030204080304" pitchFamily="34" charset="0"/>
              <a:ea typeface="+mn-ea"/>
            </a:endParaRPr>
          </a:p>
        </p:txBody>
      </p:sp>
      <p:pic>
        <p:nvPicPr>
          <p:cNvPr id="3" name="Picture 2">
            <a:extLst>
              <a:ext uri="{FF2B5EF4-FFF2-40B4-BE49-F238E27FC236}">
                <a16:creationId xmlns:a16="http://schemas.microsoft.com/office/drawing/2014/main" id="{650C30F6-9803-4272-FE2D-F0EA685553D3}"/>
              </a:ext>
            </a:extLst>
          </p:cNvPr>
          <p:cNvPicPr>
            <a:picLocks noChangeAspect="1"/>
          </p:cNvPicPr>
          <p:nvPr/>
        </p:nvPicPr>
        <p:blipFill>
          <a:blip r:embed="rId2"/>
          <a:stretch>
            <a:fillRect/>
          </a:stretch>
        </p:blipFill>
        <p:spPr>
          <a:xfrm>
            <a:off x="1707612" y="1190498"/>
            <a:ext cx="10484388" cy="5513728"/>
          </a:xfrm>
          <a:prstGeom prst="rect">
            <a:avLst/>
          </a:prstGeom>
        </p:spPr>
      </p:pic>
      <p:sp>
        <p:nvSpPr>
          <p:cNvPr id="5" name="TextBox 4">
            <a:extLst>
              <a:ext uri="{FF2B5EF4-FFF2-40B4-BE49-F238E27FC236}">
                <a16:creationId xmlns:a16="http://schemas.microsoft.com/office/drawing/2014/main" id="{50CE0333-6EDD-DF61-AA3B-543033F81AE5}"/>
              </a:ext>
            </a:extLst>
          </p:cNvPr>
          <p:cNvSpPr txBox="1"/>
          <p:nvPr/>
        </p:nvSpPr>
        <p:spPr>
          <a:xfrm>
            <a:off x="413766" y="3271391"/>
            <a:ext cx="1019556" cy="1077218"/>
          </a:xfrm>
          <a:prstGeom prst="rect">
            <a:avLst/>
          </a:prstGeom>
          <a:noFill/>
        </p:spPr>
        <p:txBody>
          <a:bodyPr wrap="square">
            <a:spAutoFit/>
          </a:bodyPr>
          <a:lstStyle/>
          <a:p>
            <a:pPr algn="ctr"/>
            <a:r>
              <a:rPr lang="en-US" sz="3200" b="1" spc="-25" dirty="0">
                <a:solidFill>
                  <a:srgbClr val="FF0000"/>
                </a:solidFill>
                <a:latin typeface="Tahoma"/>
                <a:cs typeface="Tahoma"/>
              </a:rPr>
              <a:t>SEO GG</a:t>
            </a:r>
          </a:p>
        </p:txBody>
      </p:sp>
    </p:spTree>
    <p:extLst>
      <p:ext uri="{BB962C8B-B14F-4D97-AF65-F5344CB8AC3E}">
        <p14:creationId xmlns:p14="http://schemas.microsoft.com/office/powerpoint/2010/main" val="219768994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Biểu Tượng Vị Trí Mẫu Thiết Kế Sáng Tạo PNG , Vị Trí Cắt Dán Vẽ, Vị  Trí Biểu Tượng, Biểu Tượng Sáng Tạo PNG và Vector với nền trong">
            <a:extLst>
              <a:ext uri="{FF2B5EF4-FFF2-40B4-BE49-F238E27FC236}">
                <a16:creationId xmlns:a16="http://schemas.microsoft.com/office/drawing/2014/main" id="{454646E5-4E54-BBD0-C078-DACE3006CC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82859"/>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16">
            <a:extLst>
              <a:ext uri="{FF2B5EF4-FFF2-40B4-BE49-F238E27FC236}">
                <a16:creationId xmlns:a16="http://schemas.microsoft.com/office/drawing/2014/main" id="{E8873C46-C7F7-63A7-9AEA-8F545CBB352B}"/>
              </a:ext>
            </a:extLst>
          </p:cNvPr>
          <p:cNvSpPr/>
          <p:nvPr/>
        </p:nvSpPr>
        <p:spPr>
          <a:xfrm>
            <a:off x="609600" y="304800"/>
            <a:ext cx="4267200"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chemeClr val="tx1"/>
                </a:solidFill>
                <a:latin typeface="FS Magistral Bold" panose="020B0804030204080304" pitchFamily="34" charset="0"/>
                <a:ea typeface="+mn-ea"/>
              </a:rPr>
              <a:t>QUẢNG BÁ, TRUYỀN THÔNG</a:t>
            </a:r>
            <a:endParaRPr sz="2000" kern="1200" spc="-85" dirty="0">
              <a:solidFill>
                <a:schemeClr val="tx1"/>
              </a:solidFill>
              <a:latin typeface="FS Magistral Bold" panose="020B0804030204080304" pitchFamily="34" charset="0"/>
              <a:ea typeface="+mn-ea"/>
            </a:endParaRPr>
          </a:p>
        </p:txBody>
      </p:sp>
      <p:pic>
        <p:nvPicPr>
          <p:cNvPr id="4" name="Picture 3">
            <a:extLst>
              <a:ext uri="{FF2B5EF4-FFF2-40B4-BE49-F238E27FC236}">
                <a16:creationId xmlns:a16="http://schemas.microsoft.com/office/drawing/2014/main" id="{9ADC5998-3C5A-D6D2-7D36-A11390A06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640681" y="873919"/>
            <a:ext cx="3043236" cy="5410198"/>
          </a:xfrm>
          <a:prstGeom prst="rect">
            <a:avLst/>
          </a:prstGeom>
        </p:spPr>
      </p:pic>
      <p:pic>
        <p:nvPicPr>
          <p:cNvPr id="7" name="Picture 6">
            <a:extLst>
              <a:ext uri="{FF2B5EF4-FFF2-40B4-BE49-F238E27FC236}">
                <a16:creationId xmlns:a16="http://schemas.microsoft.com/office/drawing/2014/main" id="{8E28C52B-30F9-7A7C-B407-9FB386DA6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828" y="2362200"/>
            <a:ext cx="5484973" cy="4114800"/>
          </a:xfrm>
          <a:prstGeom prst="rect">
            <a:avLst/>
          </a:prstGeom>
        </p:spPr>
      </p:pic>
      <p:sp>
        <p:nvSpPr>
          <p:cNvPr id="2" name="object 20">
            <a:extLst>
              <a:ext uri="{FF2B5EF4-FFF2-40B4-BE49-F238E27FC236}">
                <a16:creationId xmlns:a16="http://schemas.microsoft.com/office/drawing/2014/main" id="{89FC3FDA-FD48-A07D-AEF5-2083CE2DDD75}"/>
              </a:ext>
            </a:extLst>
          </p:cNvPr>
          <p:cNvSpPr txBox="1">
            <a:spLocks/>
          </p:cNvSpPr>
          <p:nvPr/>
        </p:nvSpPr>
        <p:spPr>
          <a:xfrm>
            <a:off x="531972" y="5417484"/>
            <a:ext cx="5868828" cy="297516"/>
          </a:xfrm>
          <a:prstGeom prst="rect">
            <a:avLst/>
          </a:prstGeom>
        </p:spPr>
        <p:txBody>
          <a:bodyPr vert="horz" wrap="square" lIns="0" tIns="27939" rIns="0" bIns="0" rtlCol="0">
            <a:spAutoFit/>
          </a:bodyPr>
          <a:lstStyle>
            <a:lvl1pPr marL="12700" marR="5080">
              <a:lnSpc>
                <a:spcPts val="2100"/>
              </a:lnSpc>
              <a:spcBef>
                <a:spcPts val="219"/>
              </a:spcBef>
              <a:defRPr sz="2000" b="1" i="0" spc="-85">
                <a:solidFill>
                  <a:srgbClr val="ED0033"/>
                </a:solidFill>
                <a:latin typeface="FS Magistral Bold" panose="020B0804030204080304" pitchFamily="34" charset="0"/>
                <a:cs typeface="Tahoma"/>
              </a:defRPr>
            </a:lvl1pPr>
          </a:lstStyle>
          <a:p>
            <a:r>
              <a:rPr lang="en-US" dirty="0"/>
              <a:t>LAO CHẢI -  </a:t>
            </a:r>
            <a:r>
              <a:rPr lang="en-US" dirty="0" err="1"/>
              <a:t>Hội</a:t>
            </a:r>
            <a:r>
              <a:rPr lang="en-US" dirty="0"/>
              <a:t> </a:t>
            </a:r>
            <a:r>
              <a:rPr lang="en-US" dirty="0" err="1"/>
              <a:t>thảo</a:t>
            </a:r>
            <a:r>
              <a:rPr lang="en-US" dirty="0"/>
              <a:t> </a:t>
            </a:r>
            <a:r>
              <a:rPr lang="en-US" dirty="0" err="1"/>
              <a:t>phát</a:t>
            </a:r>
            <a:r>
              <a:rPr lang="en-US" dirty="0"/>
              <a:t> </a:t>
            </a:r>
            <a:r>
              <a:rPr lang="en-US" dirty="0" err="1"/>
              <a:t>triển</a:t>
            </a:r>
            <a:r>
              <a:rPr lang="en-US" dirty="0"/>
              <a:t> du </a:t>
            </a:r>
            <a:r>
              <a:rPr lang="en-US" dirty="0" err="1"/>
              <a:t>lịch</a:t>
            </a:r>
            <a:r>
              <a:rPr lang="en-US" dirty="0"/>
              <a:t> </a:t>
            </a:r>
            <a:r>
              <a:rPr lang="en-US" dirty="0" err="1"/>
              <a:t>cộng</a:t>
            </a:r>
            <a:r>
              <a:rPr lang="en-US" dirty="0"/>
              <a:t> </a:t>
            </a:r>
            <a:r>
              <a:rPr lang="en-US" dirty="0" err="1"/>
              <a:t>đồng</a:t>
            </a:r>
            <a:endParaRPr lang="en-US" dirty="0"/>
          </a:p>
        </p:txBody>
      </p:sp>
      <p:pic>
        <p:nvPicPr>
          <p:cNvPr id="3" name="Picture 2" descr="Hình ảnh Biểu Tượng Vị Trí Mẫu Thiết Kế Sáng Tạo PNG , Vị Trí Cắt Dán Vẽ, Vị  Trí Biểu Tượng, Biểu Tượng Sáng Tạo PNG và Vector với nền trong">
            <a:extLst>
              <a:ext uri="{FF2B5EF4-FFF2-40B4-BE49-F238E27FC236}">
                <a16:creationId xmlns:a16="http://schemas.microsoft.com/office/drawing/2014/main" id="{8870FE77-4711-5255-2D74-122F03C7EF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4" y="1675141"/>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0">
            <a:extLst>
              <a:ext uri="{FF2B5EF4-FFF2-40B4-BE49-F238E27FC236}">
                <a16:creationId xmlns:a16="http://schemas.microsoft.com/office/drawing/2014/main" id="{815AC1F9-5730-5536-F2A4-B061EB7C9A7E}"/>
              </a:ext>
            </a:extLst>
          </p:cNvPr>
          <p:cNvSpPr txBox="1">
            <a:spLocks/>
          </p:cNvSpPr>
          <p:nvPr/>
        </p:nvSpPr>
        <p:spPr>
          <a:xfrm>
            <a:off x="6656946" y="1912284"/>
            <a:ext cx="4806104" cy="297516"/>
          </a:xfrm>
          <a:prstGeom prst="rect">
            <a:avLst/>
          </a:prstGeom>
        </p:spPr>
        <p:txBody>
          <a:bodyPr vert="horz" wrap="square" lIns="0" tIns="27939" rIns="0" bIns="0" rtlCol="0">
            <a:spAutoFit/>
          </a:bodyPr>
          <a:lstStyle>
            <a:lvl1pPr marL="12700" marR="5080">
              <a:lnSpc>
                <a:spcPts val="2100"/>
              </a:lnSpc>
              <a:spcBef>
                <a:spcPts val="219"/>
              </a:spcBef>
              <a:defRPr sz="2000" b="1" i="0" spc="-85">
                <a:solidFill>
                  <a:srgbClr val="ED0033"/>
                </a:solidFill>
                <a:latin typeface="FS Magistral Bold" panose="020B0804030204080304" pitchFamily="34" charset="0"/>
                <a:cs typeface="Tahoma"/>
              </a:defRPr>
            </a:lvl1pPr>
          </a:lstStyle>
          <a:p>
            <a:r>
              <a:rPr lang="en-US" dirty="0" err="1"/>
              <a:t>Tuần</a:t>
            </a:r>
            <a:r>
              <a:rPr lang="en-US" dirty="0"/>
              <a:t> </a:t>
            </a:r>
            <a:r>
              <a:rPr lang="en-US" dirty="0" err="1"/>
              <a:t>văn</a:t>
            </a:r>
            <a:r>
              <a:rPr lang="en-US" dirty="0"/>
              <a:t> </a:t>
            </a:r>
            <a:r>
              <a:rPr lang="en-US" dirty="0" err="1"/>
              <a:t>hoá</a:t>
            </a:r>
            <a:r>
              <a:rPr lang="en-US" dirty="0"/>
              <a:t> du </a:t>
            </a:r>
            <a:r>
              <a:rPr lang="en-US" dirty="0" err="1"/>
              <a:t>lịch</a:t>
            </a:r>
            <a:r>
              <a:rPr lang="en-US" dirty="0"/>
              <a:t> </a:t>
            </a:r>
            <a:r>
              <a:rPr lang="en-US" dirty="0" err="1"/>
              <a:t>tỉnh</a:t>
            </a:r>
            <a:r>
              <a:rPr lang="en-US" dirty="0"/>
              <a:t> Lai </a:t>
            </a:r>
            <a:r>
              <a:rPr lang="en-US" dirty="0" err="1"/>
              <a:t>Châu</a:t>
            </a:r>
            <a:endParaRPr lang="en-US" dirty="0"/>
          </a:p>
        </p:txBody>
      </p:sp>
    </p:spTree>
    <p:extLst>
      <p:ext uri="{BB962C8B-B14F-4D97-AF65-F5344CB8AC3E}">
        <p14:creationId xmlns:p14="http://schemas.microsoft.com/office/powerpoint/2010/main" val="2389248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E8873C46-C7F7-63A7-9AEA-8F545CBB352B}"/>
              </a:ext>
            </a:extLst>
          </p:cNvPr>
          <p:cNvSpPr/>
          <p:nvPr/>
        </p:nvSpPr>
        <p:spPr>
          <a:xfrm>
            <a:off x="609600" y="304800"/>
            <a:ext cx="4267200"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QUẢNG BÁ, TRUYỀN THÔNG</a:t>
            </a:r>
            <a:endParaRPr sz="2000" kern="1200" spc="-85" dirty="0">
              <a:solidFill>
                <a:srgbClr val="ED0033"/>
              </a:solidFill>
              <a:latin typeface="FS Magistral Bold" panose="020B0804030204080304" pitchFamily="34" charset="0"/>
              <a:ea typeface="+mn-ea"/>
            </a:endParaRPr>
          </a:p>
        </p:txBody>
      </p:sp>
      <p:pic>
        <p:nvPicPr>
          <p:cNvPr id="3" name="Picture 2">
            <a:extLst>
              <a:ext uri="{FF2B5EF4-FFF2-40B4-BE49-F238E27FC236}">
                <a16:creationId xmlns:a16="http://schemas.microsoft.com/office/drawing/2014/main" id="{EB2C1B9F-4B04-2F07-CCEF-122EC66DE5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76849"/>
            <a:ext cx="6544056" cy="490804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DEF765A-47E2-9B1B-E238-ACBFDBCC0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9267" y="1089914"/>
            <a:ext cx="4191000" cy="3136702"/>
          </a:xfrm>
          <a:prstGeom prst="rect">
            <a:avLst/>
          </a:prstGeom>
        </p:spPr>
      </p:pic>
      <p:pic>
        <p:nvPicPr>
          <p:cNvPr id="12" name="Picture 11">
            <a:extLst>
              <a:ext uri="{FF2B5EF4-FFF2-40B4-BE49-F238E27FC236}">
                <a16:creationId xmlns:a16="http://schemas.microsoft.com/office/drawing/2014/main" id="{2F353255-B836-EE32-FCFB-8077B5B53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294408"/>
            <a:ext cx="4191000" cy="2357439"/>
          </a:xfrm>
          <a:prstGeom prst="rect">
            <a:avLst/>
          </a:prstGeom>
        </p:spPr>
      </p:pic>
      <p:pic>
        <p:nvPicPr>
          <p:cNvPr id="2" name="Picture 1" descr="Hình ảnh Biểu Tượng Vị Trí Mẫu Thiết Kế Sáng Tạo PNG , Vị Trí Cắt Dán Vẽ, Vị  Trí Biểu Tượng, Biểu Tượng Sáng Tạo PNG và Vector với nền trong">
            <a:extLst>
              <a:ext uri="{FF2B5EF4-FFF2-40B4-BE49-F238E27FC236}">
                <a16:creationId xmlns:a16="http://schemas.microsoft.com/office/drawing/2014/main" id="{AF105EC6-22C0-490A-B571-6C0BE07B85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7" y="6190562"/>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20">
            <a:extLst>
              <a:ext uri="{FF2B5EF4-FFF2-40B4-BE49-F238E27FC236}">
                <a16:creationId xmlns:a16="http://schemas.microsoft.com/office/drawing/2014/main" id="{C0CF63BE-BE1F-D982-9725-BF7598EAEF2D}"/>
              </a:ext>
            </a:extLst>
          </p:cNvPr>
          <p:cNvSpPr txBox="1">
            <a:spLocks/>
          </p:cNvSpPr>
          <p:nvPr/>
        </p:nvSpPr>
        <p:spPr>
          <a:xfrm>
            <a:off x="806967" y="6354331"/>
            <a:ext cx="6149322" cy="297516"/>
          </a:xfrm>
          <a:prstGeom prst="rect">
            <a:avLst/>
          </a:prstGeom>
        </p:spPr>
        <p:txBody>
          <a:bodyPr vert="horz" wrap="square" lIns="0" tIns="27939" rIns="0" bIns="0" rtlCol="0">
            <a:spAutoFit/>
          </a:bodyPr>
          <a:lstStyle>
            <a:lvl1pPr marL="12700" marR="5080">
              <a:lnSpc>
                <a:spcPts val="2100"/>
              </a:lnSpc>
              <a:spcBef>
                <a:spcPts val="219"/>
              </a:spcBef>
              <a:defRPr sz="2000" b="1" i="0" spc="-85">
                <a:solidFill>
                  <a:srgbClr val="ED0033"/>
                </a:solidFill>
                <a:latin typeface="FS Magistral Bold" panose="020B0804030204080304" pitchFamily="34" charset="0"/>
                <a:cs typeface="Tahoma"/>
              </a:defRPr>
            </a:lvl1pPr>
          </a:lstStyle>
          <a:p>
            <a:r>
              <a:rPr lang="en-US" dirty="0" err="1"/>
              <a:t>Tuần</a:t>
            </a:r>
            <a:r>
              <a:rPr lang="en-US" dirty="0"/>
              <a:t> </a:t>
            </a:r>
            <a:r>
              <a:rPr lang="en-US" dirty="0" err="1"/>
              <a:t>văn</a:t>
            </a:r>
            <a:r>
              <a:rPr lang="en-US" dirty="0"/>
              <a:t> </a:t>
            </a:r>
            <a:r>
              <a:rPr lang="en-US" dirty="0" err="1"/>
              <a:t>hoá</a:t>
            </a:r>
            <a:r>
              <a:rPr lang="en-US" dirty="0"/>
              <a:t> - du </a:t>
            </a:r>
            <a:r>
              <a:rPr lang="en-US" dirty="0" err="1"/>
              <a:t>lịch</a:t>
            </a:r>
            <a:r>
              <a:rPr lang="en-US" dirty="0"/>
              <a:t> Lai </a:t>
            </a:r>
            <a:r>
              <a:rPr lang="en-US" dirty="0" err="1"/>
              <a:t>Châu</a:t>
            </a:r>
            <a:r>
              <a:rPr lang="en-US" dirty="0"/>
              <a:t> </a:t>
            </a:r>
            <a:r>
              <a:rPr lang="en-US" dirty="0" err="1"/>
              <a:t>tại</a:t>
            </a:r>
            <a:r>
              <a:rPr lang="en-US" dirty="0"/>
              <a:t> TP HCM</a:t>
            </a:r>
          </a:p>
        </p:txBody>
      </p:sp>
      <p:sp>
        <p:nvSpPr>
          <p:cNvPr id="5" name="object 20">
            <a:extLst>
              <a:ext uri="{FF2B5EF4-FFF2-40B4-BE49-F238E27FC236}">
                <a16:creationId xmlns:a16="http://schemas.microsoft.com/office/drawing/2014/main" id="{3E0390D0-5FFA-2E36-0FE7-F5791499D269}"/>
              </a:ext>
            </a:extLst>
          </p:cNvPr>
          <p:cNvSpPr txBox="1">
            <a:spLocks/>
          </p:cNvSpPr>
          <p:nvPr/>
        </p:nvSpPr>
        <p:spPr>
          <a:xfrm>
            <a:off x="8032233" y="6338724"/>
            <a:ext cx="3352800" cy="297516"/>
          </a:xfrm>
          <a:prstGeom prst="rect">
            <a:avLst/>
          </a:prstGeom>
        </p:spPr>
        <p:txBody>
          <a:bodyPr vert="horz" wrap="square" lIns="0" tIns="27939" rIns="0" bIns="0" rtlCol="0">
            <a:spAutoFit/>
          </a:bodyPr>
          <a:lstStyle>
            <a:lvl1pPr marL="12700" marR="5080">
              <a:lnSpc>
                <a:spcPts val="2100"/>
              </a:lnSpc>
              <a:spcBef>
                <a:spcPts val="219"/>
              </a:spcBef>
              <a:defRPr sz="2000" b="1" i="0" spc="-85">
                <a:solidFill>
                  <a:srgbClr val="ED0033"/>
                </a:solidFill>
                <a:latin typeface="FS Magistral Bold" panose="020B0804030204080304" pitchFamily="34" charset="0"/>
                <a:cs typeface="Tahoma"/>
              </a:defRPr>
            </a:lvl1pPr>
          </a:lstStyle>
          <a:p>
            <a:r>
              <a:rPr lang="en-US" dirty="0" err="1">
                <a:solidFill>
                  <a:schemeClr val="bg1"/>
                </a:solidFill>
              </a:rPr>
              <a:t>Ngày</a:t>
            </a:r>
            <a:r>
              <a:rPr lang="en-US" dirty="0">
                <a:solidFill>
                  <a:schemeClr val="bg1"/>
                </a:solidFill>
              </a:rPr>
              <a:t> </a:t>
            </a:r>
            <a:r>
              <a:rPr lang="en-US" dirty="0" err="1">
                <a:solidFill>
                  <a:schemeClr val="bg1"/>
                </a:solidFill>
              </a:rPr>
              <a:t>hội</a:t>
            </a:r>
            <a:r>
              <a:rPr lang="en-US" dirty="0">
                <a:solidFill>
                  <a:schemeClr val="bg1"/>
                </a:solidFill>
              </a:rPr>
              <a:t> VH </a:t>
            </a:r>
            <a:r>
              <a:rPr lang="en-US" dirty="0" err="1">
                <a:solidFill>
                  <a:schemeClr val="bg1"/>
                </a:solidFill>
              </a:rPr>
              <a:t>dân</a:t>
            </a:r>
            <a:r>
              <a:rPr lang="en-US" dirty="0">
                <a:solidFill>
                  <a:schemeClr val="bg1"/>
                </a:solidFill>
              </a:rPr>
              <a:t> </a:t>
            </a:r>
            <a:r>
              <a:rPr lang="en-US" dirty="0" err="1">
                <a:solidFill>
                  <a:schemeClr val="bg1"/>
                </a:solidFill>
              </a:rPr>
              <a:t>tộc</a:t>
            </a:r>
            <a:r>
              <a:rPr lang="en-US" dirty="0">
                <a:solidFill>
                  <a:schemeClr val="bg1"/>
                </a:solidFill>
              </a:rPr>
              <a:t> </a:t>
            </a:r>
            <a:r>
              <a:rPr lang="en-US" dirty="0" err="1">
                <a:solidFill>
                  <a:schemeClr val="bg1"/>
                </a:solidFill>
              </a:rPr>
              <a:t>Mông</a:t>
            </a:r>
            <a:endParaRPr lang="en-US" dirty="0">
              <a:solidFill>
                <a:schemeClr val="bg1"/>
              </a:solidFill>
            </a:endParaRPr>
          </a:p>
        </p:txBody>
      </p:sp>
    </p:spTree>
    <p:extLst>
      <p:ext uri="{BB962C8B-B14F-4D97-AF65-F5344CB8AC3E}">
        <p14:creationId xmlns:p14="http://schemas.microsoft.com/office/powerpoint/2010/main" val="2247152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0" y="4437951"/>
              <a:ext cx="12191998" cy="2420046"/>
            </a:xfrm>
            <a:prstGeom prst="rect">
              <a:avLst/>
            </a:prstGeom>
          </p:spPr>
        </p:pic>
      </p:grpSp>
      <p:sp>
        <p:nvSpPr>
          <p:cNvPr id="5" name="object 5"/>
          <p:cNvSpPr txBox="1">
            <a:spLocks noGrp="1"/>
          </p:cNvSpPr>
          <p:nvPr>
            <p:ph type="title"/>
          </p:nvPr>
        </p:nvSpPr>
        <p:spPr>
          <a:xfrm>
            <a:off x="3337686" y="2774442"/>
            <a:ext cx="4477385" cy="690574"/>
          </a:xfrm>
          <a:prstGeom prst="rect">
            <a:avLst/>
          </a:prstGeom>
        </p:spPr>
        <p:txBody>
          <a:bodyPr vert="horz" wrap="square" lIns="0" tIns="13335" rIns="0" bIns="0" rtlCol="0">
            <a:spAutoFit/>
          </a:bodyPr>
          <a:lstStyle/>
          <a:p>
            <a:pPr marL="864869" marR="5080" indent="-852169">
              <a:lnSpc>
                <a:spcPct val="100000"/>
              </a:lnSpc>
              <a:spcBef>
                <a:spcPts val="105"/>
              </a:spcBef>
            </a:pPr>
            <a:r>
              <a:rPr lang="en-US" b="0" spc="120" dirty="0">
                <a:solidFill>
                  <a:srgbClr val="FFFFFF"/>
                </a:solidFill>
                <a:latin typeface="Microsoft Sans Serif"/>
                <a:cs typeface="Microsoft Sans Serif"/>
              </a:rPr>
              <a:t>ĐỀ XUẤT</a:t>
            </a:r>
            <a:endParaRPr b="0" spc="35" dirty="0">
              <a:solidFill>
                <a:srgbClr val="FFFFFF"/>
              </a:solidFill>
              <a:latin typeface="Microsoft Sans Serif"/>
              <a:cs typeface="Microsoft Sans Serif"/>
            </a:endParaRPr>
          </a:p>
        </p:txBody>
      </p:sp>
      <p:pic>
        <p:nvPicPr>
          <p:cNvPr id="7" name="object 7"/>
          <p:cNvPicPr/>
          <p:nvPr/>
        </p:nvPicPr>
        <p:blipFill>
          <a:blip r:embed="rId4" cstate="print"/>
          <a:stretch>
            <a:fillRect/>
          </a:stretch>
        </p:blipFill>
        <p:spPr>
          <a:xfrm>
            <a:off x="4430393" y="1515061"/>
            <a:ext cx="4893564" cy="4724397"/>
          </a:xfrm>
          <a:prstGeom prst="rect">
            <a:avLst/>
          </a:prstGeom>
        </p:spPr>
      </p:pic>
      <p:pic>
        <p:nvPicPr>
          <p:cNvPr id="8" name="object 8"/>
          <p:cNvPicPr/>
          <p:nvPr/>
        </p:nvPicPr>
        <p:blipFill>
          <a:blip r:embed="rId5" cstate="print"/>
          <a:stretch>
            <a:fillRect/>
          </a:stretch>
        </p:blipFill>
        <p:spPr>
          <a:xfrm>
            <a:off x="1437255" y="918"/>
            <a:ext cx="5986271" cy="5978652"/>
          </a:xfrm>
          <a:prstGeom prst="rect">
            <a:avLst/>
          </a:prstGeom>
        </p:spPr>
      </p:pic>
      <p:sp>
        <p:nvSpPr>
          <p:cNvPr id="9" name="object 9"/>
          <p:cNvSpPr/>
          <p:nvPr/>
        </p:nvSpPr>
        <p:spPr>
          <a:xfrm>
            <a:off x="228600" y="6424066"/>
            <a:ext cx="782320" cy="280670"/>
          </a:xfrm>
          <a:custGeom>
            <a:avLst/>
            <a:gdLst/>
            <a:ahLst/>
            <a:cxnLst/>
            <a:rect l="l" t="t" r="r" b="b"/>
            <a:pathLst>
              <a:path w="782319" h="280670">
                <a:moveTo>
                  <a:pt x="641248" y="0"/>
                </a:moveTo>
                <a:lnTo>
                  <a:pt x="140563" y="0"/>
                </a:lnTo>
                <a:lnTo>
                  <a:pt x="98761" y="6302"/>
                </a:lnTo>
                <a:lnTo>
                  <a:pt x="61971" y="23944"/>
                </a:lnTo>
                <a:lnTo>
                  <a:pt x="32098" y="51022"/>
                </a:lnTo>
                <a:lnTo>
                  <a:pt x="11049" y="85636"/>
                </a:lnTo>
                <a:lnTo>
                  <a:pt x="0" y="140208"/>
                </a:lnTo>
                <a:lnTo>
                  <a:pt x="10995" y="194513"/>
                </a:lnTo>
                <a:lnTo>
                  <a:pt x="32098" y="229393"/>
                </a:lnTo>
                <a:lnTo>
                  <a:pt x="61971" y="256471"/>
                </a:lnTo>
                <a:lnTo>
                  <a:pt x="98761" y="274113"/>
                </a:lnTo>
                <a:lnTo>
                  <a:pt x="140563" y="280416"/>
                </a:lnTo>
                <a:lnTo>
                  <a:pt x="641248" y="280416"/>
                </a:lnTo>
                <a:lnTo>
                  <a:pt x="685678" y="273267"/>
                </a:lnTo>
                <a:lnTo>
                  <a:pt x="724265" y="253363"/>
                </a:lnTo>
                <a:lnTo>
                  <a:pt x="754692" y="223011"/>
                </a:lnTo>
                <a:lnTo>
                  <a:pt x="767972" y="197396"/>
                </a:lnTo>
                <a:lnTo>
                  <a:pt x="511809" y="197396"/>
                </a:lnTo>
                <a:lnTo>
                  <a:pt x="507377" y="195592"/>
                </a:lnTo>
                <a:lnTo>
                  <a:pt x="262191" y="195592"/>
                </a:lnTo>
                <a:lnTo>
                  <a:pt x="262191" y="69316"/>
                </a:lnTo>
                <a:lnTo>
                  <a:pt x="760868" y="69316"/>
                </a:lnTo>
                <a:lnTo>
                  <a:pt x="754692" y="57404"/>
                </a:lnTo>
                <a:lnTo>
                  <a:pt x="724265" y="27052"/>
                </a:lnTo>
                <a:lnTo>
                  <a:pt x="685678" y="7148"/>
                </a:lnTo>
                <a:lnTo>
                  <a:pt x="641248" y="0"/>
                </a:lnTo>
                <a:close/>
              </a:path>
              <a:path w="782319" h="280670">
                <a:moveTo>
                  <a:pt x="774868" y="183146"/>
                </a:moveTo>
                <a:lnTo>
                  <a:pt x="536219" y="183146"/>
                </a:lnTo>
                <a:lnTo>
                  <a:pt x="537311" y="194513"/>
                </a:lnTo>
                <a:lnTo>
                  <a:pt x="533336" y="196430"/>
                </a:lnTo>
                <a:lnTo>
                  <a:pt x="527481" y="197396"/>
                </a:lnTo>
                <a:lnTo>
                  <a:pt x="767972" y="197396"/>
                </a:lnTo>
                <a:lnTo>
                  <a:pt x="774596" y="184619"/>
                </a:lnTo>
                <a:lnTo>
                  <a:pt x="774655" y="184467"/>
                </a:lnTo>
                <a:lnTo>
                  <a:pt x="774868" y="183146"/>
                </a:lnTo>
                <a:close/>
              </a:path>
              <a:path w="782319" h="280670">
                <a:moveTo>
                  <a:pt x="447090" y="69316"/>
                </a:moveTo>
                <a:lnTo>
                  <a:pt x="338162" y="69316"/>
                </a:lnTo>
                <a:lnTo>
                  <a:pt x="338162" y="83019"/>
                </a:lnTo>
                <a:lnTo>
                  <a:pt x="278841" y="83019"/>
                </a:lnTo>
                <a:lnTo>
                  <a:pt x="278841" y="122351"/>
                </a:lnTo>
                <a:lnTo>
                  <a:pt x="331825" y="122351"/>
                </a:lnTo>
                <a:lnTo>
                  <a:pt x="331825" y="136055"/>
                </a:lnTo>
                <a:lnTo>
                  <a:pt x="278841" y="136055"/>
                </a:lnTo>
                <a:lnTo>
                  <a:pt x="278841" y="181889"/>
                </a:lnTo>
                <a:lnTo>
                  <a:pt x="338162" y="181889"/>
                </a:lnTo>
                <a:lnTo>
                  <a:pt x="338162" y="195592"/>
                </a:lnTo>
                <a:lnTo>
                  <a:pt x="344728" y="195592"/>
                </a:lnTo>
                <a:lnTo>
                  <a:pt x="376377" y="149771"/>
                </a:lnTo>
                <a:lnTo>
                  <a:pt x="347078" y="105397"/>
                </a:lnTo>
                <a:lnTo>
                  <a:pt x="494080" y="105397"/>
                </a:lnTo>
                <a:lnTo>
                  <a:pt x="494080" y="89700"/>
                </a:lnTo>
                <a:lnTo>
                  <a:pt x="447090" y="89700"/>
                </a:lnTo>
                <a:lnTo>
                  <a:pt x="444436" y="88798"/>
                </a:lnTo>
                <a:lnTo>
                  <a:pt x="440588" y="85191"/>
                </a:lnTo>
                <a:lnTo>
                  <a:pt x="439737" y="83019"/>
                </a:lnTo>
                <a:lnTo>
                  <a:pt x="439623" y="76466"/>
                </a:lnTo>
                <a:lnTo>
                  <a:pt x="440588" y="73977"/>
                </a:lnTo>
                <a:lnTo>
                  <a:pt x="444436" y="70243"/>
                </a:lnTo>
                <a:lnTo>
                  <a:pt x="447090" y="69316"/>
                </a:lnTo>
                <a:close/>
              </a:path>
              <a:path w="782319" h="280670">
                <a:moveTo>
                  <a:pt x="384327" y="159512"/>
                </a:moveTo>
                <a:lnTo>
                  <a:pt x="362089" y="195592"/>
                </a:lnTo>
                <a:lnTo>
                  <a:pt x="406577" y="195592"/>
                </a:lnTo>
                <a:lnTo>
                  <a:pt x="384327" y="159512"/>
                </a:lnTo>
                <a:close/>
              </a:path>
              <a:path w="782319" h="280670">
                <a:moveTo>
                  <a:pt x="442874" y="105397"/>
                </a:moveTo>
                <a:lnTo>
                  <a:pt x="421589" y="105397"/>
                </a:lnTo>
                <a:lnTo>
                  <a:pt x="392290" y="149771"/>
                </a:lnTo>
                <a:lnTo>
                  <a:pt x="423938" y="195592"/>
                </a:lnTo>
                <a:lnTo>
                  <a:pt x="442874" y="195592"/>
                </a:lnTo>
                <a:lnTo>
                  <a:pt x="442874" y="105397"/>
                </a:lnTo>
                <a:close/>
              </a:path>
              <a:path w="782319" h="280670">
                <a:moveTo>
                  <a:pt x="477812" y="105397"/>
                </a:moveTo>
                <a:lnTo>
                  <a:pt x="458241" y="105397"/>
                </a:lnTo>
                <a:lnTo>
                  <a:pt x="458241" y="195592"/>
                </a:lnTo>
                <a:lnTo>
                  <a:pt x="507377" y="195592"/>
                </a:lnTo>
                <a:lnTo>
                  <a:pt x="505536" y="194843"/>
                </a:lnTo>
                <a:lnTo>
                  <a:pt x="496379" y="184619"/>
                </a:lnTo>
                <a:lnTo>
                  <a:pt x="494146" y="177761"/>
                </a:lnTo>
                <a:lnTo>
                  <a:pt x="494080" y="117297"/>
                </a:lnTo>
                <a:lnTo>
                  <a:pt x="477812" y="117297"/>
                </a:lnTo>
                <a:lnTo>
                  <a:pt x="477812" y="105397"/>
                </a:lnTo>
                <a:close/>
              </a:path>
              <a:path w="782319" h="280670">
                <a:moveTo>
                  <a:pt x="764792" y="76885"/>
                </a:moveTo>
                <a:lnTo>
                  <a:pt x="509460" y="76885"/>
                </a:lnTo>
                <a:lnTo>
                  <a:pt x="509460" y="105397"/>
                </a:lnTo>
                <a:lnTo>
                  <a:pt x="535139" y="105397"/>
                </a:lnTo>
                <a:lnTo>
                  <a:pt x="535139" y="117297"/>
                </a:lnTo>
                <a:lnTo>
                  <a:pt x="509460" y="117297"/>
                </a:lnTo>
                <a:lnTo>
                  <a:pt x="509460" y="173228"/>
                </a:lnTo>
                <a:lnTo>
                  <a:pt x="510603" y="177761"/>
                </a:lnTo>
                <a:lnTo>
                  <a:pt x="515188" y="183654"/>
                </a:lnTo>
                <a:lnTo>
                  <a:pt x="518744" y="185127"/>
                </a:lnTo>
                <a:lnTo>
                  <a:pt x="528751" y="185127"/>
                </a:lnTo>
                <a:lnTo>
                  <a:pt x="532968" y="184467"/>
                </a:lnTo>
                <a:lnTo>
                  <a:pt x="536219" y="183146"/>
                </a:lnTo>
                <a:lnTo>
                  <a:pt x="774868" y="183146"/>
                </a:lnTo>
                <a:lnTo>
                  <a:pt x="781812" y="140208"/>
                </a:lnTo>
                <a:lnTo>
                  <a:pt x="774646" y="95892"/>
                </a:lnTo>
                <a:lnTo>
                  <a:pt x="764792" y="76885"/>
                </a:lnTo>
                <a:close/>
              </a:path>
              <a:path w="782319" h="280670">
                <a:moveTo>
                  <a:pt x="404406" y="105397"/>
                </a:moveTo>
                <a:lnTo>
                  <a:pt x="364261" y="105397"/>
                </a:lnTo>
                <a:lnTo>
                  <a:pt x="384327" y="138950"/>
                </a:lnTo>
                <a:lnTo>
                  <a:pt x="404406" y="105397"/>
                </a:lnTo>
                <a:close/>
              </a:path>
              <a:path w="782319" h="280670">
                <a:moveTo>
                  <a:pt x="760868" y="69316"/>
                </a:moveTo>
                <a:lnTo>
                  <a:pt x="453847" y="69316"/>
                </a:lnTo>
                <a:lnTo>
                  <a:pt x="456526" y="70243"/>
                </a:lnTo>
                <a:lnTo>
                  <a:pt x="460502" y="73977"/>
                </a:lnTo>
                <a:lnTo>
                  <a:pt x="461505" y="76466"/>
                </a:lnTo>
                <a:lnTo>
                  <a:pt x="461386" y="83019"/>
                </a:lnTo>
                <a:lnTo>
                  <a:pt x="460502" y="85191"/>
                </a:lnTo>
                <a:lnTo>
                  <a:pt x="456526" y="88798"/>
                </a:lnTo>
                <a:lnTo>
                  <a:pt x="453847" y="89700"/>
                </a:lnTo>
                <a:lnTo>
                  <a:pt x="494080" y="89700"/>
                </a:lnTo>
                <a:lnTo>
                  <a:pt x="494080" y="81394"/>
                </a:lnTo>
                <a:lnTo>
                  <a:pt x="508736" y="76885"/>
                </a:lnTo>
                <a:lnTo>
                  <a:pt x="764792" y="76885"/>
                </a:lnTo>
                <a:lnTo>
                  <a:pt x="760868" y="69316"/>
                </a:lnTo>
                <a:close/>
              </a:path>
            </a:pathLst>
          </a:custGeom>
          <a:solidFill>
            <a:srgbClr val="FFFFFF"/>
          </a:solid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16</a:t>
            </a:fld>
            <a:endParaRPr dirty="0"/>
          </a:p>
        </p:txBody>
      </p:sp>
    </p:spTree>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304" y="6359652"/>
            <a:ext cx="782320" cy="280670"/>
          </a:xfrm>
          <a:custGeom>
            <a:avLst/>
            <a:gdLst/>
            <a:ahLst/>
            <a:cxnLst/>
            <a:rect l="l" t="t" r="r" b="b"/>
            <a:pathLst>
              <a:path w="782319" h="280670">
                <a:moveTo>
                  <a:pt x="641248" y="0"/>
                </a:moveTo>
                <a:lnTo>
                  <a:pt x="140563" y="0"/>
                </a:lnTo>
                <a:lnTo>
                  <a:pt x="98761" y="6302"/>
                </a:lnTo>
                <a:lnTo>
                  <a:pt x="61971" y="23944"/>
                </a:lnTo>
                <a:lnTo>
                  <a:pt x="32098" y="51022"/>
                </a:lnTo>
                <a:lnTo>
                  <a:pt x="11049" y="85636"/>
                </a:lnTo>
                <a:lnTo>
                  <a:pt x="0" y="140208"/>
                </a:lnTo>
                <a:lnTo>
                  <a:pt x="10995" y="194513"/>
                </a:lnTo>
                <a:lnTo>
                  <a:pt x="32098" y="229393"/>
                </a:lnTo>
                <a:lnTo>
                  <a:pt x="61971" y="256471"/>
                </a:lnTo>
                <a:lnTo>
                  <a:pt x="98761" y="274113"/>
                </a:lnTo>
                <a:lnTo>
                  <a:pt x="140563" y="280416"/>
                </a:lnTo>
                <a:lnTo>
                  <a:pt x="641248" y="280416"/>
                </a:lnTo>
                <a:lnTo>
                  <a:pt x="685678" y="273267"/>
                </a:lnTo>
                <a:lnTo>
                  <a:pt x="724265" y="253363"/>
                </a:lnTo>
                <a:lnTo>
                  <a:pt x="754692" y="223011"/>
                </a:lnTo>
                <a:lnTo>
                  <a:pt x="767972" y="197396"/>
                </a:lnTo>
                <a:lnTo>
                  <a:pt x="511809" y="197396"/>
                </a:lnTo>
                <a:lnTo>
                  <a:pt x="507377" y="195592"/>
                </a:lnTo>
                <a:lnTo>
                  <a:pt x="262191" y="195592"/>
                </a:lnTo>
                <a:lnTo>
                  <a:pt x="262191" y="69316"/>
                </a:lnTo>
                <a:lnTo>
                  <a:pt x="760868" y="69316"/>
                </a:lnTo>
                <a:lnTo>
                  <a:pt x="754692" y="57404"/>
                </a:lnTo>
                <a:lnTo>
                  <a:pt x="724265" y="27052"/>
                </a:lnTo>
                <a:lnTo>
                  <a:pt x="685678" y="7148"/>
                </a:lnTo>
                <a:lnTo>
                  <a:pt x="641248" y="0"/>
                </a:lnTo>
                <a:close/>
              </a:path>
              <a:path w="782319" h="280670">
                <a:moveTo>
                  <a:pt x="774868" y="183146"/>
                </a:moveTo>
                <a:lnTo>
                  <a:pt x="536219" y="183146"/>
                </a:lnTo>
                <a:lnTo>
                  <a:pt x="537311" y="194513"/>
                </a:lnTo>
                <a:lnTo>
                  <a:pt x="533336" y="196430"/>
                </a:lnTo>
                <a:lnTo>
                  <a:pt x="527481" y="197396"/>
                </a:lnTo>
                <a:lnTo>
                  <a:pt x="767972" y="197396"/>
                </a:lnTo>
                <a:lnTo>
                  <a:pt x="774596" y="184619"/>
                </a:lnTo>
                <a:lnTo>
                  <a:pt x="774655" y="184467"/>
                </a:lnTo>
                <a:lnTo>
                  <a:pt x="774868" y="183146"/>
                </a:lnTo>
                <a:close/>
              </a:path>
              <a:path w="782319" h="280670">
                <a:moveTo>
                  <a:pt x="447090" y="69316"/>
                </a:moveTo>
                <a:lnTo>
                  <a:pt x="338162" y="69316"/>
                </a:lnTo>
                <a:lnTo>
                  <a:pt x="338162" y="83019"/>
                </a:lnTo>
                <a:lnTo>
                  <a:pt x="278841" y="83019"/>
                </a:lnTo>
                <a:lnTo>
                  <a:pt x="278841" y="122351"/>
                </a:lnTo>
                <a:lnTo>
                  <a:pt x="331825" y="122351"/>
                </a:lnTo>
                <a:lnTo>
                  <a:pt x="331825" y="136055"/>
                </a:lnTo>
                <a:lnTo>
                  <a:pt x="278841" y="136055"/>
                </a:lnTo>
                <a:lnTo>
                  <a:pt x="278841" y="181889"/>
                </a:lnTo>
                <a:lnTo>
                  <a:pt x="338162" y="181889"/>
                </a:lnTo>
                <a:lnTo>
                  <a:pt x="338162" y="195592"/>
                </a:lnTo>
                <a:lnTo>
                  <a:pt x="344728" y="195592"/>
                </a:lnTo>
                <a:lnTo>
                  <a:pt x="376377" y="149771"/>
                </a:lnTo>
                <a:lnTo>
                  <a:pt x="347078" y="105397"/>
                </a:lnTo>
                <a:lnTo>
                  <a:pt x="494080" y="105397"/>
                </a:lnTo>
                <a:lnTo>
                  <a:pt x="494080" y="89700"/>
                </a:lnTo>
                <a:lnTo>
                  <a:pt x="447090" y="89700"/>
                </a:lnTo>
                <a:lnTo>
                  <a:pt x="444436" y="88798"/>
                </a:lnTo>
                <a:lnTo>
                  <a:pt x="440588" y="85191"/>
                </a:lnTo>
                <a:lnTo>
                  <a:pt x="439737" y="83019"/>
                </a:lnTo>
                <a:lnTo>
                  <a:pt x="439623" y="76466"/>
                </a:lnTo>
                <a:lnTo>
                  <a:pt x="440588" y="73977"/>
                </a:lnTo>
                <a:lnTo>
                  <a:pt x="444436" y="70243"/>
                </a:lnTo>
                <a:lnTo>
                  <a:pt x="447090" y="69316"/>
                </a:lnTo>
                <a:close/>
              </a:path>
              <a:path w="782319" h="280670">
                <a:moveTo>
                  <a:pt x="384327" y="159512"/>
                </a:moveTo>
                <a:lnTo>
                  <a:pt x="362089" y="195592"/>
                </a:lnTo>
                <a:lnTo>
                  <a:pt x="406577" y="195592"/>
                </a:lnTo>
                <a:lnTo>
                  <a:pt x="384327" y="159512"/>
                </a:lnTo>
                <a:close/>
              </a:path>
              <a:path w="782319" h="280670">
                <a:moveTo>
                  <a:pt x="442874" y="105397"/>
                </a:moveTo>
                <a:lnTo>
                  <a:pt x="421589" y="105397"/>
                </a:lnTo>
                <a:lnTo>
                  <a:pt x="392290" y="149771"/>
                </a:lnTo>
                <a:lnTo>
                  <a:pt x="423938" y="195592"/>
                </a:lnTo>
                <a:lnTo>
                  <a:pt x="442874" y="195592"/>
                </a:lnTo>
                <a:lnTo>
                  <a:pt x="442874" y="105397"/>
                </a:lnTo>
                <a:close/>
              </a:path>
              <a:path w="782319" h="280670">
                <a:moveTo>
                  <a:pt x="477812" y="105397"/>
                </a:moveTo>
                <a:lnTo>
                  <a:pt x="458241" y="105397"/>
                </a:lnTo>
                <a:lnTo>
                  <a:pt x="458241" y="195592"/>
                </a:lnTo>
                <a:lnTo>
                  <a:pt x="507377" y="195592"/>
                </a:lnTo>
                <a:lnTo>
                  <a:pt x="505536" y="194843"/>
                </a:lnTo>
                <a:lnTo>
                  <a:pt x="496379" y="184619"/>
                </a:lnTo>
                <a:lnTo>
                  <a:pt x="494146" y="177761"/>
                </a:lnTo>
                <a:lnTo>
                  <a:pt x="494080" y="117297"/>
                </a:lnTo>
                <a:lnTo>
                  <a:pt x="477812" y="117297"/>
                </a:lnTo>
                <a:lnTo>
                  <a:pt x="477812" y="105397"/>
                </a:lnTo>
                <a:close/>
              </a:path>
              <a:path w="782319" h="280670">
                <a:moveTo>
                  <a:pt x="764792" y="76885"/>
                </a:moveTo>
                <a:lnTo>
                  <a:pt x="509460" y="76885"/>
                </a:lnTo>
                <a:lnTo>
                  <a:pt x="509460" y="105397"/>
                </a:lnTo>
                <a:lnTo>
                  <a:pt x="535139" y="105397"/>
                </a:lnTo>
                <a:lnTo>
                  <a:pt x="535139" y="117297"/>
                </a:lnTo>
                <a:lnTo>
                  <a:pt x="509460" y="117297"/>
                </a:lnTo>
                <a:lnTo>
                  <a:pt x="509460" y="173228"/>
                </a:lnTo>
                <a:lnTo>
                  <a:pt x="510603" y="177761"/>
                </a:lnTo>
                <a:lnTo>
                  <a:pt x="515188" y="183654"/>
                </a:lnTo>
                <a:lnTo>
                  <a:pt x="518744" y="185127"/>
                </a:lnTo>
                <a:lnTo>
                  <a:pt x="528751" y="185127"/>
                </a:lnTo>
                <a:lnTo>
                  <a:pt x="532968" y="184467"/>
                </a:lnTo>
                <a:lnTo>
                  <a:pt x="536219" y="183146"/>
                </a:lnTo>
                <a:lnTo>
                  <a:pt x="774868" y="183146"/>
                </a:lnTo>
                <a:lnTo>
                  <a:pt x="781812" y="140208"/>
                </a:lnTo>
                <a:lnTo>
                  <a:pt x="774646" y="95892"/>
                </a:lnTo>
                <a:lnTo>
                  <a:pt x="764792" y="76885"/>
                </a:lnTo>
                <a:close/>
              </a:path>
              <a:path w="782319" h="280670">
                <a:moveTo>
                  <a:pt x="404406" y="105397"/>
                </a:moveTo>
                <a:lnTo>
                  <a:pt x="364261" y="105397"/>
                </a:lnTo>
                <a:lnTo>
                  <a:pt x="384327" y="138950"/>
                </a:lnTo>
                <a:lnTo>
                  <a:pt x="404406" y="105397"/>
                </a:lnTo>
                <a:close/>
              </a:path>
              <a:path w="782319" h="280670">
                <a:moveTo>
                  <a:pt x="760868" y="69316"/>
                </a:moveTo>
                <a:lnTo>
                  <a:pt x="453847" y="69316"/>
                </a:lnTo>
                <a:lnTo>
                  <a:pt x="456526" y="70243"/>
                </a:lnTo>
                <a:lnTo>
                  <a:pt x="460502" y="73977"/>
                </a:lnTo>
                <a:lnTo>
                  <a:pt x="461505" y="76466"/>
                </a:lnTo>
                <a:lnTo>
                  <a:pt x="461386" y="83019"/>
                </a:lnTo>
                <a:lnTo>
                  <a:pt x="460502" y="85191"/>
                </a:lnTo>
                <a:lnTo>
                  <a:pt x="456526" y="88798"/>
                </a:lnTo>
                <a:lnTo>
                  <a:pt x="453847" y="89700"/>
                </a:lnTo>
                <a:lnTo>
                  <a:pt x="494080" y="89700"/>
                </a:lnTo>
                <a:lnTo>
                  <a:pt x="494080" y="81394"/>
                </a:lnTo>
                <a:lnTo>
                  <a:pt x="508736" y="76885"/>
                </a:lnTo>
                <a:lnTo>
                  <a:pt x="764792" y="76885"/>
                </a:lnTo>
                <a:lnTo>
                  <a:pt x="760868" y="69316"/>
                </a:lnTo>
                <a:close/>
              </a:path>
            </a:pathLst>
          </a:custGeom>
          <a:solidFill>
            <a:srgbClr val="ED0033"/>
          </a:solidFill>
        </p:spPr>
        <p:txBody>
          <a:bodyPr wrap="square" lIns="0" tIns="0" rIns="0" bIns="0" rtlCol="0"/>
          <a:lstStyle/>
          <a:p>
            <a:endParaRPr/>
          </a:p>
        </p:txBody>
      </p:sp>
      <p:grpSp>
        <p:nvGrpSpPr>
          <p:cNvPr id="3" name="object 3"/>
          <p:cNvGrpSpPr/>
          <p:nvPr/>
        </p:nvGrpSpPr>
        <p:grpSpPr>
          <a:xfrm>
            <a:off x="245363" y="355091"/>
            <a:ext cx="3267710" cy="835660"/>
            <a:chOff x="245363" y="355091"/>
            <a:chExt cx="3267710" cy="835660"/>
          </a:xfrm>
        </p:grpSpPr>
        <p:sp>
          <p:nvSpPr>
            <p:cNvPr id="4" name="object 4"/>
            <p:cNvSpPr/>
            <p:nvPr/>
          </p:nvSpPr>
          <p:spPr>
            <a:xfrm>
              <a:off x="617220" y="355091"/>
              <a:ext cx="2895600" cy="835660"/>
            </a:xfrm>
            <a:custGeom>
              <a:avLst/>
              <a:gdLst/>
              <a:ahLst/>
              <a:cxnLst/>
              <a:rect l="l" t="t" r="r" b="b"/>
              <a:pathLst>
                <a:path w="2895600" h="835660">
                  <a:moveTo>
                    <a:pt x="2528824" y="0"/>
                  </a:moveTo>
                  <a:lnTo>
                    <a:pt x="366814" y="0"/>
                  </a:lnTo>
                  <a:lnTo>
                    <a:pt x="319550" y="3470"/>
                  </a:lnTo>
                  <a:lnTo>
                    <a:pt x="274028" y="13596"/>
                  </a:lnTo>
                  <a:lnTo>
                    <a:pt x="230639" y="29949"/>
                  </a:lnTo>
                  <a:lnTo>
                    <a:pt x="189777" y="52097"/>
                  </a:lnTo>
                  <a:lnTo>
                    <a:pt x="151835" y="79613"/>
                  </a:lnTo>
                  <a:lnTo>
                    <a:pt x="117205" y="112067"/>
                  </a:lnTo>
                  <a:lnTo>
                    <a:pt x="86282" y="149029"/>
                  </a:lnTo>
                  <a:lnTo>
                    <a:pt x="59457" y="190070"/>
                  </a:lnTo>
                  <a:lnTo>
                    <a:pt x="37124" y="234761"/>
                  </a:lnTo>
                  <a:lnTo>
                    <a:pt x="19675" y="282672"/>
                  </a:lnTo>
                  <a:lnTo>
                    <a:pt x="7505" y="333374"/>
                  </a:lnTo>
                  <a:lnTo>
                    <a:pt x="0" y="417575"/>
                  </a:lnTo>
                  <a:lnTo>
                    <a:pt x="0" y="835151"/>
                  </a:lnTo>
                  <a:lnTo>
                    <a:pt x="2528824" y="835151"/>
                  </a:lnTo>
                  <a:lnTo>
                    <a:pt x="2574881" y="831528"/>
                  </a:lnTo>
                  <a:lnTo>
                    <a:pt x="2619217" y="821785"/>
                  </a:lnTo>
                  <a:lnTo>
                    <a:pt x="2661491" y="806296"/>
                  </a:lnTo>
                  <a:lnTo>
                    <a:pt x="2701359" y="785435"/>
                  </a:lnTo>
                  <a:lnTo>
                    <a:pt x="2738482" y="759576"/>
                  </a:lnTo>
                  <a:lnTo>
                    <a:pt x="2772516" y="729091"/>
                  </a:lnTo>
                  <a:lnTo>
                    <a:pt x="2803121" y="694355"/>
                  </a:lnTo>
                  <a:lnTo>
                    <a:pt x="2829955" y="655741"/>
                  </a:lnTo>
                  <a:lnTo>
                    <a:pt x="2852676" y="613623"/>
                  </a:lnTo>
                  <a:lnTo>
                    <a:pt x="2870943" y="568373"/>
                  </a:lnTo>
                  <a:lnTo>
                    <a:pt x="2884413" y="520367"/>
                  </a:lnTo>
                  <a:lnTo>
                    <a:pt x="2892746" y="469976"/>
                  </a:lnTo>
                  <a:lnTo>
                    <a:pt x="2895600" y="417575"/>
                  </a:lnTo>
                  <a:lnTo>
                    <a:pt x="2888234" y="333374"/>
                  </a:lnTo>
                  <a:lnTo>
                    <a:pt x="2877113" y="285656"/>
                  </a:lnTo>
                  <a:lnTo>
                    <a:pt x="2861330" y="240425"/>
                  </a:lnTo>
                  <a:lnTo>
                    <a:pt x="2841188" y="198034"/>
                  </a:lnTo>
                  <a:lnTo>
                    <a:pt x="2816992" y="158838"/>
                  </a:lnTo>
                  <a:lnTo>
                    <a:pt x="2789047" y="123189"/>
                  </a:lnTo>
                  <a:lnTo>
                    <a:pt x="2753349" y="87341"/>
                  </a:lnTo>
                  <a:lnTo>
                    <a:pt x="2714074" y="57046"/>
                  </a:lnTo>
                  <a:lnTo>
                    <a:pt x="2671603" y="32734"/>
                  </a:lnTo>
                  <a:lnTo>
                    <a:pt x="2626317" y="14835"/>
                  </a:lnTo>
                  <a:lnTo>
                    <a:pt x="2578597" y="3780"/>
                  </a:lnTo>
                  <a:lnTo>
                    <a:pt x="2528824" y="0"/>
                  </a:lnTo>
                  <a:close/>
                </a:path>
              </a:pathLst>
            </a:custGeom>
            <a:solidFill>
              <a:srgbClr val="EBEBEB"/>
            </a:solidFill>
          </p:spPr>
          <p:txBody>
            <a:bodyPr wrap="square" lIns="0" tIns="0" rIns="0" bIns="0" rtlCol="0"/>
            <a:lstStyle/>
            <a:p>
              <a:endParaRPr/>
            </a:p>
          </p:txBody>
        </p:sp>
        <p:sp>
          <p:nvSpPr>
            <p:cNvPr id="5" name="object 5"/>
            <p:cNvSpPr/>
            <p:nvPr/>
          </p:nvSpPr>
          <p:spPr>
            <a:xfrm>
              <a:off x="245363" y="455675"/>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sp>
          <p:nvSpPr>
            <p:cNvPr id="6" name="object 6"/>
            <p:cNvSpPr/>
            <p:nvPr/>
          </p:nvSpPr>
          <p:spPr>
            <a:xfrm>
              <a:off x="358139" y="566927"/>
              <a:ext cx="460375" cy="462280"/>
            </a:xfrm>
            <a:custGeom>
              <a:avLst/>
              <a:gdLst/>
              <a:ahLst/>
              <a:cxnLst/>
              <a:rect l="l" t="t" r="r" b="b"/>
              <a:pathLst>
                <a:path w="460375" h="462280">
                  <a:moveTo>
                    <a:pt x="230124" y="0"/>
                  </a:moveTo>
                  <a:lnTo>
                    <a:pt x="183747" y="4691"/>
                  </a:lnTo>
                  <a:lnTo>
                    <a:pt x="140551" y="18145"/>
                  </a:lnTo>
                  <a:lnTo>
                    <a:pt x="101461" y="39433"/>
                  </a:lnTo>
                  <a:lnTo>
                    <a:pt x="67403" y="67627"/>
                  </a:lnTo>
                  <a:lnTo>
                    <a:pt x="39302" y="101798"/>
                  </a:lnTo>
                  <a:lnTo>
                    <a:pt x="18084" y="141017"/>
                  </a:lnTo>
                  <a:lnTo>
                    <a:pt x="4675" y="184356"/>
                  </a:lnTo>
                  <a:lnTo>
                    <a:pt x="0" y="230886"/>
                  </a:lnTo>
                  <a:lnTo>
                    <a:pt x="4675" y="277415"/>
                  </a:lnTo>
                  <a:lnTo>
                    <a:pt x="18084" y="320754"/>
                  </a:lnTo>
                  <a:lnTo>
                    <a:pt x="39302" y="359973"/>
                  </a:lnTo>
                  <a:lnTo>
                    <a:pt x="67403" y="394144"/>
                  </a:lnTo>
                  <a:lnTo>
                    <a:pt x="101461" y="422338"/>
                  </a:lnTo>
                  <a:lnTo>
                    <a:pt x="140551" y="443626"/>
                  </a:lnTo>
                  <a:lnTo>
                    <a:pt x="183747" y="457080"/>
                  </a:lnTo>
                  <a:lnTo>
                    <a:pt x="230124" y="461772"/>
                  </a:lnTo>
                  <a:lnTo>
                    <a:pt x="276500" y="457080"/>
                  </a:lnTo>
                  <a:lnTo>
                    <a:pt x="319696" y="443626"/>
                  </a:lnTo>
                  <a:lnTo>
                    <a:pt x="358786" y="422338"/>
                  </a:lnTo>
                  <a:lnTo>
                    <a:pt x="392844" y="394144"/>
                  </a:lnTo>
                  <a:lnTo>
                    <a:pt x="420945" y="359973"/>
                  </a:lnTo>
                  <a:lnTo>
                    <a:pt x="442163" y="320754"/>
                  </a:lnTo>
                  <a:lnTo>
                    <a:pt x="455572" y="277415"/>
                  </a:lnTo>
                  <a:lnTo>
                    <a:pt x="460247" y="230886"/>
                  </a:lnTo>
                  <a:lnTo>
                    <a:pt x="455572" y="184356"/>
                  </a:lnTo>
                  <a:lnTo>
                    <a:pt x="442163" y="141017"/>
                  </a:lnTo>
                  <a:lnTo>
                    <a:pt x="420945" y="101798"/>
                  </a:lnTo>
                  <a:lnTo>
                    <a:pt x="392844" y="67627"/>
                  </a:lnTo>
                  <a:lnTo>
                    <a:pt x="358786" y="39433"/>
                  </a:lnTo>
                  <a:lnTo>
                    <a:pt x="319696" y="18145"/>
                  </a:lnTo>
                  <a:lnTo>
                    <a:pt x="276500" y="4691"/>
                  </a:lnTo>
                  <a:lnTo>
                    <a:pt x="230124" y="0"/>
                  </a:lnTo>
                  <a:close/>
                </a:path>
              </a:pathLst>
            </a:custGeom>
            <a:solidFill>
              <a:srgbClr val="ED0033">
                <a:alpha val="45097"/>
              </a:srgbClr>
            </a:solidFill>
          </p:spPr>
          <p:txBody>
            <a:bodyPr wrap="square" lIns="0" tIns="0" rIns="0" bIns="0" rtlCol="0"/>
            <a:lstStyle/>
            <a:p>
              <a:endParaRPr/>
            </a:p>
          </p:txBody>
        </p:sp>
        <p:pic>
          <p:nvPicPr>
            <p:cNvPr id="7" name="object 7"/>
            <p:cNvPicPr/>
            <p:nvPr/>
          </p:nvPicPr>
          <p:blipFill>
            <a:blip r:embed="rId2" cstate="print"/>
            <a:stretch>
              <a:fillRect/>
            </a:stretch>
          </p:blipFill>
          <p:spPr>
            <a:xfrm>
              <a:off x="483107" y="691895"/>
              <a:ext cx="210312" cy="211836"/>
            </a:xfrm>
            <a:prstGeom prst="rect">
              <a:avLst/>
            </a:prstGeom>
          </p:spPr>
        </p:pic>
      </p:grpSp>
      <p:sp>
        <p:nvSpPr>
          <p:cNvPr id="8" name="object 8"/>
          <p:cNvSpPr txBox="1">
            <a:spLocks noGrp="1"/>
          </p:cNvSpPr>
          <p:nvPr>
            <p:ph type="title"/>
          </p:nvPr>
        </p:nvSpPr>
        <p:spPr>
          <a:xfrm>
            <a:off x="1158111" y="566927"/>
            <a:ext cx="2031507" cy="382156"/>
          </a:xfrm>
          <a:prstGeom prst="rect">
            <a:avLst/>
          </a:prstGeom>
        </p:spPr>
        <p:txBody>
          <a:bodyPr vert="horz" wrap="square" lIns="0" tIns="12700" rIns="0" bIns="0" rtlCol="0">
            <a:spAutoFit/>
          </a:bodyPr>
          <a:lstStyle/>
          <a:p>
            <a:pPr marL="12700">
              <a:lnSpc>
                <a:spcPct val="100000"/>
              </a:lnSpc>
              <a:spcBef>
                <a:spcPts val="100"/>
              </a:spcBef>
            </a:pPr>
            <a:r>
              <a:rPr lang="en-US" sz="2400" spc="85" dirty="0">
                <a:latin typeface="FS Magistral Bold" panose="020B0804030204080304" pitchFamily="34" charset="0"/>
                <a:cs typeface="Microsoft Sans Serif"/>
              </a:rPr>
              <a:t>ĐỀ XUẤT</a:t>
            </a:r>
            <a:endParaRPr sz="2400" dirty="0">
              <a:latin typeface="FS Magistral Bold" panose="020B0804030204080304" pitchFamily="34" charset="0"/>
              <a:cs typeface="Microsoft Sans Serif"/>
            </a:endParaRPr>
          </a:p>
        </p:txBody>
      </p:sp>
      <p:sp>
        <p:nvSpPr>
          <p:cNvPr id="9" name="object 9"/>
          <p:cNvSpPr/>
          <p:nvPr/>
        </p:nvSpPr>
        <p:spPr>
          <a:xfrm>
            <a:off x="2819400" y="1587500"/>
            <a:ext cx="5500370" cy="1689100"/>
          </a:xfrm>
          <a:custGeom>
            <a:avLst/>
            <a:gdLst/>
            <a:ahLst/>
            <a:cxnLst/>
            <a:rect l="l" t="t" r="r" b="b"/>
            <a:pathLst>
              <a:path w="5500370" h="1689100">
                <a:moveTo>
                  <a:pt x="5344795" y="0"/>
                </a:moveTo>
                <a:lnTo>
                  <a:pt x="155320" y="0"/>
                </a:lnTo>
                <a:lnTo>
                  <a:pt x="106249" y="7923"/>
                </a:lnTo>
                <a:lnTo>
                  <a:pt x="63614" y="29984"/>
                </a:lnTo>
                <a:lnTo>
                  <a:pt x="29984" y="63614"/>
                </a:lnTo>
                <a:lnTo>
                  <a:pt x="7923" y="106249"/>
                </a:lnTo>
                <a:lnTo>
                  <a:pt x="0" y="155320"/>
                </a:lnTo>
                <a:lnTo>
                  <a:pt x="0" y="1533270"/>
                </a:lnTo>
                <a:lnTo>
                  <a:pt x="7923" y="1582342"/>
                </a:lnTo>
                <a:lnTo>
                  <a:pt x="29984" y="1624977"/>
                </a:lnTo>
                <a:lnTo>
                  <a:pt x="63614" y="1658607"/>
                </a:lnTo>
                <a:lnTo>
                  <a:pt x="106249" y="1680668"/>
                </a:lnTo>
                <a:lnTo>
                  <a:pt x="155320" y="1688591"/>
                </a:lnTo>
                <a:lnTo>
                  <a:pt x="5344795" y="1688591"/>
                </a:lnTo>
                <a:lnTo>
                  <a:pt x="5393866" y="1680668"/>
                </a:lnTo>
                <a:lnTo>
                  <a:pt x="5436501" y="1658607"/>
                </a:lnTo>
                <a:lnTo>
                  <a:pt x="5470131" y="1624977"/>
                </a:lnTo>
                <a:lnTo>
                  <a:pt x="5492192" y="1582342"/>
                </a:lnTo>
                <a:lnTo>
                  <a:pt x="5500115" y="1533270"/>
                </a:lnTo>
                <a:lnTo>
                  <a:pt x="5500115" y="155320"/>
                </a:lnTo>
                <a:lnTo>
                  <a:pt x="5492192" y="106249"/>
                </a:lnTo>
                <a:lnTo>
                  <a:pt x="5470131" y="63614"/>
                </a:lnTo>
                <a:lnTo>
                  <a:pt x="5436501" y="29984"/>
                </a:lnTo>
                <a:lnTo>
                  <a:pt x="5393866" y="7923"/>
                </a:lnTo>
                <a:lnTo>
                  <a:pt x="5344795" y="0"/>
                </a:lnTo>
                <a:close/>
              </a:path>
            </a:pathLst>
          </a:custGeom>
          <a:solidFill>
            <a:srgbClr val="F1F1F1"/>
          </a:solidFill>
        </p:spPr>
        <p:txBody>
          <a:bodyPr wrap="square" lIns="0" tIns="0" rIns="0" bIns="0" rtlCol="0"/>
          <a:lstStyle/>
          <a:p>
            <a:endParaRPr dirty="0"/>
          </a:p>
        </p:txBody>
      </p:sp>
      <p:sp>
        <p:nvSpPr>
          <p:cNvPr id="10" name="object 10"/>
          <p:cNvSpPr txBox="1"/>
          <p:nvPr/>
        </p:nvSpPr>
        <p:spPr>
          <a:xfrm>
            <a:off x="3428238" y="1616456"/>
            <a:ext cx="4394200" cy="1496628"/>
          </a:xfrm>
          <a:prstGeom prst="rect">
            <a:avLst/>
          </a:prstGeom>
        </p:spPr>
        <p:txBody>
          <a:bodyPr vert="horz" wrap="square" lIns="0" tIns="125095" rIns="0" bIns="0" rtlCol="0">
            <a:spAutoFit/>
          </a:bodyPr>
          <a:lstStyle/>
          <a:p>
            <a:pPr marL="12700">
              <a:lnSpc>
                <a:spcPct val="100000"/>
              </a:lnSpc>
              <a:spcBef>
                <a:spcPts val="985"/>
              </a:spcBef>
            </a:pPr>
            <a:r>
              <a:rPr lang="en-US" b="1" spc="-150" dirty="0" err="1">
                <a:solidFill>
                  <a:srgbClr val="ED0033"/>
                </a:solidFill>
                <a:latin typeface="Tahoma"/>
                <a:cs typeface="Tahoma"/>
              </a:rPr>
              <a:t>Quảng</a:t>
            </a:r>
            <a:r>
              <a:rPr lang="en-US" b="1" spc="-150" dirty="0">
                <a:solidFill>
                  <a:srgbClr val="ED0033"/>
                </a:solidFill>
                <a:latin typeface="Tahoma"/>
                <a:cs typeface="Tahoma"/>
              </a:rPr>
              <a:t> </a:t>
            </a:r>
            <a:r>
              <a:rPr lang="en-US" b="1" spc="-150" dirty="0" err="1">
                <a:solidFill>
                  <a:srgbClr val="ED0033"/>
                </a:solidFill>
                <a:latin typeface="Tahoma"/>
                <a:cs typeface="Tahoma"/>
              </a:rPr>
              <a:t>bá</a:t>
            </a:r>
            <a:r>
              <a:rPr lang="en-US" b="1" spc="-150" dirty="0">
                <a:solidFill>
                  <a:srgbClr val="ED0033"/>
                </a:solidFill>
                <a:latin typeface="Tahoma"/>
                <a:cs typeface="Tahoma"/>
              </a:rPr>
              <a:t>, </a:t>
            </a:r>
            <a:r>
              <a:rPr lang="en-US" b="1" spc="-150" dirty="0" err="1">
                <a:solidFill>
                  <a:srgbClr val="ED0033"/>
                </a:solidFill>
                <a:latin typeface="Tahoma"/>
                <a:cs typeface="Tahoma"/>
              </a:rPr>
              <a:t>truyền</a:t>
            </a:r>
            <a:r>
              <a:rPr lang="en-US" b="1" spc="-150" dirty="0">
                <a:solidFill>
                  <a:srgbClr val="ED0033"/>
                </a:solidFill>
                <a:latin typeface="Tahoma"/>
                <a:cs typeface="Tahoma"/>
              </a:rPr>
              <a:t> </a:t>
            </a:r>
            <a:r>
              <a:rPr lang="en-US" b="1" spc="-150" dirty="0" err="1">
                <a:solidFill>
                  <a:srgbClr val="ED0033"/>
                </a:solidFill>
                <a:latin typeface="Tahoma"/>
                <a:cs typeface="Tahoma"/>
              </a:rPr>
              <a:t>thông</a:t>
            </a:r>
            <a:endParaRPr sz="1800" dirty="0">
              <a:latin typeface="Tahoma"/>
              <a:cs typeface="Tahoma"/>
            </a:endParaRPr>
          </a:p>
          <a:p>
            <a:pPr marL="12700">
              <a:lnSpc>
                <a:spcPct val="100000"/>
              </a:lnSpc>
              <a:spcBef>
                <a:spcPts val="780"/>
              </a:spcBef>
            </a:pPr>
            <a:r>
              <a:rPr lang="en-US" sz="1600" spc="20" dirty="0" err="1">
                <a:solidFill>
                  <a:srgbClr val="2E2E2E"/>
                </a:solidFill>
                <a:latin typeface="Tahoma"/>
                <a:cs typeface="Tahoma"/>
              </a:rPr>
              <a:t>Kênh</a:t>
            </a:r>
            <a:r>
              <a:rPr lang="en-US" sz="1600" spc="20" dirty="0">
                <a:solidFill>
                  <a:srgbClr val="2E2E2E"/>
                </a:solidFill>
                <a:latin typeface="Tahoma"/>
                <a:cs typeface="Tahoma"/>
              </a:rPr>
              <a:t> </a:t>
            </a:r>
            <a:r>
              <a:rPr lang="en-US" sz="1600" spc="20" dirty="0" err="1">
                <a:solidFill>
                  <a:srgbClr val="2E2E2E"/>
                </a:solidFill>
                <a:latin typeface="Tahoma"/>
                <a:cs typeface="Tahoma"/>
              </a:rPr>
              <a:t>fanpage</a:t>
            </a:r>
            <a:r>
              <a:rPr lang="en-US" sz="1600" spc="20" dirty="0">
                <a:solidFill>
                  <a:srgbClr val="2E2E2E"/>
                </a:solidFill>
                <a:latin typeface="Tahoma"/>
                <a:cs typeface="Tahoma"/>
              </a:rPr>
              <a:t> UBND </a:t>
            </a:r>
            <a:r>
              <a:rPr lang="en-US" sz="1600" spc="20" dirty="0" err="1">
                <a:solidFill>
                  <a:srgbClr val="2E2E2E"/>
                </a:solidFill>
                <a:latin typeface="Tahoma"/>
                <a:cs typeface="Tahoma"/>
              </a:rPr>
              <a:t>tỉnh</a:t>
            </a:r>
            <a:r>
              <a:rPr lang="en-US" sz="1600" spc="20" dirty="0">
                <a:solidFill>
                  <a:srgbClr val="2E2E2E"/>
                </a:solidFill>
                <a:latin typeface="Tahoma"/>
                <a:cs typeface="Tahoma"/>
              </a:rPr>
              <a:t> Lai </a:t>
            </a:r>
            <a:r>
              <a:rPr lang="en-US" sz="1600" spc="20" dirty="0" err="1">
                <a:solidFill>
                  <a:srgbClr val="2E2E2E"/>
                </a:solidFill>
                <a:latin typeface="Tahoma"/>
                <a:cs typeface="Tahoma"/>
              </a:rPr>
              <a:t>Châu</a:t>
            </a:r>
            <a:endParaRPr sz="1600" dirty="0">
              <a:latin typeface="Tahoma"/>
              <a:cs typeface="Tahoma"/>
            </a:endParaRPr>
          </a:p>
          <a:p>
            <a:pPr marL="12700" marR="5080">
              <a:lnSpc>
                <a:spcPct val="162500"/>
              </a:lnSpc>
            </a:pPr>
            <a:r>
              <a:rPr lang="en-US" sz="1600" spc="20" dirty="0" err="1">
                <a:solidFill>
                  <a:srgbClr val="2E2E2E"/>
                </a:solidFill>
                <a:latin typeface="Tahoma"/>
                <a:cs typeface="Tahoma"/>
              </a:rPr>
              <a:t>Kênh</a:t>
            </a:r>
            <a:r>
              <a:rPr lang="en-US" sz="1600" spc="20" dirty="0">
                <a:solidFill>
                  <a:srgbClr val="2E2E2E"/>
                </a:solidFill>
                <a:latin typeface="Tahoma"/>
                <a:cs typeface="Tahoma"/>
              </a:rPr>
              <a:t> </a:t>
            </a:r>
            <a:r>
              <a:rPr lang="en-US" sz="1600" spc="20" dirty="0" err="1">
                <a:solidFill>
                  <a:srgbClr val="2E2E2E"/>
                </a:solidFill>
                <a:latin typeface="Tahoma"/>
                <a:cs typeface="Tahoma"/>
              </a:rPr>
              <a:t>Zalo</a:t>
            </a:r>
            <a:r>
              <a:rPr lang="en-US" sz="1600" spc="20" dirty="0">
                <a:solidFill>
                  <a:srgbClr val="2E2E2E"/>
                </a:solidFill>
                <a:latin typeface="Tahoma"/>
                <a:cs typeface="Tahoma"/>
              </a:rPr>
              <a:t> UBND </a:t>
            </a:r>
            <a:r>
              <a:rPr lang="en-US" sz="1600" spc="20" dirty="0" err="1">
                <a:solidFill>
                  <a:srgbClr val="2E2E2E"/>
                </a:solidFill>
                <a:latin typeface="Tahoma"/>
                <a:cs typeface="Tahoma"/>
              </a:rPr>
              <a:t>tỉnh</a:t>
            </a:r>
            <a:r>
              <a:rPr lang="en-US" sz="1600" spc="20" dirty="0">
                <a:solidFill>
                  <a:srgbClr val="2E2E2E"/>
                </a:solidFill>
                <a:latin typeface="Tahoma"/>
                <a:cs typeface="Tahoma"/>
              </a:rPr>
              <a:t> Lai </a:t>
            </a:r>
            <a:r>
              <a:rPr lang="en-US" sz="1600" spc="20" dirty="0" err="1">
                <a:solidFill>
                  <a:srgbClr val="2E2E2E"/>
                </a:solidFill>
                <a:latin typeface="Tahoma"/>
                <a:cs typeface="Tahoma"/>
              </a:rPr>
              <a:t>Châu</a:t>
            </a:r>
            <a:endParaRPr lang="en-US" sz="1600" spc="20" dirty="0">
              <a:solidFill>
                <a:srgbClr val="2E2E2E"/>
              </a:solidFill>
              <a:latin typeface="Tahoma"/>
              <a:cs typeface="Tahoma"/>
            </a:endParaRPr>
          </a:p>
          <a:p>
            <a:pPr marL="12700" marR="5080">
              <a:lnSpc>
                <a:spcPct val="162500"/>
              </a:lnSpc>
            </a:pPr>
            <a:r>
              <a:rPr lang="en-US" sz="1600" dirty="0" err="1">
                <a:latin typeface="Tahoma"/>
                <a:cs typeface="Tahoma"/>
              </a:rPr>
              <a:t>Wesbite</a:t>
            </a:r>
            <a:r>
              <a:rPr lang="en-US" sz="1600" dirty="0">
                <a:latin typeface="Tahoma"/>
                <a:cs typeface="Tahoma"/>
              </a:rPr>
              <a:t> </a:t>
            </a:r>
            <a:r>
              <a:rPr lang="en-US" sz="1600" dirty="0" err="1">
                <a:latin typeface="Tahoma"/>
                <a:cs typeface="Tahoma"/>
              </a:rPr>
              <a:t>của</a:t>
            </a:r>
            <a:r>
              <a:rPr lang="en-US" sz="1600" dirty="0">
                <a:latin typeface="Tahoma"/>
                <a:cs typeface="Tahoma"/>
              </a:rPr>
              <a:t> </a:t>
            </a:r>
            <a:r>
              <a:rPr lang="en-US" sz="1600" dirty="0" err="1">
                <a:latin typeface="Tahoma"/>
                <a:cs typeface="Tahoma"/>
              </a:rPr>
              <a:t>Sở</a:t>
            </a:r>
            <a:r>
              <a:rPr lang="en-US" sz="1600" dirty="0">
                <a:latin typeface="Tahoma"/>
                <a:cs typeface="Tahoma"/>
              </a:rPr>
              <a:t> </a:t>
            </a:r>
            <a:endParaRPr sz="1600" dirty="0">
              <a:latin typeface="Tahoma"/>
              <a:cs typeface="Tahoma"/>
            </a:endParaRPr>
          </a:p>
        </p:txBody>
      </p:sp>
      <p:grpSp>
        <p:nvGrpSpPr>
          <p:cNvPr id="15" name="object 15"/>
          <p:cNvGrpSpPr/>
          <p:nvPr/>
        </p:nvGrpSpPr>
        <p:grpSpPr>
          <a:xfrm>
            <a:off x="3200400" y="2133600"/>
            <a:ext cx="86995" cy="887094"/>
            <a:chOff x="4835652" y="1760220"/>
            <a:chExt cx="86995" cy="887094"/>
          </a:xfrm>
        </p:grpSpPr>
        <p:pic>
          <p:nvPicPr>
            <p:cNvPr id="16" name="object 16"/>
            <p:cNvPicPr/>
            <p:nvPr/>
          </p:nvPicPr>
          <p:blipFill>
            <a:blip r:embed="rId3" cstate="print"/>
            <a:stretch>
              <a:fillRect/>
            </a:stretch>
          </p:blipFill>
          <p:spPr>
            <a:xfrm>
              <a:off x="4838700" y="1760220"/>
              <a:ext cx="83820" cy="85343"/>
            </a:xfrm>
            <a:prstGeom prst="rect">
              <a:avLst/>
            </a:prstGeom>
          </p:spPr>
        </p:pic>
        <p:pic>
          <p:nvPicPr>
            <p:cNvPr id="17" name="object 17"/>
            <p:cNvPicPr/>
            <p:nvPr/>
          </p:nvPicPr>
          <p:blipFill>
            <a:blip r:embed="rId3" cstate="print"/>
            <a:stretch>
              <a:fillRect/>
            </a:stretch>
          </p:blipFill>
          <p:spPr>
            <a:xfrm>
              <a:off x="4838700" y="2161032"/>
              <a:ext cx="83820" cy="85343"/>
            </a:xfrm>
            <a:prstGeom prst="rect">
              <a:avLst/>
            </a:prstGeom>
          </p:spPr>
        </p:pic>
        <p:pic>
          <p:nvPicPr>
            <p:cNvPr id="18" name="object 18"/>
            <p:cNvPicPr/>
            <p:nvPr/>
          </p:nvPicPr>
          <p:blipFill>
            <a:blip r:embed="rId3" cstate="print"/>
            <a:stretch>
              <a:fillRect/>
            </a:stretch>
          </p:blipFill>
          <p:spPr>
            <a:xfrm>
              <a:off x="4835652" y="2561844"/>
              <a:ext cx="83820" cy="85343"/>
            </a:xfrm>
            <a:prstGeom prst="rect">
              <a:avLst/>
            </a:prstGeom>
          </p:spPr>
        </p:pic>
      </p:grpSp>
      <p:sp>
        <p:nvSpPr>
          <p:cNvPr id="27" name="object 27"/>
          <p:cNvSpPr/>
          <p:nvPr/>
        </p:nvSpPr>
        <p:spPr>
          <a:xfrm>
            <a:off x="1829359" y="2344302"/>
            <a:ext cx="611505" cy="341630"/>
          </a:xfrm>
          <a:custGeom>
            <a:avLst/>
            <a:gdLst/>
            <a:ahLst/>
            <a:cxnLst/>
            <a:rect l="l" t="t" r="r" b="b"/>
            <a:pathLst>
              <a:path w="611504" h="341630">
                <a:moveTo>
                  <a:pt x="440436" y="0"/>
                </a:moveTo>
                <a:lnTo>
                  <a:pt x="440436" y="85344"/>
                </a:lnTo>
                <a:lnTo>
                  <a:pt x="0" y="85344"/>
                </a:lnTo>
                <a:lnTo>
                  <a:pt x="0" y="256032"/>
                </a:lnTo>
                <a:lnTo>
                  <a:pt x="440436" y="256032"/>
                </a:lnTo>
                <a:lnTo>
                  <a:pt x="440436" y="341375"/>
                </a:lnTo>
                <a:lnTo>
                  <a:pt x="611124" y="170687"/>
                </a:lnTo>
                <a:lnTo>
                  <a:pt x="440436" y="0"/>
                </a:lnTo>
                <a:close/>
              </a:path>
            </a:pathLst>
          </a:custGeom>
          <a:solidFill>
            <a:srgbClr val="ED0033"/>
          </a:solidFill>
        </p:spPr>
        <p:txBody>
          <a:bodyPr wrap="square" lIns="0" tIns="0" rIns="0" bIns="0" rtlCol="0"/>
          <a:lstStyle/>
          <a:p>
            <a:endParaRPr/>
          </a:p>
        </p:txBody>
      </p:sp>
      <p:sp>
        <p:nvSpPr>
          <p:cNvPr id="30" name="object 30"/>
          <p:cNvSpPr txBox="1"/>
          <p:nvPr/>
        </p:nvSpPr>
        <p:spPr>
          <a:xfrm>
            <a:off x="340614" y="2377402"/>
            <a:ext cx="1869186" cy="289823"/>
          </a:xfrm>
          <a:prstGeom prst="rect">
            <a:avLst/>
          </a:prstGeom>
        </p:spPr>
        <p:txBody>
          <a:bodyPr vert="horz" wrap="square" lIns="0" tIns="12700" rIns="0" bIns="0" rtlCol="0">
            <a:spAutoFit/>
          </a:bodyPr>
          <a:lstStyle/>
          <a:p>
            <a:pPr marL="12700">
              <a:lnSpc>
                <a:spcPct val="100000"/>
              </a:lnSpc>
              <a:spcBef>
                <a:spcPts val="100"/>
              </a:spcBef>
            </a:pPr>
            <a:r>
              <a:rPr lang="en-US" sz="1800" b="1" spc="90" dirty="0">
                <a:solidFill>
                  <a:srgbClr val="44484D"/>
                </a:solidFill>
                <a:latin typeface="Microsoft Sans Serif"/>
                <a:cs typeface="Microsoft Sans Serif"/>
              </a:rPr>
              <a:t>QUẢNG BÁ</a:t>
            </a:r>
            <a:endParaRPr sz="1800" b="1" dirty="0">
              <a:latin typeface="Microsoft Sans Serif"/>
              <a:cs typeface="Microsoft Sans Serif"/>
            </a:endParaRPr>
          </a:p>
        </p:txBody>
      </p:sp>
      <p:sp>
        <p:nvSpPr>
          <p:cNvPr id="33" name="object 33"/>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17</a:t>
            </a:fld>
            <a:endParaRPr dirty="0"/>
          </a:p>
        </p:txBody>
      </p:sp>
      <p:pic>
        <p:nvPicPr>
          <p:cNvPr id="35" name="Picture 34">
            <a:extLst>
              <a:ext uri="{FF2B5EF4-FFF2-40B4-BE49-F238E27FC236}">
                <a16:creationId xmlns:a16="http://schemas.microsoft.com/office/drawing/2014/main" id="{6DD5BC4C-C5D0-E38B-8CF1-5644FC761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311" y="1206402"/>
            <a:ext cx="3742689" cy="5614034"/>
          </a:xfrm>
          <a:prstGeom prst="rect">
            <a:avLst/>
          </a:prstGeom>
        </p:spPr>
      </p:pic>
      <p:sp>
        <p:nvSpPr>
          <p:cNvPr id="36" name="object 9">
            <a:extLst>
              <a:ext uri="{FF2B5EF4-FFF2-40B4-BE49-F238E27FC236}">
                <a16:creationId xmlns:a16="http://schemas.microsoft.com/office/drawing/2014/main" id="{12DEE4BE-8AD9-A1BA-7745-FA9DC783C665}"/>
              </a:ext>
            </a:extLst>
          </p:cNvPr>
          <p:cNvSpPr/>
          <p:nvPr/>
        </p:nvSpPr>
        <p:spPr>
          <a:xfrm>
            <a:off x="2819400" y="3900460"/>
            <a:ext cx="5500370" cy="1689100"/>
          </a:xfrm>
          <a:custGeom>
            <a:avLst/>
            <a:gdLst/>
            <a:ahLst/>
            <a:cxnLst/>
            <a:rect l="l" t="t" r="r" b="b"/>
            <a:pathLst>
              <a:path w="5500370" h="1689100">
                <a:moveTo>
                  <a:pt x="5344795" y="0"/>
                </a:moveTo>
                <a:lnTo>
                  <a:pt x="155320" y="0"/>
                </a:lnTo>
                <a:lnTo>
                  <a:pt x="106249" y="7923"/>
                </a:lnTo>
                <a:lnTo>
                  <a:pt x="63614" y="29984"/>
                </a:lnTo>
                <a:lnTo>
                  <a:pt x="29984" y="63614"/>
                </a:lnTo>
                <a:lnTo>
                  <a:pt x="7923" y="106249"/>
                </a:lnTo>
                <a:lnTo>
                  <a:pt x="0" y="155320"/>
                </a:lnTo>
                <a:lnTo>
                  <a:pt x="0" y="1533270"/>
                </a:lnTo>
                <a:lnTo>
                  <a:pt x="7923" y="1582342"/>
                </a:lnTo>
                <a:lnTo>
                  <a:pt x="29984" y="1624977"/>
                </a:lnTo>
                <a:lnTo>
                  <a:pt x="63614" y="1658607"/>
                </a:lnTo>
                <a:lnTo>
                  <a:pt x="106249" y="1680668"/>
                </a:lnTo>
                <a:lnTo>
                  <a:pt x="155320" y="1688591"/>
                </a:lnTo>
                <a:lnTo>
                  <a:pt x="5344795" y="1688591"/>
                </a:lnTo>
                <a:lnTo>
                  <a:pt x="5393866" y="1680668"/>
                </a:lnTo>
                <a:lnTo>
                  <a:pt x="5436501" y="1658607"/>
                </a:lnTo>
                <a:lnTo>
                  <a:pt x="5470131" y="1624977"/>
                </a:lnTo>
                <a:lnTo>
                  <a:pt x="5492192" y="1582342"/>
                </a:lnTo>
                <a:lnTo>
                  <a:pt x="5500115" y="1533270"/>
                </a:lnTo>
                <a:lnTo>
                  <a:pt x="5500115" y="155320"/>
                </a:lnTo>
                <a:lnTo>
                  <a:pt x="5492192" y="106249"/>
                </a:lnTo>
                <a:lnTo>
                  <a:pt x="5470131" y="63614"/>
                </a:lnTo>
                <a:lnTo>
                  <a:pt x="5436501" y="29984"/>
                </a:lnTo>
                <a:lnTo>
                  <a:pt x="5393866" y="7923"/>
                </a:lnTo>
                <a:lnTo>
                  <a:pt x="5344795" y="0"/>
                </a:lnTo>
                <a:close/>
              </a:path>
            </a:pathLst>
          </a:custGeom>
          <a:solidFill>
            <a:srgbClr val="F1F1F1"/>
          </a:solidFill>
        </p:spPr>
        <p:txBody>
          <a:bodyPr wrap="square" lIns="0" tIns="0" rIns="0" bIns="0" rtlCol="0"/>
          <a:lstStyle/>
          <a:p>
            <a:endParaRPr dirty="0"/>
          </a:p>
        </p:txBody>
      </p:sp>
      <p:sp>
        <p:nvSpPr>
          <p:cNvPr id="37" name="object 10">
            <a:extLst>
              <a:ext uri="{FF2B5EF4-FFF2-40B4-BE49-F238E27FC236}">
                <a16:creationId xmlns:a16="http://schemas.microsoft.com/office/drawing/2014/main" id="{B8622E1D-732F-BC01-1C84-7115B9AB9F8E}"/>
              </a:ext>
            </a:extLst>
          </p:cNvPr>
          <p:cNvSpPr txBox="1"/>
          <p:nvPr/>
        </p:nvSpPr>
        <p:spPr>
          <a:xfrm>
            <a:off x="3372484" y="4038732"/>
            <a:ext cx="4947285" cy="1244571"/>
          </a:xfrm>
          <a:prstGeom prst="rect">
            <a:avLst/>
          </a:prstGeom>
        </p:spPr>
        <p:txBody>
          <a:bodyPr vert="horz" wrap="square" lIns="0" tIns="125095" rIns="0" bIns="0" rtlCol="0">
            <a:spAutoFit/>
          </a:bodyPr>
          <a:lstStyle/>
          <a:p>
            <a:pPr marL="12700">
              <a:lnSpc>
                <a:spcPct val="100000"/>
              </a:lnSpc>
              <a:spcBef>
                <a:spcPts val="985"/>
              </a:spcBef>
            </a:pPr>
            <a:r>
              <a:rPr lang="en-US" b="1" spc="-150" dirty="0" err="1">
                <a:solidFill>
                  <a:srgbClr val="ED0033"/>
                </a:solidFill>
                <a:latin typeface="Tahoma"/>
                <a:cs typeface="Tahoma"/>
              </a:rPr>
              <a:t>Mở</a:t>
            </a:r>
            <a:r>
              <a:rPr lang="en-US" b="1" spc="-150" dirty="0">
                <a:solidFill>
                  <a:srgbClr val="ED0033"/>
                </a:solidFill>
                <a:latin typeface="Tahoma"/>
                <a:cs typeface="Tahoma"/>
              </a:rPr>
              <a:t> </a:t>
            </a:r>
            <a:r>
              <a:rPr lang="en-US" b="1" spc="-150" dirty="0" err="1">
                <a:solidFill>
                  <a:srgbClr val="ED0033"/>
                </a:solidFill>
                <a:latin typeface="Tahoma"/>
                <a:cs typeface="Tahoma"/>
              </a:rPr>
              <a:t>rộng</a:t>
            </a:r>
            <a:r>
              <a:rPr lang="en-US" b="1" spc="-150" dirty="0">
                <a:solidFill>
                  <a:srgbClr val="ED0033"/>
                </a:solidFill>
                <a:latin typeface="Tahoma"/>
                <a:cs typeface="Tahoma"/>
              </a:rPr>
              <a:t> </a:t>
            </a:r>
            <a:r>
              <a:rPr lang="en-US" b="1" spc="-150" dirty="0" err="1">
                <a:solidFill>
                  <a:srgbClr val="ED0033"/>
                </a:solidFill>
                <a:latin typeface="Tahoma"/>
                <a:cs typeface="Tahoma"/>
              </a:rPr>
              <a:t>tính</a:t>
            </a:r>
            <a:r>
              <a:rPr lang="en-US" b="1" spc="-150" dirty="0">
                <a:solidFill>
                  <a:srgbClr val="ED0033"/>
                </a:solidFill>
                <a:latin typeface="Tahoma"/>
                <a:cs typeface="Tahoma"/>
              </a:rPr>
              <a:t> </a:t>
            </a:r>
            <a:r>
              <a:rPr lang="en-US" b="1" spc="-150" dirty="0" err="1">
                <a:solidFill>
                  <a:srgbClr val="ED0033"/>
                </a:solidFill>
                <a:latin typeface="Tahoma"/>
                <a:cs typeface="Tahoma"/>
              </a:rPr>
              <a:t>năng</a:t>
            </a:r>
            <a:r>
              <a:rPr lang="en-US" b="1" spc="-150" dirty="0">
                <a:solidFill>
                  <a:srgbClr val="ED0033"/>
                </a:solidFill>
                <a:latin typeface="Tahoma"/>
                <a:cs typeface="Tahoma"/>
              </a:rPr>
              <a:t> </a:t>
            </a:r>
            <a:r>
              <a:rPr lang="en-US" b="1" spc="-150" dirty="0" err="1">
                <a:solidFill>
                  <a:srgbClr val="ED0033"/>
                </a:solidFill>
                <a:latin typeface="Tahoma"/>
                <a:cs typeface="Tahoma"/>
              </a:rPr>
              <a:t>để</a:t>
            </a:r>
            <a:r>
              <a:rPr lang="en-US" b="1" spc="-150" dirty="0">
                <a:solidFill>
                  <a:srgbClr val="ED0033"/>
                </a:solidFill>
                <a:latin typeface="Tahoma"/>
                <a:cs typeface="Tahoma"/>
              </a:rPr>
              <a:t> </a:t>
            </a:r>
            <a:r>
              <a:rPr lang="en-US" b="1" spc="-150" dirty="0" err="1">
                <a:solidFill>
                  <a:srgbClr val="ED0033"/>
                </a:solidFill>
                <a:latin typeface="Tahoma"/>
                <a:cs typeface="Tahoma"/>
              </a:rPr>
              <a:t>tăng</a:t>
            </a:r>
            <a:r>
              <a:rPr lang="en-US" b="1" spc="-150" dirty="0">
                <a:solidFill>
                  <a:srgbClr val="ED0033"/>
                </a:solidFill>
                <a:latin typeface="Tahoma"/>
                <a:cs typeface="Tahoma"/>
              </a:rPr>
              <a:t> </a:t>
            </a:r>
            <a:r>
              <a:rPr lang="en-US" b="1" spc="-150" dirty="0" err="1">
                <a:solidFill>
                  <a:srgbClr val="ED0033"/>
                </a:solidFill>
                <a:latin typeface="Tahoma"/>
                <a:cs typeface="Tahoma"/>
              </a:rPr>
              <a:t>hiệu</a:t>
            </a:r>
            <a:r>
              <a:rPr lang="en-US" b="1" spc="-150" dirty="0">
                <a:solidFill>
                  <a:srgbClr val="ED0033"/>
                </a:solidFill>
                <a:latin typeface="Tahoma"/>
                <a:cs typeface="Tahoma"/>
              </a:rPr>
              <a:t> </a:t>
            </a:r>
            <a:r>
              <a:rPr lang="en-US" b="1" spc="-150" dirty="0" err="1">
                <a:solidFill>
                  <a:srgbClr val="ED0033"/>
                </a:solidFill>
                <a:latin typeface="Tahoma"/>
                <a:cs typeface="Tahoma"/>
              </a:rPr>
              <a:t>quả</a:t>
            </a:r>
            <a:endParaRPr sz="1800" dirty="0">
              <a:latin typeface="Tahoma"/>
              <a:cs typeface="Tahoma"/>
            </a:endParaRPr>
          </a:p>
          <a:p>
            <a:pPr marL="12700">
              <a:lnSpc>
                <a:spcPct val="100000"/>
              </a:lnSpc>
              <a:spcBef>
                <a:spcPts val="780"/>
              </a:spcBef>
            </a:pPr>
            <a:r>
              <a:rPr lang="en-US" sz="1600" spc="20" dirty="0" err="1">
                <a:solidFill>
                  <a:srgbClr val="2E2E2E"/>
                </a:solidFill>
                <a:latin typeface="Tahoma"/>
                <a:cs typeface="Tahoma"/>
              </a:rPr>
              <a:t>Đánh</a:t>
            </a:r>
            <a:r>
              <a:rPr lang="en-US" sz="1600" spc="20" dirty="0">
                <a:solidFill>
                  <a:srgbClr val="2E2E2E"/>
                </a:solidFill>
                <a:latin typeface="Tahoma"/>
                <a:cs typeface="Tahoma"/>
              </a:rPr>
              <a:t> </a:t>
            </a:r>
            <a:r>
              <a:rPr lang="en-US" sz="1600" spc="20" dirty="0" err="1">
                <a:solidFill>
                  <a:srgbClr val="2E2E2E"/>
                </a:solidFill>
                <a:latin typeface="Tahoma"/>
                <a:cs typeface="Tahoma"/>
              </a:rPr>
              <a:t>giá</a:t>
            </a:r>
            <a:r>
              <a:rPr lang="en-US" sz="1600" spc="20" dirty="0">
                <a:solidFill>
                  <a:srgbClr val="2E2E2E"/>
                </a:solidFill>
                <a:latin typeface="Tahoma"/>
                <a:cs typeface="Tahoma"/>
              </a:rPr>
              <a:t> </a:t>
            </a:r>
            <a:r>
              <a:rPr lang="en-US" sz="1600" spc="20" dirty="0" err="1">
                <a:solidFill>
                  <a:srgbClr val="2E2E2E"/>
                </a:solidFill>
                <a:latin typeface="Tahoma"/>
                <a:cs typeface="Tahoma"/>
              </a:rPr>
              <a:t>thêm</a:t>
            </a:r>
            <a:r>
              <a:rPr lang="en-US" sz="1600" spc="20" dirty="0">
                <a:solidFill>
                  <a:srgbClr val="2E2E2E"/>
                </a:solidFill>
                <a:latin typeface="Tahoma"/>
                <a:cs typeface="Tahoma"/>
              </a:rPr>
              <a:t> </a:t>
            </a:r>
            <a:r>
              <a:rPr lang="en-US" sz="1600" spc="20" dirty="0" err="1">
                <a:solidFill>
                  <a:srgbClr val="2E2E2E"/>
                </a:solidFill>
                <a:latin typeface="Tahoma"/>
                <a:cs typeface="Tahoma"/>
              </a:rPr>
              <a:t>tính</a:t>
            </a:r>
            <a:r>
              <a:rPr lang="en-US" sz="1600" spc="20" dirty="0">
                <a:solidFill>
                  <a:srgbClr val="2E2E2E"/>
                </a:solidFill>
                <a:latin typeface="Tahoma"/>
                <a:cs typeface="Tahoma"/>
              </a:rPr>
              <a:t> </a:t>
            </a:r>
            <a:r>
              <a:rPr lang="en-US" sz="1600" spc="20" dirty="0" err="1">
                <a:solidFill>
                  <a:srgbClr val="2E2E2E"/>
                </a:solidFill>
                <a:latin typeface="Tahoma"/>
                <a:cs typeface="Tahoma"/>
              </a:rPr>
              <a:t>năng</a:t>
            </a:r>
            <a:r>
              <a:rPr lang="en-US" sz="1600" spc="20" dirty="0">
                <a:solidFill>
                  <a:srgbClr val="2E2E2E"/>
                </a:solidFill>
                <a:latin typeface="Tahoma"/>
                <a:cs typeface="Tahoma"/>
              </a:rPr>
              <a:t> </a:t>
            </a:r>
            <a:r>
              <a:rPr lang="en-US" sz="1600" b="1" spc="20" dirty="0" err="1">
                <a:solidFill>
                  <a:srgbClr val="FF0000"/>
                </a:solidFill>
                <a:latin typeface="Tahoma"/>
                <a:cs typeface="Tahoma"/>
              </a:rPr>
              <a:t>Kisok</a:t>
            </a:r>
            <a:r>
              <a:rPr lang="en-US" sz="1600" b="1" spc="20" dirty="0">
                <a:solidFill>
                  <a:srgbClr val="FF0000"/>
                </a:solidFill>
                <a:latin typeface="Tahoma"/>
                <a:cs typeface="Tahoma"/>
              </a:rPr>
              <a:t> </a:t>
            </a:r>
            <a:r>
              <a:rPr lang="en-US" sz="1600" b="1" spc="20" dirty="0" err="1">
                <a:solidFill>
                  <a:srgbClr val="FF0000"/>
                </a:solidFill>
                <a:latin typeface="Tahoma"/>
                <a:cs typeface="Tahoma"/>
              </a:rPr>
              <a:t>tra</a:t>
            </a:r>
            <a:r>
              <a:rPr lang="en-US" sz="1600" b="1" spc="20" dirty="0">
                <a:solidFill>
                  <a:srgbClr val="FF0000"/>
                </a:solidFill>
                <a:latin typeface="Tahoma"/>
                <a:cs typeface="Tahoma"/>
              </a:rPr>
              <a:t> </a:t>
            </a:r>
            <a:r>
              <a:rPr lang="en-US" sz="1600" b="1" spc="20" dirty="0" err="1">
                <a:solidFill>
                  <a:srgbClr val="FF0000"/>
                </a:solidFill>
                <a:latin typeface="Tahoma"/>
                <a:cs typeface="Tahoma"/>
              </a:rPr>
              <a:t>cứu</a:t>
            </a:r>
            <a:r>
              <a:rPr lang="en-US" sz="1600" b="1" spc="20" dirty="0">
                <a:solidFill>
                  <a:srgbClr val="FF0000"/>
                </a:solidFill>
                <a:latin typeface="Tahoma"/>
                <a:cs typeface="Tahoma"/>
              </a:rPr>
              <a:t> </a:t>
            </a:r>
            <a:r>
              <a:rPr lang="en-US" sz="1600" b="1" spc="20" dirty="0" err="1">
                <a:solidFill>
                  <a:srgbClr val="FF0000"/>
                </a:solidFill>
                <a:latin typeface="Tahoma"/>
                <a:cs typeface="Tahoma"/>
              </a:rPr>
              <a:t>thông</a:t>
            </a:r>
            <a:r>
              <a:rPr lang="en-US" sz="1600" b="1" spc="20" dirty="0">
                <a:solidFill>
                  <a:srgbClr val="FF0000"/>
                </a:solidFill>
                <a:latin typeface="Tahoma"/>
                <a:cs typeface="Tahoma"/>
              </a:rPr>
              <a:t> tin </a:t>
            </a:r>
            <a:r>
              <a:rPr lang="en-US" sz="1600" spc="20" dirty="0">
                <a:solidFill>
                  <a:srgbClr val="2E2E2E"/>
                </a:solidFill>
                <a:latin typeface="Tahoma"/>
                <a:cs typeface="Tahoma"/>
              </a:rPr>
              <a:t>du </a:t>
            </a:r>
            <a:r>
              <a:rPr lang="en-US" sz="1600" spc="20" dirty="0" err="1">
                <a:solidFill>
                  <a:srgbClr val="2E2E2E"/>
                </a:solidFill>
                <a:latin typeface="Tahoma"/>
                <a:cs typeface="Tahoma"/>
              </a:rPr>
              <a:t>lịch</a:t>
            </a:r>
            <a:r>
              <a:rPr lang="en-US" sz="1600" spc="20" dirty="0">
                <a:solidFill>
                  <a:srgbClr val="2E2E2E"/>
                </a:solidFill>
                <a:latin typeface="Tahoma"/>
                <a:cs typeface="Tahoma"/>
              </a:rPr>
              <a:t> </a:t>
            </a:r>
            <a:r>
              <a:rPr lang="en-US" sz="1600" spc="20" dirty="0" err="1">
                <a:solidFill>
                  <a:srgbClr val="2E2E2E"/>
                </a:solidFill>
                <a:latin typeface="Tahoma"/>
                <a:cs typeface="Tahoma"/>
              </a:rPr>
              <a:t>tại</a:t>
            </a:r>
            <a:r>
              <a:rPr lang="en-US" sz="1600" spc="20" dirty="0">
                <a:solidFill>
                  <a:srgbClr val="2E2E2E"/>
                </a:solidFill>
                <a:latin typeface="Tahoma"/>
                <a:cs typeface="Tahoma"/>
              </a:rPr>
              <a:t> </a:t>
            </a:r>
            <a:r>
              <a:rPr lang="en-US" sz="1600" spc="20" dirty="0" err="1">
                <a:solidFill>
                  <a:srgbClr val="2E2E2E"/>
                </a:solidFill>
                <a:latin typeface="Tahoma"/>
                <a:cs typeface="Tahoma"/>
              </a:rPr>
              <a:t>các</a:t>
            </a:r>
            <a:r>
              <a:rPr lang="en-US" sz="1600" spc="20" dirty="0">
                <a:solidFill>
                  <a:srgbClr val="2E2E2E"/>
                </a:solidFill>
                <a:latin typeface="Tahoma"/>
                <a:cs typeface="Tahoma"/>
              </a:rPr>
              <a:t> </a:t>
            </a:r>
            <a:r>
              <a:rPr lang="en-US" sz="1600" spc="20" dirty="0" err="1">
                <a:solidFill>
                  <a:srgbClr val="2E2E2E"/>
                </a:solidFill>
                <a:latin typeface="Tahoma"/>
                <a:cs typeface="Tahoma"/>
              </a:rPr>
              <a:t>điểm</a:t>
            </a:r>
            <a:r>
              <a:rPr lang="en-US" sz="1600" spc="20" dirty="0">
                <a:solidFill>
                  <a:srgbClr val="2E2E2E"/>
                </a:solidFill>
                <a:latin typeface="Tahoma"/>
                <a:cs typeface="Tahoma"/>
              </a:rPr>
              <a:t> du </a:t>
            </a:r>
            <a:r>
              <a:rPr lang="en-US" sz="1600" spc="20" dirty="0" err="1">
                <a:solidFill>
                  <a:srgbClr val="2E2E2E"/>
                </a:solidFill>
                <a:latin typeface="Tahoma"/>
                <a:cs typeface="Tahoma"/>
              </a:rPr>
              <a:t>lịch</a:t>
            </a:r>
            <a:r>
              <a:rPr lang="en-US" sz="1600" spc="20" dirty="0">
                <a:solidFill>
                  <a:srgbClr val="2E2E2E"/>
                </a:solidFill>
                <a:latin typeface="Tahoma"/>
                <a:cs typeface="Tahoma"/>
              </a:rPr>
              <a:t> </a:t>
            </a:r>
            <a:r>
              <a:rPr lang="en-US" sz="1600" spc="20" dirty="0" err="1">
                <a:solidFill>
                  <a:srgbClr val="2E2E2E"/>
                </a:solidFill>
                <a:latin typeface="Tahoma"/>
                <a:cs typeface="Tahoma"/>
              </a:rPr>
              <a:t>trọng</a:t>
            </a:r>
            <a:r>
              <a:rPr lang="en-US" sz="1600" spc="20" dirty="0">
                <a:solidFill>
                  <a:srgbClr val="2E2E2E"/>
                </a:solidFill>
                <a:latin typeface="Tahoma"/>
                <a:cs typeface="Tahoma"/>
              </a:rPr>
              <a:t> </a:t>
            </a:r>
            <a:r>
              <a:rPr lang="en-US" sz="1600" spc="20" dirty="0" err="1">
                <a:solidFill>
                  <a:srgbClr val="2E2E2E"/>
                </a:solidFill>
                <a:latin typeface="Tahoma"/>
                <a:cs typeface="Tahoma"/>
              </a:rPr>
              <a:t>điểm</a:t>
            </a:r>
            <a:r>
              <a:rPr lang="en-US" sz="1600" spc="20" dirty="0">
                <a:solidFill>
                  <a:srgbClr val="2E2E2E"/>
                </a:solidFill>
                <a:latin typeface="Tahoma"/>
                <a:cs typeface="Tahoma"/>
              </a:rPr>
              <a:t>, </a:t>
            </a:r>
            <a:r>
              <a:rPr lang="en-US" sz="1600" b="1" spc="20" dirty="0" err="1">
                <a:solidFill>
                  <a:srgbClr val="FF0000"/>
                </a:solidFill>
                <a:latin typeface="Tahoma"/>
                <a:cs typeface="Tahoma"/>
              </a:rPr>
              <a:t>Callbot</a:t>
            </a:r>
            <a:r>
              <a:rPr lang="en-US" sz="1600" spc="20" dirty="0">
                <a:solidFill>
                  <a:srgbClr val="2E2E2E"/>
                </a:solidFill>
                <a:latin typeface="Tahoma"/>
                <a:cs typeface="Tahoma"/>
              </a:rPr>
              <a:t> </a:t>
            </a:r>
            <a:r>
              <a:rPr lang="en-US" sz="1600" spc="20" dirty="0" err="1">
                <a:solidFill>
                  <a:srgbClr val="2E2E2E"/>
                </a:solidFill>
                <a:latin typeface="Tahoma"/>
                <a:cs typeface="Tahoma"/>
              </a:rPr>
              <a:t>trả</a:t>
            </a:r>
            <a:r>
              <a:rPr lang="en-US" sz="1600" spc="20" dirty="0">
                <a:solidFill>
                  <a:srgbClr val="2E2E2E"/>
                </a:solidFill>
                <a:latin typeface="Tahoma"/>
                <a:cs typeface="Tahoma"/>
              </a:rPr>
              <a:t> </a:t>
            </a:r>
            <a:r>
              <a:rPr lang="en-US" sz="1600" spc="20" dirty="0" err="1">
                <a:solidFill>
                  <a:srgbClr val="2E2E2E"/>
                </a:solidFill>
                <a:latin typeface="Tahoma"/>
                <a:cs typeface="Tahoma"/>
              </a:rPr>
              <a:t>lời</a:t>
            </a:r>
            <a:r>
              <a:rPr lang="en-US" sz="1600" spc="20" dirty="0">
                <a:solidFill>
                  <a:srgbClr val="2E2E2E"/>
                </a:solidFill>
                <a:latin typeface="Tahoma"/>
                <a:cs typeface="Tahoma"/>
              </a:rPr>
              <a:t> </a:t>
            </a:r>
            <a:r>
              <a:rPr lang="en-US" sz="1600" spc="20" dirty="0" err="1">
                <a:solidFill>
                  <a:srgbClr val="2E2E2E"/>
                </a:solidFill>
                <a:latin typeface="Tahoma"/>
                <a:cs typeface="Tahoma"/>
              </a:rPr>
              <a:t>tự</a:t>
            </a:r>
            <a:r>
              <a:rPr lang="en-US" sz="1600" spc="20" dirty="0">
                <a:solidFill>
                  <a:srgbClr val="2E2E2E"/>
                </a:solidFill>
                <a:latin typeface="Tahoma"/>
                <a:cs typeface="Tahoma"/>
              </a:rPr>
              <a:t> </a:t>
            </a:r>
            <a:r>
              <a:rPr lang="en-US" sz="1600" spc="20" dirty="0" err="1">
                <a:solidFill>
                  <a:srgbClr val="2E2E2E"/>
                </a:solidFill>
                <a:latin typeface="Tahoma"/>
                <a:cs typeface="Tahoma"/>
              </a:rPr>
              <a:t>động</a:t>
            </a:r>
            <a:r>
              <a:rPr lang="en-US" sz="1600" spc="20" dirty="0">
                <a:solidFill>
                  <a:srgbClr val="2E2E2E"/>
                </a:solidFill>
                <a:latin typeface="Tahoma"/>
                <a:cs typeface="Tahoma"/>
              </a:rPr>
              <a:t>, </a:t>
            </a:r>
            <a:r>
              <a:rPr lang="en-US" sz="1600" b="1" spc="20" dirty="0" err="1">
                <a:solidFill>
                  <a:srgbClr val="FF0000"/>
                </a:solidFill>
                <a:latin typeface="Tahoma"/>
                <a:cs typeface="Tahoma"/>
              </a:rPr>
              <a:t>Triển</a:t>
            </a:r>
            <a:r>
              <a:rPr lang="en-US" sz="1600" b="1" spc="20" dirty="0">
                <a:solidFill>
                  <a:srgbClr val="FF0000"/>
                </a:solidFill>
                <a:latin typeface="Tahoma"/>
                <a:cs typeface="Tahoma"/>
              </a:rPr>
              <a:t> </a:t>
            </a:r>
            <a:r>
              <a:rPr lang="en-US" sz="1600" b="1" spc="20" dirty="0" err="1">
                <a:solidFill>
                  <a:srgbClr val="FF0000"/>
                </a:solidFill>
                <a:latin typeface="Tahoma"/>
                <a:cs typeface="Tahoma"/>
              </a:rPr>
              <a:t>lãm</a:t>
            </a:r>
            <a:r>
              <a:rPr lang="en-US" sz="1600" b="1" spc="20" dirty="0">
                <a:solidFill>
                  <a:srgbClr val="FF0000"/>
                </a:solidFill>
                <a:latin typeface="Tahoma"/>
                <a:cs typeface="Tahoma"/>
              </a:rPr>
              <a:t> </a:t>
            </a:r>
            <a:r>
              <a:rPr lang="en-US" sz="1600" b="1" spc="20" dirty="0" err="1">
                <a:solidFill>
                  <a:srgbClr val="FF0000"/>
                </a:solidFill>
                <a:latin typeface="Tahoma"/>
                <a:cs typeface="Tahoma"/>
              </a:rPr>
              <a:t>ảo</a:t>
            </a:r>
            <a:r>
              <a:rPr lang="en-US" sz="1600" b="1" spc="20" dirty="0">
                <a:solidFill>
                  <a:srgbClr val="FF0000"/>
                </a:solidFill>
                <a:latin typeface="Tahoma"/>
                <a:cs typeface="Tahoma"/>
              </a:rPr>
              <a:t> 3D</a:t>
            </a:r>
            <a:endParaRPr sz="1600" b="1" dirty="0">
              <a:solidFill>
                <a:srgbClr val="FF0000"/>
              </a:solidFill>
              <a:latin typeface="Tahoma"/>
              <a:cs typeface="Tahoma"/>
            </a:endParaRPr>
          </a:p>
        </p:txBody>
      </p:sp>
      <p:sp>
        <p:nvSpPr>
          <p:cNvPr id="42" name="object 30">
            <a:extLst>
              <a:ext uri="{FF2B5EF4-FFF2-40B4-BE49-F238E27FC236}">
                <a16:creationId xmlns:a16="http://schemas.microsoft.com/office/drawing/2014/main" id="{0AFFC623-03C0-1F70-5815-732F9F5420A2}"/>
              </a:ext>
            </a:extLst>
          </p:cNvPr>
          <p:cNvSpPr txBox="1"/>
          <p:nvPr/>
        </p:nvSpPr>
        <p:spPr>
          <a:xfrm>
            <a:off x="389170" y="4529932"/>
            <a:ext cx="1869186" cy="289823"/>
          </a:xfrm>
          <a:prstGeom prst="rect">
            <a:avLst/>
          </a:prstGeom>
        </p:spPr>
        <p:txBody>
          <a:bodyPr vert="horz" wrap="square" lIns="0" tIns="12700" rIns="0" bIns="0" rtlCol="0">
            <a:spAutoFit/>
          </a:bodyPr>
          <a:lstStyle/>
          <a:p>
            <a:pPr marL="12700">
              <a:lnSpc>
                <a:spcPct val="100000"/>
              </a:lnSpc>
              <a:spcBef>
                <a:spcPts val="100"/>
              </a:spcBef>
            </a:pPr>
            <a:r>
              <a:rPr lang="en-US" b="1" spc="90" dirty="0">
                <a:solidFill>
                  <a:srgbClr val="44484D"/>
                </a:solidFill>
                <a:latin typeface="Microsoft Sans Serif"/>
                <a:cs typeface="Microsoft Sans Serif"/>
              </a:rPr>
              <a:t>ĐÁNH GIÁ</a:t>
            </a:r>
            <a:endParaRPr sz="1800" b="1" dirty="0">
              <a:latin typeface="Microsoft Sans Serif"/>
              <a:cs typeface="Microsoft Sans Serif"/>
            </a:endParaRPr>
          </a:p>
        </p:txBody>
      </p:sp>
      <p:sp>
        <p:nvSpPr>
          <p:cNvPr id="43" name="object 27">
            <a:extLst>
              <a:ext uri="{FF2B5EF4-FFF2-40B4-BE49-F238E27FC236}">
                <a16:creationId xmlns:a16="http://schemas.microsoft.com/office/drawing/2014/main" id="{E7CA7C9E-B9D3-4BDA-A558-AF87BD46D737}"/>
              </a:ext>
            </a:extLst>
          </p:cNvPr>
          <p:cNvSpPr/>
          <p:nvPr/>
        </p:nvSpPr>
        <p:spPr>
          <a:xfrm>
            <a:off x="1829358" y="4504029"/>
            <a:ext cx="611505" cy="341630"/>
          </a:xfrm>
          <a:custGeom>
            <a:avLst/>
            <a:gdLst/>
            <a:ahLst/>
            <a:cxnLst/>
            <a:rect l="l" t="t" r="r" b="b"/>
            <a:pathLst>
              <a:path w="611504" h="341630">
                <a:moveTo>
                  <a:pt x="440436" y="0"/>
                </a:moveTo>
                <a:lnTo>
                  <a:pt x="440436" y="85344"/>
                </a:lnTo>
                <a:lnTo>
                  <a:pt x="0" y="85344"/>
                </a:lnTo>
                <a:lnTo>
                  <a:pt x="0" y="256032"/>
                </a:lnTo>
                <a:lnTo>
                  <a:pt x="440436" y="256032"/>
                </a:lnTo>
                <a:lnTo>
                  <a:pt x="440436" y="341375"/>
                </a:lnTo>
                <a:lnTo>
                  <a:pt x="611124" y="170687"/>
                </a:lnTo>
                <a:lnTo>
                  <a:pt x="440436" y="0"/>
                </a:lnTo>
                <a:close/>
              </a:path>
            </a:pathLst>
          </a:custGeom>
          <a:solidFill>
            <a:srgbClr val="ED0033"/>
          </a:solidFill>
        </p:spPr>
        <p:txBody>
          <a:bodyPr wrap="square" lIns="0" tIns="0" rIns="0" bIns="0" rtlCol="0"/>
          <a:lstStyle/>
          <a:p>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15082" y="1828801"/>
            <a:ext cx="12161837" cy="3238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700" dirty="0">
              <a:highlight>
                <a:srgbClr val="FF0000"/>
              </a:highlight>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5744" y="1181467"/>
            <a:ext cx="2220839" cy="4672715"/>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6224" y="571500"/>
            <a:ext cx="2678704" cy="5636077"/>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298" y="1102823"/>
            <a:ext cx="2220839" cy="4672715"/>
          </a:xfrm>
          <a:prstGeom prst="rect">
            <a:avLst/>
          </a:prstGeom>
        </p:spPr>
      </p:pic>
      <p:grpSp>
        <p:nvGrpSpPr>
          <p:cNvPr id="36" name="กลุ่ม 22"/>
          <p:cNvGrpSpPr/>
          <p:nvPr/>
        </p:nvGrpSpPr>
        <p:grpSpPr>
          <a:xfrm>
            <a:off x="500953" y="1216818"/>
            <a:ext cx="4171009" cy="3296284"/>
            <a:chOff x="1123602" y="169775"/>
            <a:chExt cx="8342020" cy="6225924"/>
          </a:xfrm>
        </p:grpSpPr>
        <p:sp>
          <p:nvSpPr>
            <p:cNvPr id="37" name="Title 20"/>
            <p:cNvSpPr txBox="1">
              <a:spLocks/>
            </p:cNvSpPr>
            <p:nvPr/>
          </p:nvSpPr>
          <p:spPr bwMode="auto">
            <a:xfrm>
              <a:off x="1123602" y="2162715"/>
              <a:ext cx="7545394" cy="423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7" tIns="60963" rIns="121927"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228594" indent="-228594" algn="just">
                <a:lnSpc>
                  <a:spcPct val="130000"/>
                </a:lnSpc>
                <a:buFont typeface="Arial" panose="020B0604020202020204" pitchFamily="34" charset="0"/>
                <a:buChar char="•"/>
              </a:pP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Hệ</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thống</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thuyết</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minh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228594" indent="-228594" algn="just">
                <a:lnSpc>
                  <a:spcPct val="130000"/>
                </a:lnSpc>
                <a:buFont typeface="Arial" panose="020B0604020202020204" pitchFamily="34" charset="0"/>
                <a:buChar char="•"/>
              </a:pP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Tra</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cứu</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thông</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tin du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28594" indent="-228594" algn="just">
                <a:lnSpc>
                  <a:spcPct val="130000"/>
                </a:lnSpc>
                <a:buFont typeface="Arial" panose="020B0604020202020204" pitchFamily="34" charset="0"/>
                <a:buChar char="•"/>
              </a:pP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Tương</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tác</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tham</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quan</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3D</a:t>
              </a:r>
            </a:p>
            <a:p>
              <a:pPr marL="228594" indent="-228594" algn="just">
                <a:lnSpc>
                  <a:spcPct val="130000"/>
                </a:lnSpc>
                <a:buFont typeface="Arial" panose="020B0604020202020204" pitchFamily="34" charset="0"/>
                <a:buChar char="•"/>
              </a:pP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Trợ</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lý</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du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ảo</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28594" indent="-228594" algn="just">
                <a:lnSpc>
                  <a:spcPct val="130000"/>
                </a:lnSpc>
                <a:buFont typeface="Arial" panose="020B0604020202020204" pitchFamily="34" charset="0"/>
                <a:buChar char="•"/>
              </a:pP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Tương</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tác</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QR Code</a:t>
              </a:r>
            </a:p>
            <a:p>
              <a:pPr marL="228594" indent="-228594" algn="just">
                <a:lnSpc>
                  <a:spcPct val="130000"/>
                </a:lnSpc>
                <a:buFont typeface="Arial" panose="020B0604020202020204" pitchFamily="34" charset="0"/>
                <a:buChar cha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AI </a:t>
              </a: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Chatbot</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TextBox 37"/>
            <p:cNvSpPr txBox="1"/>
            <p:nvPr/>
          </p:nvSpPr>
          <p:spPr>
            <a:xfrm>
              <a:off x="1239444" y="169775"/>
              <a:ext cx="8226178" cy="755716"/>
            </a:xfrm>
            <a:prstGeom prst="rect">
              <a:avLst/>
            </a:prstGeom>
            <a:noFill/>
          </p:spPr>
          <p:txBody>
            <a:bodyPr wrap="square" rtlCol="0">
              <a:spAutoFit/>
            </a:bodyPr>
            <a:lstStyle/>
            <a:p>
              <a:r>
                <a:rPr lang="en-US" sz="2000" b="1" dirty="0" err="1">
                  <a:latin typeface="Tahoma" panose="020B0604030504040204" pitchFamily="34" charset="0"/>
                  <a:ea typeface="Tahoma" panose="020B0604030504040204" pitchFamily="34" charset="0"/>
                  <a:cs typeface="Tahoma" panose="020B0604030504040204" pitchFamily="34" charset="0"/>
                </a:rPr>
                <a:t>Giải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pháp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trợ</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lý</a:t>
              </a:r>
              <a:r>
                <a:rPr lang="en-US" sz="2000" b="1" dirty="0">
                  <a:latin typeface="Tahoma" panose="020B0604030504040204" pitchFamily="34" charset="0"/>
                  <a:ea typeface="Tahoma" panose="020B0604030504040204" pitchFamily="34" charset="0"/>
                  <a:cs typeface="Tahoma" panose="020B0604030504040204" pitchFamily="34" charset="0"/>
                </a:rPr>
                <a:t> du </a:t>
              </a:r>
              <a:r>
                <a:rPr lang="en-US" sz="2000" b="1" dirty="0" err="1">
                  <a:latin typeface="Tahoma" panose="020B0604030504040204" pitchFamily="34" charset="0"/>
                  <a:ea typeface="Tahoma" panose="020B0604030504040204" pitchFamily="34" charset="0"/>
                  <a:cs typeface="Tahoma" panose="020B0604030504040204" pitchFamily="34" charset="0"/>
                </a:rPr>
                <a:t>lịch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ảo</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Placeholder 11">
            <a:extLst>
              <a:ext uri="{FF2B5EF4-FFF2-40B4-BE49-F238E27FC236}">
                <a16:creationId xmlns:a16="http://schemas.microsoft.com/office/drawing/2014/main" id="{B97BB29F-F265-2FA5-AE50-3206D65759D5}"/>
              </a:ext>
            </a:extLst>
          </p:cNvPr>
          <p:cNvPicPr>
            <a:picLocks noChangeAspect="1"/>
          </p:cNvPicPr>
          <p:nvPr/>
        </p:nvPicPr>
        <p:blipFill>
          <a:blip r:embed="rId4" cstate="print">
            <a:extLst>
              <a:ext uri="{28A0092B-C50C-407E-A947-70E740481C1C}">
                <a14:useLocalDpi xmlns:a14="http://schemas.microsoft.com/office/drawing/2010/main" val="0"/>
              </a:ext>
            </a:extLst>
          </a:blip>
          <a:srcRect t="8493" b="8493"/>
          <a:stretch>
            <a:fillRect/>
          </a:stretch>
        </p:blipFill>
        <p:spPr>
          <a:xfrm>
            <a:off x="7087704" y="1216818"/>
            <a:ext cx="2338304" cy="4193381"/>
          </a:xfrm>
          <a:prstGeom prst="rect">
            <a:avLst/>
          </a:prstGeom>
        </p:spPr>
      </p:pic>
      <p:pic>
        <p:nvPicPr>
          <p:cNvPr id="3" name="Picture Placeholder 9">
            <a:extLst>
              <a:ext uri="{FF2B5EF4-FFF2-40B4-BE49-F238E27FC236}">
                <a16:creationId xmlns:a16="http://schemas.microsoft.com/office/drawing/2014/main" id="{72E794FE-79AB-166E-0587-CB1CC65F5A36}"/>
              </a:ext>
            </a:extLst>
          </p:cNvPr>
          <p:cNvPicPr>
            <a:picLocks noChangeAspect="1"/>
          </p:cNvPicPr>
          <p:nvPr/>
        </p:nvPicPr>
        <p:blipFill>
          <a:blip r:embed="rId5" cstate="print">
            <a:extLst>
              <a:ext uri="{28A0092B-C50C-407E-A947-70E740481C1C}">
                <a14:useLocalDpi xmlns:a14="http://schemas.microsoft.com/office/drawing/2010/main" val="0"/>
              </a:ext>
            </a:extLst>
          </a:blip>
          <a:srcRect t="8490" b="8490"/>
          <a:stretch>
            <a:fillRect/>
          </a:stretch>
        </p:blipFill>
        <p:spPr>
          <a:xfrm>
            <a:off x="4730597" y="1752600"/>
            <a:ext cx="1982049" cy="3373654"/>
          </a:xfrm>
          <a:prstGeom prst="rect">
            <a:avLst/>
          </a:prstGeom>
        </p:spPr>
      </p:pic>
      <p:pic>
        <p:nvPicPr>
          <p:cNvPr id="4" name="Picture Placeholder 14">
            <a:extLst>
              <a:ext uri="{FF2B5EF4-FFF2-40B4-BE49-F238E27FC236}">
                <a16:creationId xmlns:a16="http://schemas.microsoft.com/office/drawing/2014/main" id="{8D8C0095-B6F8-AF74-8EB9-9A5FA8F21B01}"/>
              </a:ext>
            </a:extLst>
          </p:cNvPr>
          <p:cNvPicPr>
            <a:picLocks noChangeAspect="1"/>
          </p:cNvPicPr>
          <p:nvPr/>
        </p:nvPicPr>
        <p:blipFill>
          <a:blip r:embed="rId6" cstate="print">
            <a:extLst>
              <a:ext uri="{28A0092B-C50C-407E-A947-70E740481C1C}">
                <a14:useLocalDpi xmlns:a14="http://schemas.microsoft.com/office/drawing/2010/main" val="0"/>
              </a:ext>
            </a:extLst>
          </a:blip>
          <a:srcRect t="8490" b="8490"/>
          <a:stretch>
            <a:fillRect/>
          </a:stretch>
        </p:blipFill>
        <p:spPr>
          <a:xfrm>
            <a:off x="9766408" y="1502264"/>
            <a:ext cx="2020801" cy="3623990"/>
          </a:xfrm>
          <a:prstGeom prst="rect">
            <a:avLst/>
          </a:prstGeom>
        </p:spPr>
      </p:pic>
    </p:spTree>
    <p:extLst>
      <p:ext uri="{BB962C8B-B14F-4D97-AF65-F5344CB8AC3E}">
        <p14:creationId xmlns:p14="http://schemas.microsoft.com/office/powerpoint/2010/main" val="164890903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2" y="-26572"/>
            <a:ext cx="2929445"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456" y="0"/>
            <a:ext cx="2848501"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3428" y="0"/>
            <a:ext cx="3013977"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2197" y="0"/>
            <a:ext cx="2836683" cy="6858000"/>
          </a:xfrm>
          <a:prstGeom prst="rect">
            <a:avLst/>
          </a:prstGeom>
        </p:spPr>
      </p:pic>
    </p:spTree>
    <p:extLst>
      <p:ext uri="{BB962C8B-B14F-4D97-AF65-F5344CB8AC3E}">
        <p14:creationId xmlns:p14="http://schemas.microsoft.com/office/powerpoint/2010/main" val="228006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929639"/>
            <a:ext cx="12192000" cy="5928360"/>
            <a:chOff x="0" y="929639"/>
            <a:chExt cx="12192000" cy="5928360"/>
          </a:xfrm>
        </p:grpSpPr>
        <p:pic>
          <p:nvPicPr>
            <p:cNvPr id="3" name="object 3"/>
            <p:cNvPicPr/>
            <p:nvPr/>
          </p:nvPicPr>
          <p:blipFill>
            <a:blip r:embed="rId2" cstate="print"/>
            <a:stretch>
              <a:fillRect/>
            </a:stretch>
          </p:blipFill>
          <p:spPr>
            <a:xfrm>
              <a:off x="2299716" y="1396072"/>
              <a:ext cx="1990263" cy="3927132"/>
            </a:xfrm>
            <a:prstGeom prst="rect">
              <a:avLst/>
            </a:prstGeom>
          </p:spPr>
        </p:pic>
        <p:pic>
          <p:nvPicPr>
            <p:cNvPr id="4" name="object 4"/>
            <p:cNvPicPr/>
            <p:nvPr/>
          </p:nvPicPr>
          <p:blipFill>
            <a:blip r:embed="rId3" cstate="print"/>
            <a:stretch>
              <a:fillRect/>
            </a:stretch>
          </p:blipFill>
          <p:spPr>
            <a:xfrm>
              <a:off x="502919" y="1556003"/>
              <a:ext cx="3605783" cy="3605784"/>
            </a:xfrm>
            <a:prstGeom prst="rect">
              <a:avLst/>
            </a:prstGeom>
          </p:spPr>
        </p:pic>
        <p:sp>
          <p:nvSpPr>
            <p:cNvPr id="5" name="object 5"/>
            <p:cNvSpPr/>
            <p:nvPr/>
          </p:nvSpPr>
          <p:spPr>
            <a:xfrm>
              <a:off x="502919" y="929639"/>
              <a:ext cx="1798320" cy="4857115"/>
            </a:xfrm>
            <a:custGeom>
              <a:avLst/>
              <a:gdLst/>
              <a:ahLst/>
              <a:cxnLst/>
              <a:rect l="l" t="t" r="r" b="b"/>
              <a:pathLst>
                <a:path w="1798320" h="4857115">
                  <a:moveTo>
                    <a:pt x="1798320" y="0"/>
                  </a:moveTo>
                  <a:lnTo>
                    <a:pt x="0" y="0"/>
                  </a:lnTo>
                  <a:lnTo>
                    <a:pt x="0" y="4856988"/>
                  </a:lnTo>
                  <a:lnTo>
                    <a:pt x="1798320" y="4856988"/>
                  </a:lnTo>
                  <a:lnTo>
                    <a:pt x="1798320" y="0"/>
                  </a:lnTo>
                  <a:close/>
                </a:path>
              </a:pathLst>
            </a:custGeom>
            <a:solidFill>
              <a:srgbClr val="FFFFFF">
                <a:alpha val="96862"/>
              </a:srgbClr>
            </a:solidFill>
          </p:spPr>
          <p:txBody>
            <a:bodyPr wrap="square" lIns="0" tIns="0" rIns="0" bIns="0" rtlCol="0"/>
            <a:lstStyle/>
            <a:p>
              <a:endParaRPr/>
            </a:p>
          </p:txBody>
        </p:sp>
        <p:sp>
          <p:nvSpPr>
            <p:cNvPr id="6" name="object 6"/>
            <p:cNvSpPr/>
            <p:nvPr/>
          </p:nvSpPr>
          <p:spPr>
            <a:xfrm>
              <a:off x="996696" y="2375915"/>
              <a:ext cx="2082164" cy="2080260"/>
            </a:xfrm>
            <a:custGeom>
              <a:avLst/>
              <a:gdLst/>
              <a:ahLst/>
              <a:cxnLst/>
              <a:rect l="l" t="t" r="r" b="b"/>
              <a:pathLst>
                <a:path w="2082164" h="2080260">
                  <a:moveTo>
                    <a:pt x="1040891" y="0"/>
                  </a:moveTo>
                  <a:lnTo>
                    <a:pt x="993241" y="1070"/>
                  </a:lnTo>
                  <a:lnTo>
                    <a:pt x="946140" y="4250"/>
                  </a:lnTo>
                  <a:lnTo>
                    <a:pt x="899636" y="9495"/>
                  </a:lnTo>
                  <a:lnTo>
                    <a:pt x="853774" y="16758"/>
                  </a:lnTo>
                  <a:lnTo>
                    <a:pt x="808600" y="25994"/>
                  </a:lnTo>
                  <a:lnTo>
                    <a:pt x="764160" y="37156"/>
                  </a:lnTo>
                  <a:lnTo>
                    <a:pt x="720500" y="50198"/>
                  </a:lnTo>
                  <a:lnTo>
                    <a:pt x="677666" y="65076"/>
                  </a:lnTo>
                  <a:lnTo>
                    <a:pt x="635704" y="81742"/>
                  </a:lnTo>
                  <a:lnTo>
                    <a:pt x="594659" y="100151"/>
                  </a:lnTo>
                  <a:lnTo>
                    <a:pt x="554578" y="120257"/>
                  </a:lnTo>
                  <a:lnTo>
                    <a:pt x="515507" y="142014"/>
                  </a:lnTo>
                  <a:lnTo>
                    <a:pt x="477490" y="165376"/>
                  </a:lnTo>
                  <a:lnTo>
                    <a:pt x="440576" y="190297"/>
                  </a:lnTo>
                  <a:lnTo>
                    <a:pt x="404808" y="216732"/>
                  </a:lnTo>
                  <a:lnTo>
                    <a:pt x="370233" y="244634"/>
                  </a:lnTo>
                  <a:lnTo>
                    <a:pt x="336898" y="273957"/>
                  </a:lnTo>
                  <a:lnTo>
                    <a:pt x="304847" y="304657"/>
                  </a:lnTo>
                  <a:lnTo>
                    <a:pt x="274127" y="336685"/>
                  </a:lnTo>
                  <a:lnTo>
                    <a:pt x="244784" y="369998"/>
                  </a:lnTo>
                  <a:lnTo>
                    <a:pt x="216864" y="404549"/>
                  </a:lnTo>
                  <a:lnTo>
                    <a:pt x="190412" y="440291"/>
                  </a:lnTo>
                  <a:lnTo>
                    <a:pt x="165475" y="477179"/>
                  </a:lnTo>
                  <a:lnTo>
                    <a:pt x="142098" y="515168"/>
                  </a:lnTo>
                  <a:lnTo>
                    <a:pt x="120328" y="554211"/>
                  </a:lnTo>
                  <a:lnTo>
                    <a:pt x="100210" y="594262"/>
                  </a:lnTo>
                  <a:lnTo>
                    <a:pt x="81789" y="635275"/>
                  </a:lnTo>
                  <a:lnTo>
                    <a:pt x="65113" y="677205"/>
                  </a:lnTo>
                  <a:lnTo>
                    <a:pt x="50227" y="720006"/>
                  </a:lnTo>
                  <a:lnTo>
                    <a:pt x="37177" y="763631"/>
                  </a:lnTo>
                  <a:lnTo>
                    <a:pt x="26008" y="808035"/>
                  </a:lnTo>
                  <a:lnTo>
                    <a:pt x="16768" y="853172"/>
                  </a:lnTo>
                  <a:lnTo>
                    <a:pt x="9500" y="898996"/>
                  </a:lnTo>
                  <a:lnTo>
                    <a:pt x="4253" y="945460"/>
                  </a:lnTo>
                  <a:lnTo>
                    <a:pt x="1070" y="992520"/>
                  </a:lnTo>
                  <a:lnTo>
                    <a:pt x="0" y="1040130"/>
                  </a:lnTo>
                  <a:lnTo>
                    <a:pt x="1070" y="1087739"/>
                  </a:lnTo>
                  <a:lnTo>
                    <a:pt x="4253" y="1134799"/>
                  </a:lnTo>
                  <a:lnTo>
                    <a:pt x="9500" y="1181263"/>
                  </a:lnTo>
                  <a:lnTo>
                    <a:pt x="16768" y="1227087"/>
                  </a:lnTo>
                  <a:lnTo>
                    <a:pt x="26008" y="1272224"/>
                  </a:lnTo>
                  <a:lnTo>
                    <a:pt x="37177" y="1316628"/>
                  </a:lnTo>
                  <a:lnTo>
                    <a:pt x="50227" y="1360253"/>
                  </a:lnTo>
                  <a:lnTo>
                    <a:pt x="65113" y="1403054"/>
                  </a:lnTo>
                  <a:lnTo>
                    <a:pt x="81789" y="1444984"/>
                  </a:lnTo>
                  <a:lnTo>
                    <a:pt x="100210" y="1485997"/>
                  </a:lnTo>
                  <a:lnTo>
                    <a:pt x="120328" y="1526048"/>
                  </a:lnTo>
                  <a:lnTo>
                    <a:pt x="142098" y="1565091"/>
                  </a:lnTo>
                  <a:lnTo>
                    <a:pt x="165475" y="1603080"/>
                  </a:lnTo>
                  <a:lnTo>
                    <a:pt x="190412" y="1639968"/>
                  </a:lnTo>
                  <a:lnTo>
                    <a:pt x="216864" y="1675710"/>
                  </a:lnTo>
                  <a:lnTo>
                    <a:pt x="244784" y="1710261"/>
                  </a:lnTo>
                  <a:lnTo>
                    <a:pt x="274127" y="1743574"/>
                  </a:lnTo>
                  <a:lnTo>
                    <a:pt x="304847" y="1775602"/>
                  </a:lnTo>
                  <a:lnTo>
                    <a:pt x="336898" y="1806302"/>
                  </a:lnTo>
                  <a:lnTo>
                    <a:pt x="370233" y="1835625"/>
                  </a:lnTo>
                  <a:lnTo>
                    <a:pt x="404808" y="1863527"/>
                  </a:lnTo>
                  <a:lnTo>
                    <a:pt x="440576" y="1889962"/>
                  </a:lnTo>
                  <a:lnTo>
                    <a:pt x="477490" y="1914883"/>
                  </a:lnTo>
                  <a:lnTo>
                    <a:pt x="515507" y="1938245"/>
                  </a:lnTo>
                  <a:lnTo>
                    <a:pt x="554578" y="1960002"/>
                  </a:lnTo>
                  <a:lnTo>
                    <a:pt x="594659" y="1980108"/>
                  </a:lnTo>
                  <a:lnTo>
                    <a:pt x="635704" y="1998517"/>
                  </a:lnTo>
                  <a:lnTo>
                    <a:pt x="677666" y="2015183"/>
                  </a:lnTo>
                  <a:lnTo>
                    <a:pt x="720500" y="2030061"/>
                  </a:lnTo>
                  <a:lnTo>
                    <a:pt x="764160" y="2043103"/>
                  </a:lnTo>
                  <a:lnTo>
                    <a:pt x="808600" y="2054265"/>
                  </a:lnTo>
                  <a:lnTo>
                    <a:pt x="853774" y="2063501"/>
                  </a:lnTo>
                  <a:lnTo>
                    <a:pt x="899636" y="2070764"/>
                  </a:lnTo>
                  <a:lnTo>
                    <a:pt x="946140" y="2076009"/>
                  </a:lnTo>
                  <a:lnTo>
                    <a:pt x="993241" y="2079189"/>
                  </a:lnTo>
                  <a:lnTo>
                    <a:pt x="1040891" y="2080260"/>
                  </a:lnTo>
                  <a:lnTo>
                    <a:pt x="1088542" y="2079189"/>
                  </a:lnTo>
                  <a:lnTo>
                    <a:pt x="1135643" y="2076009"/>
                  </a:lnTo>
                  <a:lnTo>
                    <a:pt x="1182147" y="2070764"/>
                  </a:lnTo>
                  <a:lnTo>
                    <a:pt x="1228009" y="2063501"/>
                  </a:lnTo>
                  <a:lnTo>
                    <a:pt x="1273183" y="2054265"/>
                  </a:lnTo>
                  <a:lnTo>
                    <a:pt x="1317623" y="2043103"/>
                  </a:lnTo>
                  <a:lnTo>
                    <a:pt x="1361283" y="2030061"/>
                  </a:lnTo>
                  <a:lnTo>
                    <a:pt x="1404117" y="2015183"/>
                  </a:lnTo>
                  <a:lnTo>
                    <a:pt x="1446079" y="1998517"/>
                  </a:lnTo>
                  <a:lnTo>
                    <a:pt x="1487124" y="1980108"/>
                  </a:lnTo>
                  <a:lnTo>
                    <a:pt x="1527205" y="1960002"/>
                  </a:lnTo>
                  <a:lnTo>
                    <a:pt x="1566276" y="1938245"/>
                  </a:lnTo>
                  <a:lnTo>
                    <a:pt x="1604293" y="1914883"/>
                  </a:lnTo>
                  <a:lnTo>
                    <a:pt x="1641207" y="1889962"/>
                  </a:lnTo>
                  <a:lnTo>
                    <a:pt x="1676975" y="1863527"/>
                  </a:lnTo>
                  <a:lnTo>
                    <a:pt x="1711550" y="1835625"/>
                  </a:lnTo>
                  <a:lnTo>
                    <a:pt x="1744885" y="1806302"/>
                  </a:lnTo>
                  <a:lnTo>
                    <a:pt x="1776936" y="1775602"/>
                  </a:lnTo>
                  <a:lnTo>
                    <a:pt x="1807656" y="1743574"/>
                  </a:lnTo>
                  <a:lnTo>
                    <a:pt x="1836999" y="1710261"/>
                  </a:lnTo>
                  <a:lnTo>
                    <a:pt x="1864919" y="1675710"/>
                  </a:lnTo>
                  <a:lnTo>
                    <a:pt x="1891371" y="1639968"/>
                  </a:lnTo>
                  <a:lnTo>
                    <a:pt x="1916308" y="1603080"/>
                  </a:lnTo>
                  <a:lnTo>
                    <a:pt x="1939685" y="1565091"/>
                  </a:lnTo>
                  <a:lnTo>
                    <a:pt x="1961455" y="1526048"/>
                  </a:lnTo>
                  <a:lnTo>
                    <a:pt x="1981573" y="1485997"/>
                  </a:lnTo>
                  <a:lnTo>
                    <a:pt x="1999994" y="1444984"/>
                  </a:lnTo>
                  <a:lnTo>
                    <a:pt x="2016670" y="1403054"/>
                  </a:lnTo>
                  <a:lnTo>
                    <a:pt x="2031556" y="1360253"/>
                  </a:lnTo>
                  <a:lnTo>
                    <a:pt x="2044606" y="1316628"/>
                  </a:lnTo>
                  <a:lnTo>
                    <a:pt x="2055775" y="1272224"/>
                  </a:lnTo>
                  <a:lnTo>
                    <a:pt x="2065015" y="1227087"/>
                  </a:lnTo>
                  <a:lnTo>
                    <a:pt x="2072283" y="1181263"/>
                  </a:lnTo>
                  <a:lnTo>
                    <a:pt x="2077530" y="1134799"/>
                  </a:lnTo>
                  <a:lnTo>
                    <a:pt x="2080713" y="1087739"/>
                  </a:lnTo>
                  <a:lnTo>
                    <a:pt x="2081784" y="1040130"/>
                  </a:lnTo>
                  <a:lnTo>
                    <a:pt x="2080713" y="992520"/>
                  </a:lnTo>
                  <a:lnTo>
                    <a:pt x="2077530" y="945460"/>
                  </a:lnTo>
                  <a:lnTo>
                    <a:pt x="2072283" y="898996"/>
                  </a:lnTo>
                  <a:lnTo>
                    <a:pt x="2065015" y="853172"/>
                  </a:lnTo>
                  <a:lnTo>
                    <a:pt x="2055775" y="808035"/>
                  </a:lnTo>
                  <a:lnTo>
                    <a:pt x="2044606" y="763631"/>
                  </a:lnTo>
                  <a:lnTo>
                    <a:pt x="2031556" y="720006"/>
                  </a:lnTo>
                  <a:lnTo>
                    <a:pt x="2016670" y="677205"/>
                  </a:lnTo>
                  <a:lnTo>
                    <a:pt x="1999994" y="635275"/>
                  </a:lnTo>
                  <a:lnTo>
                    <a:pt x="1981573" y="594262"/>
                  </a:lnTo>
                  <a:lnTo>
                    <a:pt x="1961455" y="554211"/>
                  </a:lnTo>
                  <a:lnTo>
                    <a:pt x="1939685" y="515168"/>
                  </a:lnTo>
                  <a:lnTo>
                    <a:pt x="1916308" y="477179"/>
                  </a:lnTo>
                  <a:lnTo>
                    <a:pt x="1891371" y="440291"/>
                  </a:lnTo>
                  <a:lnTo>
                    <a:pt x="1864919" y="404549"/>
                  </a:lnTo>
                  <a:lnTo>
                    <a:pt x="1836999" y="369998"/>
                  </a:lnTo>
                  <a:lnTo>
                    <a:pt x="1807656" y="336685"/>
                  </a:lnTo>
                  <a:lnTo>
                    <a:pt x="1776936" y="304657"/>
                  </a:lnTo>
                  <a:lnTo>
                    <a:pt x="1744885" y="273957"/>
                  </a:lnTo>
                  <a:lnTo>
                    <a:pt x="1711550" y="244634"/>
                  </a:lnTo>
                  <a:lnTo>
                    <a:pt x="1676975" y="216732"/>
                  </a:lnTo>
                  <a:lnTo>
                    <a:pt x="1641207" y="190297"/>
                  </a:lnTo>
                  <a:lnTo>
                    <a:pt x="1604293" y="165376"/>
                  </a:lnTo>
                  <a:lnTo>
                    <a:pt x="1566276" y="142014"/>
                  </a:lnTo>
                  <a:lnTo>
                    <a:pt x="1527205" y="120257"/>
                  </a:lnTo>
                  <a:lnTo>
                    <a:pt x="1487124" y="100151"/>
                  </a:lnTo>
                  <a:lnTo>
                    <a:pt x="1446079" y="81742"/>
                  </a:lnTo>
                  <a:lnTo>
                    <a:pt x="1404117" y="65076"/>
                  </a:lnTo>
                  <a:lnTo>
                    <a:pt x="1361283" y="50198"/>
                  </a:lnTo>
                  <a:lnTo>
                    <a:pt x="1317623" y="37156"/>
                  </a:lnTo>
                  <a:lnTo>
                    <a:pt x="1273183" y="25994"/>
                  </a:lnTo>
                  <a:lnTo>
                    <a:pt x="1228009" y="16758"/>
                  </a:lnTo>
                  <a:lnTo>
                    <a:pt x="1182147" y="9495"/>
                  </a:lnTo>
                  <a:lnTo>
                    <a:pt x="1135643" y="4250"/>
                  </a:lnTo>
                  <a:lnTo>
                    <a:pt x="1088542" y="1070"/>
                  </a:lnTo>
                  <a:lnTo>
                    <a:pt x="1040891" y="0"/>
                  </a:lnTo>
                  <a:close/>
                </a:path>
              </a:pathLst>
            </a:custGeom>
            <a:solidFill>
              <a:srgbClr val="ED0033"/>
            </a:solidFill>
          </p:spPr>
          <p:txBody>
            <a:bodyPr wrap="square" lIns="0" tIns="0" rIns="0" bIns="0" rtlCol="0"/>
            <a:lstStyle/>
            <a:p>
              <a:endParaRPr/>
            </a:p>
          </p:txBody>
        </p:sp>
        <p:pic>
          <p:nvPicPr>
            <p:cNvPr id="7" name="object 7"/>
            <p:cNvPicPr/>
            <p:nvPr/>
          </p:nvPicPr>
          <p:blipFill>
            <a:blip r:embed="rId4" cstate="print"/>
            <a:stretch>
              <a:fillRect/>
            </a:stretch>
          </p:blipFill>
          <p:spPr>
            <a:xfrm>
              <a:off x="830580" y="1889759"/>
              <a:ext cx="3012947" cy="3012948"/>
            </a:xfrm>
            <a:prstGeom prst="rect">
              <a:avLst/>
            </a:prstGeom>
          </p:spPr>
        </p:pic>
        <p:pic>
          <p:nvPicPr>
            <p:cNvPr id="8" name="object 8"/>
            <p:cNvPicPr/>
            <p:nvPr/>
          </p:nvPicPr>
          <p:blipFill>
            <a:blip r:embed="rId5" cstate="print"/>
            <a:stretch>
              <a:fillRect/>
            </a:stretch>
          </p:blipFill>
          <p:spPr>
            <a:xfrm>
              <a:off x="920496" y="1977136"/>
              <a:ext cx="2772155" cy="2768600"/>
            </a:xfrm>
            <a:prstGeom prst="rect">
              <a:avLst/>
            </a:prstGeom>
          </p:spPr>
        </p:pic>
        <p:sp>
          <p:nvSpPr>
            <p:cNvPr id="9" name="object 9"/>
            <p:cNvSpPr/>
            <p:nvPr/>
          </p:nvSpPr>
          <p:spPr>
            <a:xfrm>
              <a:off x="6105144" y="961643"/>
              <a:ext cx="3594100" cy="769620"/>
            </a:xfrm>
            <a:custGeom>
              <a:avLst/>
              <a:gdLst/>
              <a:ahLst/>
              <a:cxnLst/>
              <a:rect l="l" t="t" r="r" b="b"/>
              <a:pathLst>
                <a:path w="3594100" h="769619">
                  <a:moveTo>
                    <a:pt x="3461765" y="0"/>
                  </a:moveTo>
                  <a:lnTo>
                    <a:pt x="131825" y="0"/>
                  </a:lnTo>
                  <a:lnTo>
                    <a:pt x="90172" y="6723"/>
                  </a:lnTo>
                  <a:lnTo>
                    <a:pt x="53986" y="25444"/>
                  </a:lnTo>
                  <a:lnTo>
                    <a:pt x="25444" y="53986"/>
                  </a:lnTo>
                  <a:lnTo>
                    <a:pt x="6723" y="90172"/>
                  </a:lnTo>
                  <a:lnTo>
                    <a:pt x="0" y="131825"/>
                  </a:lnTo>
                  <a:lnTo>
                    <a:pt x="0" y="637793"/>
                  </a:lnTo>
                  <a:lnTo>
                    <a:pt x="6723" y="679447"/>
                  </a:lnTo>
                  <a:lnTo>
                    <a:pt x="25444" y="715633"/>
                  </a:lnTo>
                  <a:lnTo>
                    <a:pt x="53986" y="744175"/>
                  </a:lnTo>
                  <a:lnTo>
                    <a:pt x="90172" y="762896"/>
                  </a:lnTo>
                  <a:lnTo>
                    <a:pt x="131825" y="769619"/>
                  </a:lnTo>
                  <a:lnTo>
                    <a:pt x="3461765" y="769619"/>
                  </a:lnTo>
                  <a:lnTo>
                    <a:pt x="3503419" y="762896"/>
                  </a:lnTo>
                  <a:lnTo>
                    <a:pt x="3539605" y="744175"/>
                  </a:lnTo>
                  <a:lnTo>
                    <a:pt x="3568147" y="715633"/>
                  </a:lnTo>
                  <a:lnTo>
                    <a:pt x="3586868" y="679447"/>
                  </a:lnTo>
                  <a:lnTo>
                    <a:pt x="3593591" y="637793"/>
                  </a:lnTo>
                  <a:lnTo>
                    <a:pt x="3593591" y="131825"/>
                  </a:lnTo>
                  <a:lnTo>
                    <a:pt x="3586868" y="90172"/>
                  </a:lnTo>
                  <a:lnTo>
                    <a:pt x="3568147" y="53986"/>
                  </a:lnTo>
                  <a:lnTo>
                    <a:pt x="3539605" y="25444"/>
                  </a:lnTo>
                  <a:lnTo>
                    <a:pt x="3503419" y="6723"/>
                  </a:lnTo>
                  <a:lnTo>
                    <a:pt x="3461765" y="0"/>
                  </a:lnTo>
                  <a:close/>
                </a:path>
              </a:pathLst>
            </a:custGeom>
            <a:solidFill>
              <a:srgbClr val="F1F1F1"/>
            </a:solidFill>
          </p:spPr>
          <p:txBody>
            <a:bodyPr wrap="square" lIns="0" tIns="0" rIns="0" bIns="0" rtlCol="0"/>
            <a:lstStyle/>
            <a:p>
              <a:endParaRPr/>
            </a:p>
          </p:txBody>
        </p:sp>
      </p:grpSp>
      <p:sp>
        <p:nvSpPr>
          <p:cNvPr id="10" name="object 10"/>
          <p:cNvSpPr txBox="1"/>
          <p:nvPr/>
        </p:nvSpPr>
        <p:spPr>
          <a:xfrm>
            <a:off x="6513956" y="1184528"/>
            <a:ext cx="2694305" cy="299720"/>
          </a:xfrm>
          <a:prstGeom prst="rect">
            <a:avLst/>
          </a:prstGeom>
        </p:spPr>
        <p:txBody>
          <a:bodyPr vert="horz" wrap="square" lIns="0" tIns="12700" rIns="0" bIns="0" rtlCol="0">
            <a:spAutoFit/>
          </a:bodyPr>
          <a:lstStyle/>
          <a:p>
            <a:pPr marL="12700">
              <a:lnSpc>
                <a:spcPct val="100000"/>
              </a:lnSpc>
              <a:spcBef>
                <a:spcPts val="100"/>
              </a:spcBef>
            </a:pPr>
            <a:r>
              <a:rPr lang="en-US" sz="1800" b="1" spc="-140" dirty="0">
                <a:solidFill>
                  <a:srgbClr val="3E3E3E"/>
                </a:solidFill>
                <a:latin typeface="Tahoma"/>
                <a:cs typeface="Tahoma"/>
              </a:rPr>
              <a:t>TÌNH HÌNH CHUNG</a:t>
            </a:r>
            <a:endParaRPr sz="1800" dirty="0">
              <a:latin typeface="Tahoma"/>
              <a:cs typeface="Tahoma"/>
            </a:endParaRPr>
          </a:p>
        </p:txBody>
      </p:sp>
      <p:grpSp>
        <p:nvGrpSpPr>
          <p:cNvPr id="11" name="object 11"/>
          <p:cNvGrpSpPr/>
          <p:nvPr/>
        </p:nvGrpSpPr>
        <p:grpSpPr>
          <a:xfrm>
            <a:off x="5931524" y="1151127"/>
            <a:ext cx="4126875" cy="1619885"/>
            <a:chOff x="5931525" y="1151127"/>
            <a:chExt cx="3755390" cy="1619885"/>
          </a:xfrm>
        </p:grpSpPr>
        <p:pic>
          <p:nvPicPr>
            <p:cNvPr id="12" name="object 12"/>
            <p:cNvPicPr/>
            <p:nvPr/>
          </p:nvPicPr>
          <p:blipFill>
            <a:blip r:embed="rId6" cstate="print"/>
            <a:stretch>
              <a:fillRect/>
            </a:stretch>
          </p:blipFill>
          <p:spPr>
            <a:xfrm>
              <a:off x="6027419" y="1249679"/>
              <a:ext cx="193547" cy="195072"/>
            </a:xfrm>
            <a:prstGeom prst="rect">
              <a:avLst/>
            </a:prstGeom>
          </p:spPr>
        </p:pic>
        <p:sp>
          <p:nvSpPr>
            <p:cNvPr id="13" name="object 13"/>
            <p:cNvSpPr/>
            <p:nvPr/>
          </p:nvSpPr>
          <p:spPr>
            <a:xfrm>
              <a:off x="5931525" y="1151127"/>
              <a:ext cx="391795" cy="391160"/>
            </a:xfrm>
            <a:custGeom>
              <a:avLst/>
              <a:gdLst/>
              <a:ahLst/>
              <a:cxnLst/>
              <a:rect l="l" t="t" r="r" b="b"/>
              <a:pathLst>
                <a:path w="391795" h="391159">
                  <a:moveTo>
                    <a:pt x="71255" y="340360"/>
                  </a:moveTo>
                  <a:lnTo>
                    <a:pt x="67699" y="341630"/>
                  </a:lnTo>
                  <a:lnTo>
                    <a:pt x="65667" y="344170"/>
                  </a:lnTo>
                  <a:lnTo>
                    <a:pt x="63762" y="346710"/>
                  </a:lnTo>
                  <a:lnTo>
                    <a:pt x="64143" y="349250"/>
                  </a:lnTo>
                  <a:lnTo>
                    <a:pt x="119531" y="381000"/>
                  </a:lnTo>
                  <a:lnTo>
                    <a:pt x="179459" y="391160"/>
                  </a:lnTo>
                  <a:lnTo>
                    <a:pt x="227255" y="384810"/>
                  </a:lnTo>
                  <a:lnTo>
                    <a:pt x="236455" y="381000"/>
                  </a:lnTo>
                  <a:lnTo>
                    <a:pt x="179459" y="381000"/>
                  </a:lnTo>
                  <a:lnTo>
                    <a:pt x="150946" y="378460"/>
                  </a:lnTo>
                  <a:lnTo>
                    <a:pt x="123373" y="370839"/>
                  </a:lnTo>
                  <a:lnTo>
                    <a:pt x="97396" y="359410"/>
                  </a:lnTo>
                  <a:lnTo>
                    <a:pt x="73668" y="342900"/>
                  </a:lnTo>
                  <a:lnTo>
                    <a:pt x="71255" y="340360"/>
                  </a:lnTo>
                  <a:close/>
                </a:path>
                <a:path w="391795" h="391159">
                  <a:moveTo>
                    <a:pt x="318059" y="97789"/>
                  </a:moveTo>
                  <a:lnTo>
                    <a:pt x="302522" y="97789"/>
                  </a:lnTo>
                  <a:lnTo>
                    <a:pt x="321588" y="121920"/>
                  </a:lnTo>
                  <a:lnTo>
                    <a:pt x="335796" y="149860"/>
                  </a:lnTo>
                  <a:lnTo>
                    <a:pt x="344671" y="180339"/>
                  </a:lnTo>
                  <a:lnTo>
                    <a:pt x="347734" y="212089"/>
                  </a:lnTo>
                  <a:lnTo>
                    <a:pt x="341717" y="256539"/>
                  </a:lnTo>
                  <a:lnTo>
                    <a:pt x="324738" y="297180"/>
                  </a:lnTo>
                  <a:lnTo>
                    <a:pt x="298411" y="331470"/>
                  </a:lnTo>
                  <a:lnTo>
                    <a:pt x="264347" y="356870"/>
                  </a:lnTo>
                  <a:lnTo>
                    <a:pt x="224159" y="374650"/>
                  </a:lnTo>
                  <a:lnTo>
                    <a:pt x="179459" y="381000"/>
                  </a:lnTo>
                  <a:lnTo>
                    <a:pt x="236455" y="381000"/>
                  </a:lnTo>
                  <a:lnTo>
                    <a:pt x="306555" y="339089"/>
                  </a:lnTo>
                  <a:lnTo>
                    <a:pt x="334644" y="302260"/>
                  </a:lnTo>
                  <a:lnTo>
                    <a:pt x="352750" y="260350"/>
                  </a:lnTo>
                  <a:lnTo>
                    <a:pt x="359164" y="212089"/>
                  </a:lnTo>
                  <a:lnTo>
                    <a:pt x="356878" y="182880"/>
                  </a:lnTo>
                  <a:lnTo>
                    <a:pt x="350116" y="156210"/>
                  </a:lnTo>
                  <a:lnTo>
                    <a:pt x="339019" y="129539"/>
                  </a:lnTo>
                  <a:lnTo>
                    <a:pt x="323731" y="105410"/>
                  </a:lnTo>
                  <a:lnTo>
                    <a:pt x="321445" y="101600"/>
                  </a:lnTo>
                  <a:lnTo>
                    <a:pt x="318905" y="99060"/>
                  </a:lnTo>
                  <a:lnTo>
                    <a:pt x="318059" y="97789"/>
                  </a:lnTo>
                  <a:close/>
                </a:path>
                <a:path w="391795" h="391159">
                  <a:moveTo>
                    <a:pt x="179459" y="80010"/>
                  </a:moveTo>
                  <a:lnTo>
                    <a:pt x="137854" y="87630"/>
                  </a:lnTo>
                  <a:lnTo>
                    <a:pt x="101674" y="105410"/>
                  </a:lnTo>
                  <a:lnTo>
                    <a:pt x="73115" y="134620"/>
                  </a:lnTo>
                  <a:lnTo>
                    <a:pt x="54370" y="170180"/>
                  </a:lnTo>
                  <a:lnTo>
                    <a:pt x="47838" y="210820"/>
                  </a:lnTo>
                  <a:lnTo>
                    <a:pt x="47712" y="213360"/>
                  </a:lnTo>
                  <a:lnTo>
                    <a:pt x="48576" y="227330"/>
                  </a:lnTo>
                  <a:lnTo>
                    <a:pt x="62238" y="273050"/>
                  </a:lnTo>
                  <a:lnTo>
                    <a:pt x="110229" y="323850"/>
                  </a:lnTo>
                  <a:lnTo>
                    <a:pt x="179459" y="344170"/>
                  </a:lnTo>
                  <a:lnTo>
                    <a:pt x="224161" y="336550"/>
                  </a:lnTo>
                  <a:lnTo>
                    <a:pt x="230955" y="332739"/>
                  </a:lnTo>
                  <a:lnTo>
                    <a:pt x="179459" y="332739"/>
                  </a:lnTo>
                  <a:lnTo>
                    <a:pt x="146586" y="327660"/>
                  </a:lnTo>
                  <a:lnTo>
                    <a:pt x="91556" y="294639"/>
                  </a:lnTo>
                  <a:lnTo>
                    <a:pt x="66564" y="254000"/>
                  </a:lnTo>
                  <a:lnTo>
                    <a:pt x="59063" y="212089"/>
                  </a:lnTo>
                  <a:lnTo>
                    <a:pt x="68535" y="165100"/>
                  </a:lnTo>
                  <a:lnTo>
                    <a:pt x="94354" y="127000"/>
                  </a:lnTo>
                  <a:lnTo>
                    <a:pt x="132626" y="101600"/>
                  </a:lnTo>
                  <a:lnTo>
                    <a:pt x="179459" y="91439"/>
                  </a:lnTo>
                  <a:lnTo>
                    <a:pt x="230704" y="91439"/>
                  </a:lnTo>
                  <a:lnTo>
                    <a:pt x="228021" y="90170"/>
                  </a:lnTo>
                  <a:lnTo>
                    <a:pt x="204532" y="82550"/>
                  </a:lnTo>
                  <a:lnTo>
                    <a:pt x="179459" y="80010"/>
                  </a:lnTo>
                  <a:close/>
                </a:path>
                <a:path w="391795" h="391159">
                  <a:moveTo>
                    <a:pt x="179459" y="33020"/>
                  </a:moveTo>
                  <a:lnTo>
                    <a:pt x="131717" y="39370"/>
                  </a:lnTo>
                  <a:lnTo>
                    <a:pt x="88819" y="57150"/>
                  </a:lnTo>
                  <a:lnTo>
                    <a:pt x="52475" y="85089"/>
                  </a:lnTo>
                  <a:lnTo>
                    <a:pt x="24397" y="121920"/>
                  </a:lnTo>
                  <a:lnTo>
                    <a:pt x="6296" y="163830"/>
                  </a:lnTo>
                  <a:lnTo>
                    <a:pt x="50" y="210820"/>
                  </a:lnTo>
                  <a:lnTo>
                    <a:pt x="0" y="213360"/>
                  </a:lnTo>
                  <a:lnTo>
                    <a:pt x="2951" y="245110"/>
                  </a:lnTo>
                  <a:lnTo>
                    <a:pt x="11962" y="276860"/>
                  </a:lnTo>
                  <a:lnTo>
                    <a:pt x="26617" y="306070"/>
                  </a:lnTo>
                  <a:lnTo>
                    <a:pt x="46617" y="332739"/>
                  </a:lnTo>
                  <a:lnTo>
                    <a:pt x="48776" y="335280"/>
                  </a:lnTo>
                  <a:lnTo>
                    <a:pt x="52332" y="335280"/>
                  </a:lnTo>
                  <a:lnTo>
                    <a:pt x="54618" y="332739"/>
                  </a:lnTo>
                  <a:lnTo>
                    <a:pt x="57031" y="331470"/>
                  </a:lnTo>
                  <a:lnTo>
                    <a:pt x="57158" y="327660"/>
                  </a:lnTo>
                  <a:lnTo>
                    <a:pt x="54999" y="325120"/>
                  </a:lnTo>
                  <a:lnTo>
                    <a:pt x="36279" y="300989"/>
                  </a:lnTo>
                  <a:lnTo>
                    <a:pt x="22583" y="273050"/>
                  </a:lnTo>
                  <a:lnTo>
                    <a:pt x="14173" y="243839"/>
                  </a:lnTo>
                  <a:lnTo>
                    <a:pt x="11311" y="212089"/>
                  </a:lnTo>
                  <a:lnTo>
                    <a:pt x="17329" y="167639"/>
                  </a:lnTo>
                  <a:lnTo>
                    <a:pt x="34303" y="127000"/>
                  </a:lnTo>
                  <a:lnTo>
                    <a:pt x="60619" y="92710"/>
                  </a:lnTo>
                  <a:lnTo>
                    <a:pt x="94661" y="67310"/>
                  </a:lnTo>
                  <a:lnTo>
                    <a:pt x="134813" y="49530"/>
                  </a:lnTo>
                  <a:lnTo>
                    <a:pt x="179459" y="44450"/>
                  </a:lnTo>
                  <a:lnTo>
                    <a:pt x="244646" y="44450"/>
                  </a:lnTo>
                  <a:lnTo>
                    <a:pt x="242070" y="43180"/>
                  </a:lnTo>
                  <a:lnTo>
                    <a:pt x="211551" y="35560"/>
                  </a:lnTo>
                  <a:lnTo>
                    <a:pt x="179459" y="33020"/>
                  </a:lnTo>
                  <a:close/>
                </a:path>
                <a:path w="391795" h="391159">
                  <a:moveTo>
                    <a:pt x="301125" y="231139"/>
                  </a:moveTo>
                  <a:lnTo>
                    <a:pt x="298077" y="233680"/>
                  </a:lnTo>
                  <a:lnTo>
                    <a:pt x="297442" y="236220"/>
                  </a:lnTo>
                  <a:lnTo>
                    <a:pt x="282133" y="275589"/>
                  </a:lnTo>
                  <a:lnTo>
                    <a:pt x="255453" y="306070"/>
                  </a:lnTo>
                  <a:lnTo>
                    <a:pt x="220272" y="325120"/>
                  </a:lnTo>
                  <a:lnTo>
                    <a:pt x="179459" y="332739"/>
                  </a:lnTo>
                  <a:lnTo>
                    <a:pt x="230955" y="332739"/>
                  </a:lnTo>
                  <a:lnTo>
                    <a:pt x="262660" y="314960"/>
                  </a:lnTo>
                  <a:lnTo>
                    <a:pt x="291848" y="280670"/>
                  </a:lnTo>
                  <a:lnTo>
                    <a:pt x="308618" y="238760"/>
                  </a:lnTo>
                  <a:lnTo>
                    <a:pt x="309253" y="236220"/>
                  </a:lnTo>
                  <a:lnTo>
                    <a:pt x="307221" y="232410"/>
                  </a:lnTo>
                  <a:lnTo>
                    <a:pt x="301125" y="231139"/>
                  </a:lnTo>
                  <a:close/>
                </a:path>
                <a:path w="391795" h="391159">
                  <a:moveTo>
                    <a:pt x="179459" y="128270"/>
                  </a:moveTo>
                  <a:lnTo>
                    <a:pt x="146840" y="134620"/>
                  </a:lnTo>
                  <a:lnTo>
                    <a:pt x="120150" y="152400"/>
                  </a:lnTo>
                  <a:lnTo>
                    <a:pt x="102128" y="179070"/>
                  </a:lnTo>
                  <a:lnTo>
                    <a:pt x="95512" y="212089"/>
                  </a:lnTo>
                  <a:lnTo>
                    <a:pt x="102128" y="245110"/>
                  </a:lnTo>
                  <a:lnTo>
                    <a:pt x="120150" y="271780"/>
                  </a:lnTo>
                  <a:lnTo>
                    <a:pt x="146840" y="289560"/>
                  </a:lnTo>
                  <a:lnTo>
                    <a:pt x="179459" y="295910"/>
                  </a:lnTo>
                  <a:lnTo>
                    <a:pt x="212152" y="289560"/>
                  </a:lnTo>
                  <a:lnTo>
                    <a:pt x="219788" y="284480"/>
                  </a:lnTo>
                  <a:lnTo>
                    <a:pt x="179459" y="284480"/>
                  </a:lnTo>
                  <a:lnTo>
                    <a:pt x="151252" y="279400"/>
                  </a:lnTo>
                  <a:lnTo>
                    <a:pt x="128199" y="262889"/>
                  </a:lnTo>
                  <a:lnTo>
                    <a:pt x="112648" y="240030"/>
                  </a:lnTo>
                  <a:lnTo>
                    <a:pt x="106942" y="212089"/>
                  </a:lnTo>
                  <a:lnTo>
                    <a:pt x="112648" y="184150"/>
                  </a:lnTo>
                  <a:lnTo>
                    <a:pt x="128199" y="161289"/>
                  </a:lnTo>
                  <a:lnTo>
                    <a:pt x="151252" y="144780"/>
                  </a:lnTo>
                  <a:lnTo>
                    <a:pt x="179459" y="139700"/>
                  </a:lnTo>
                  <a:lnTo>
                    <a:pt x="222840" y="139700"/>
                  </a:lnTo>
                  <a:lnTo>
                    <a:pt x="209511" y="133350"/>
                  </a:lnTo>
                  <a:lnTo>
                    <a:pt x="194967" y="129539"/>
                  </a:lnTo>
                  <a:lnTo>
                    <a:pt x="179459" y="128270"/>
                  </a:lnTo>
                  <a:close/>
                </a:path>
                <a:path w="391795" h="391159">
                  <a:moveTo>
                    <a:pt x="248518" y="165100"/>
                  </a:moveTo>
                  <a:lnTo>
                    <a:pt x="234704" y="165100"/>
                  </a:lnTo>
                  <a:lnTo>
                    <a:pt x="241977" y="175260"/>
                  </a:lnTo>
                  <a:lnTo>
                    <a:pt x="247452" y="186689"/>
                  </a:lnTo>
                  <a:lnTo>
                    <a:pt x="250903" y="199389"/>
                  </a:lnTo>
                  <a:lnTo>
                    <a:pt x="252103" y="212089"/>
                  </a:lnTo>
                  <a:lnTo>
                    <a:pt x="246396" y="240030"/>
                  </a:lnTo>
                  <a:lnTo>
                    <a:pt x="230831" y="262889"/>
                  </a:lnTo>
                  <a:lnTo>
                    <a:pt x="207741" y="279400"/>
                  </a:lnTo>
                  <a:lnTo>
                    <a:pt x="179459" y="284480"/>
                  </a:lnTo>
                  <a:lnTo>
                    <a:pt x="219788" y="284480"/>
                  </a:lnTo>
                  <a:lnTo>
                    <a:pt x="238880" y="271780"/>
                  </a:lnTo>
                  <a:lnTo>
                    <a:pt x="256916" y="245110"/>
                  </a:lnTo>
                  <a:lnTo>
                    <a:pt x="263533" y="212089"/>
                  </a:lnTo>
                  <a:lnTo>
                    <a:pt x="262101" y="196850"/>
                  </a:lnTo>
                  <a:lnTo>
                    <a:pt x="257977" y="181610"/>
                  </a:lnTo>
                  <a:lnTo>
                    <a:pt x="251425" y="168910"/>
                  </a:lnTo>
                  <a:lnTo>
                    <a:pt x="248518" y="165100"/>
                  </a:lnTo>
                  <a:close/>
                </a:path>
                <a:path w="391795" h="391159">
                  <a:moveTo>
                    <a:pt x="187460" y="176530"/>
                  </a:moveTo>
                  <a:lnTo>
                    <a:pt x="179459" y="176530"/>
                  </a:lnTo>
                  <a:lnTo>
                    <a:pt x="165392" y="179070"/>
                  </a:lnTo>
                  <a:lnTo>
                    <a:pt x="153885" y="186689"/>
                  </a:lnTo>
                  <a:lnTo>
                    <a:pt x="146116" y="198120"/>
                  </a:lnTo>
                  <a:lnTo>
                    <a:pt x="143264" y="212089"/>
                  </a:lnTo>
                  <a:lnTo>
                    <a:pt x="146116" y="226060"/>
                  </a:lnTo>
                  <a:lnTo>
                    <a:pt x="153885" y="237489"/>
                  </a:lnTo>
                  <a:lnTo>
                    <a:pt x="165392" y="245110"/>
                  </a:lnTo>
                  <a:lnTo>
                    <a:pt x="179459" y="248920"/>
                  </a:lnTo>
                  <a:lnTo>
                    <a:pt x="193527" y="245110"/>
                  </a:lnTo>
                  <a:lnTo>
                    <a:pt x="205034" y="237489"/>
                  </a:lnTo>
                  <a:lnTo>
                    <a:pt x="179459" y="237489"/>
                  </a:lnTo>
                  <a:lnTo>
                    <a:pt x="169857" y="234950"/>
                  </a:lnTo>
                  <a:lnTo>
                    <a:pt x="161981" y="229870"/>
                  </a:lnTo>
                  <a:lnTo>
                    <a:pt x="156653" y="222250"/>
                  </a:lnTo>
                  <a:lnTo>
                    <a:pt x="154694" y="212089"/>
                  </a:lnTo>
                  <a:lnTo>
                    <a:pt x="156653" y="201930"/>
                  </a:lnTo>
                  <a:lnTo>
                    <a:pt x="161981" y="194310"/>
                  </a:lnTo>
                  <a:lnTo>
                    <a:pt x="169857" y="189230"/>
                  </a:lnTo>
                  <a:lnTo>
                    <a:pt x="179459" y="186689"/>
                  </a:lnTo>
                  <a:lnTo>
                    <a:pt x="212683" y="186689"/>
                  </a:lnTo>
                  <a:lnTo>
                    <a:pt x="216569" y="182880"/>
                  </a:lnTo>
                  <a:lnTo>
                    <a:pt x="200668" y="182880"/>
                  </a:lnTo>
                  <a:lnTo>
                    <a:pt x="194699" y="179070"/>
                  </a:lnTo>
                  <a:lnTo>
                    <a:pt x="187460" y="176530"/>
                  </a:lnTo>
                  <a:close/>
                </a:path>
                <a:path w="391795" h="391159">
                  <a:moveTo>
                    <a:pt x="213961" y="199389"/>
                  </a:moveTo>
                  <a:lnTo>
                    <a:pt x="200541" y="199389"/>
                  </a:lnTo>
                  <a:lnTo>
                    <a:pt x="202954" y="203200"/>
                  </a:lnTo>
                  <a:lnTo>
                    <a:pt x="204351" y="207010"/>
                  </a:lnTo>
                  <a:lnTo>
                    <a:pt x="204351" y="212089"/>
                  </a:lnTo>
                  <a:lnTo>
                    <a:pt x="202391" y="222250"/>
                  </a:lnTo>
                  <a:lnTo>
                    <a:pt x="197049" y="229870"/>
                  </a:lnTo>
                  <a:lnTo>
                    <a:pt x="189135" y="234950"/>
                  </a:lnTo>
                  <a:lnTo>
                    <a:pt x="179459" y="237489"/>
                  </a:lnTo>
                  <a:lnTo>
                    <a:pt x="205034" y="237489"/>
                  </a:lnTo>
                  <a:lnTo>
                    <a:pt x="212803" y="226060"/>
                  </a:lnTo>
                  <a:lnTo>
                    <a:pt x="215654" y="212089"/>
                  </a:lnTo>
                  <a:lnTo>
                    <a:pt x="215654" y="204470"/>
                  </a:lnTo>
                  <a:lnTo>
                    <a:pt x="213961" y="199389"/>
                  </a:lnTo>
                  <a:close/>
                </a:path>
                <a:path w="391795" h="391159">
                  <a:moveTo>
                    <a:pt x="212683" y="186689"/>
                  </a:moveTo>
                  <a:lnTo>
                    <a:pt x="184285" y="186689"/>
                  </a:lnTo>
                  <a:lnTo>
                    <a:pt x="188730" y="189230"/>
                  </a:lnTo>
                  <a:lnTo>
                    <a:pt x="192540" y="190500"/>
                  </a:lnTo>
                  <a:lnTo>
                    <a:pt x="173236" y="210820"/>
                  </a:lnTo>
                  <a:lnTo>
                    <a:pt x="173236" y="213360"/>
                  </a:lnTo>
                  <a:lnTo>
                    <a:pt x="175522" y="215900"/>
                  </a:lnTo>
                  <a:lnTo>
                    <a:pt x="177681" y="218439"/>
                  </a:lnTo>
                  <a:lnTo>
                    <a:pt x="181237" y="218439"/>
                  </a:lnTo>
                  <a:lnTo>
                    <a:pt x="200541" y="199389"/>
                  </a:lnTo>
                  <a:lnTo>
                    <a:pt x="213961" y="199389"/>
                  </a:lnTo>
                  <a:lnTo>
                    <a:pt x="213114" y="196850"/>
                  </a:lnTo>
                  <a:lnTo>
                    <a:pt x="208796" y="190500"/>
                  </a:lnTo>
                  <a:lnTo>
                    <a:pt x="212683" y="186689"/>
                  </a:lnTo>
                  <a:close/>
                </a:path>
                <a:path w="391795" h="391159">
                  <a:moveTo>
                    <a:pt x="282375" y="130810"/>
                  </a:moveTo>
                  <a:lnTo>
                    <a:pt x="268486" y="130810"/>
                  </a:lnTo>
                  <a:lnTo>
                    <a:pt x="281514" y="148589"/>
                  </a:lnTo>
                  <a:lnTo>
                    <a:pt x="291362" y="167639"/>
                  </a:lnTo>
                  <a:lnTo>
                    <a:pt x="297615" y="189230"/>
                  </a:lnTo>
                  <a:lnTo>
                    <a:pt x="299855" y="212089"/>
                  </a:lnTo>
                  <a:lnTo>
                    <a:pt x="299982" y="214630"/>
                  </a:lnTo>
                  <a:lnTo>
                    <a:pt x="302522" y="217170"/>
                  </a:lnTo>
                  <a:lnTo>
                    <a:pt x="308745" y="217170"/>
                  </a:lnTo>
                  <a:lnTo>
                    <a:pt x="311285" y="214630"/>
                  </a:lnTo>
                  <a:lnTo>
                    <a:pt x="311162" y="210820"/>
                  </a:lnTo>
                  <a:lnTo>
                    <a:pt x="308815" y="186689"/>
                  </a:lnTo>
                  <a:lnTo>
                    <a:pt x="301903" y="163830"/>
                  </a:lnTo>
                  <a:lnTo>
                    <a:pt x="291015" y="142239"/>
                  </a:lnTo>
                  <a:lnTo>
                    <a:pt x="282375" y="130810"/>
                  </a:lnTo>
                  <a:close/>
                </a:path>
                <a:path w="391795" h="391159">
                  <a:moveTo>
                    <a:pt x="222840" y="139700"/>
                  </a:moveTo>
                  <a:lnTo>
                    <a:pt x="179459" y="139700"/>
                  </a:lnTo>
                  <a:lnTo>
                    <a:pt x="192661" y="140970"/>
                  </a:lnTo>
                  <a:lnTo>
                    <a:pt x="205066" y="144780"/>
                  </a:lnTo>
                  <a:lnTo>
                    <a:pt x="216446" y="149860"/>
                  </a:lnTo>
                  <a:lnTo>
                    <a:pt x="226576" y="157480"/>
                  </a:lnTo>
                  <a:lnTo>
                    <a:pt x="200668" y="182880"/>
                  </a:lnTo>
                  <a:lnTo>
                    <a:pt x="216569" y="182880"/>
                  </a:lnTo>
                  <a:lnTo>
                    <a:pt x="234704" y="165100"/>
                  </a:lnTo>
                  <a:lnTo>
                    <a:pt x="248518" y="165100"/>
                  </a:lnTo>
                  <a:lnTo>
                    <a:pt x="242705" y="157480"/>
                  </a:lnTo>
                  <a:lnTo>
                    <a:pt x="251299" y="148589"/>
                  </a:lnTo>
                  <a:lnTo>
                    <a:pt x="234704" y="148589"/>
                  </a:lnTo>
                  <a:lnTo>
                    <a:pt x="222840" y="139700"/>
                  </a:lnTo>
                  <a:close/>
                </a:path>
                <a:path w="391795" h="391159">
                  <a:moveTo>
                    <a:pt x="230704" y="91439"/>
                  </a:moveTo>
                  <a:lnTo>
                    <a:pt x="179459" y="91439"/>
                  </a:lnTo>
                  <a:lnTo>
                    <a:pt x="202228" y="93980"/>
                  </a:lnTo>
                  <a:lnTo>
                    <a:pt x="223592" y="100330"/>
                  </a:lnTo>
                  <a:lnTo>
                    <a:pt x="243146" y="110489"/>
                  </a:lnTo>
                  <a:lnTo>
                    <a:pt x="260485" y="123189"/>
                  </a:lnTo>
                  <a:lnTo>
                    <a:pt x="234704" y="148589"/>
                  </a:lnTo>
                  <a:lnTo>
                    <a:pt x="251299" y="148589"/>
                  </a:lnTo>
                  <a:lnTo>
                    <a:pt x="268486" y="130810"/>
                  </a:lnTo>
                  <a:lnTo>
                    <a:pt x="282375" y="130810"/>
                  </a:lnTo>
                  <a:lnTo>
                    <a:pt x="276614" y="123189"/>
                  </a:lnTo>
                  <a:lnTo>
                    <a:pt x="284387" y="115570"/>
                  </a:lnTo>
                  <a:lnTo>
                    <a:pt x="268486" y="115570"/>
                  </a:lnTo>
                  <a:lnTo>
                    <a:pt x="249486" y="100330"/>
                  </a:lnTo>
                  <a:lnTo>
                    <a:pt x="230704" y="91439"/>
                  </a:lnTo>
                  <a:close/>
                </a:path>
                <a:path w="391795" h="391159">
                  <a:moveTo>
                    <a:pt x="244646" y="44450"/>
                  </a:moveTo>
                  <a:lnTo>
                    <a:pt x="179459" y="44450"/>
                  </a:lnTo>
                  <a:lnTo>
                    <a:pt x="211511" y="46989"/>
                  </a:lnTo>
                  <a:lnTo>
                    <a:pt x="241848" y="55880"/>
                  </a:lnTo>
                  <a:lnTo>
                    <a:pt x="269756" y="69850"/>
                  </a:lnTo>
                  <a:lnTo>
                    <a:pt x="294521" y="88900"/>
                  </a:lnTo>
                  <a:lnTo>
                    <a:pt x="268486" y="115570"/>
                  </a:lnTo>
                  <a:lnTo>
                    <a:pt x="284387" y="115570"/>
                  </a:lnTo>
                  <a:lnTo>
                    <a:pt x="302522" y="97789"/>
                  </a:lnTo>
                  <a:lnTo>
                    <a:pt x="318059" y="97789"/>
                  </a:lnTo>
                  <a:lnTo>
                    <a:pt x="316365" y="95250"/>
                  </a:lnTo>
                  <a:lnTo>
                    <a:pt x="345321" y="95250"/>
                  </a:lnTo>
                  <a:lnTo>
                    <a:pt x="354236" y="86360"/>
                  </a:lnTo>
                  <a:lnTo>
                    <a:pt x="338717" y="86360"/>
                  </a:lnTo>
                  <a:lnTo>
                    <a:pt x="337955" y="85089"/>
                  </a:lnTo>
                  <a:lnTo>
                    <a:pt x="315349" y="83820"/>
                  </a:lnTo>
                  <a:lnTo>
                    <a:pt x="323263" y="76200"/>
                  </a:lnTo>
                  <a:lnTo>
                    <a:pt x="307348" y="76200"/>
                  </a:lnTo>
                  <a:lnTo>
                    <a:pt x="307271" y="74930"/>
                  </a:lnTo>
                  <a:lnTo>
                    <a:pt x="295918" y="74930"/>
                  </a:lnTo>
                  <a:lnTo>
                    <a:pt x="270399" y="57150"/>
                  </a:lnTo>
                  <a:lnTo>
                    <a:pt x="244646" y="44450"/>
                  </a:lnTo>
                  <a:close/>
                </a:path>
                <a:path w="391795" h="391159">
                  <a:moveTo>
                    <a:pt x="345321" y="95250"/>
                  </a:moveTo>
                  <a:lnTo>
                    <a:pt x="316365" y="95250"/>
                  </a:lnTo>
                  <a:lnTo>
                    <a:pt x="338590" y="97789"/>
                  </a:lnTo>
                  <a:lnTo>
                    <a:pt x="341765" y="97789"/>
                  </a:lnTo>
                  <a:lnTo>
                    <a:pt x="345321" y="95250"/>
                  </a:lnTo>
                  <a:close/>
                </a:path>
                <a:path w="391795" h="391159">
                  <a:moveTo>
                    <a:pt x="389895" y="50800"/>
                  </a:moveTo>
                  <a:lnTo>
                    <a:pt x="349639" y="50800"/>
                  </a:lnTo>
                  <a:lnTo>
                    <a:pt x="373261" y="52070"/>
                  </a:lnTo>
                  <a:lnTo>
                    <a:pt x="339352" y="85089"/>
                  </a:lnTo>
                  <a:lnTo>
                    <a:pt x="338717" y="86360"/>
                  </a:lnTo>
                  <a:lnTo>
                    <a:pt x="354236" y="86360"/>
                  </a:lnTo>
                  <a:lnTo>
                    <a:pt x="389895" y="50800"/>
                  </a:lnTo>
                  <a:close/>
                </a:path>
                <a:path w="391795" h="391159">
                  <a:moveTo>
                    <a:pt x="351513" y="19050"/>
                  </a:moveTo>
                  <a:lnTo>
                    <a:pt x="340114" y="19050"/>
                  </a:lnTo>
                  <a:lnTo>
                    <a:pt x="341511" y="41910"/>
                  </a:lnTo>
                  <a:lnTo>
                    <a:pt x="307348" y="76200"/>
                  </a:lnTo>
                  <a:lnTo>
                    <a:pt x="323263" y="76200"/>
                  </a:lnTo>
                  <a:lnTo>
                    <a:pt x="349639" y="50800"/>
                  </a:lnTo>
                  <a:lnTo>
                    <a:pt x="389895" y="50800"/>
                  </a:lnTo>
                  <a:lnTo>
                    <a:pt x="391168" y="49530"/>
                  </a:lnTo>
                  <a:lnTo>
                    <a:pt x="387866" y="40639"/>
                  </a:lnTo>
                  <a:lnTo>
                    <a:pt x="380627" y="40639"/>
                  </a:lnTo>
                  <a:lnTo>
                    <a:pt x="360307" y="39370"/>
                  </a:lnTo>
                  <a:lnTo>
                    <a:pt x="368308" y="31750"/>
                  </a:lnTo>
                  <a:lnTo>
                    <a:pt x="352306" y="31750"/>
                  </a:lnTo>
                  <a:lnTo>
                    <a:pt x="351513" y="19050"/>
                  </a:lnTo>
                  <a:close/>
                </a:path>
                <a:path w="391795" h="391159">
                  <a:moveTo>
                    <a:pt x="341765" y="0"/>
                  </a:moveTo>
                  <a:lnTo>
                    <a:pt x="295791" y="46989"/>
                  </a:lnTo>
                  <a:lnTo>
                    <a:pt x="294267" y="50800"/>
                  </a:lnTo>
                  <a:lnTo>
                    <a:pt x="295918" y="74930"/>
                  </a:lnTo>
                  <a:lnTo>
                    <a:pt x="307271" y="74930"/>
                  </a:lnTo>
                  <a:lnTo>
                    <a:pt x="305951" y="53339"/>
                  </a:lnTo>
                  <a:lnTo>
                    <a:pt x="306078" y="52070"/>
                  </a:lnTo>
                  <a:lnTo>
                    <a:pt x="340114" y="19050"/>
                  </a:lnTo>
                  <a:lnTo>
                    <a:pt x="351513" y="19050"/>
                  </a:lnTo>
                  <a:lnTo>
                    <a:pt x="351036" y="11430"/>
                  </a:lnTo>
                  <a:lnTo>
                    <a:pt x="350528" y="3810"/>
                  </a:lnTo>
                  <a:lnTo>
                    <a:pt x="341765" y="0"/>
                  </a:lnTo>
                  <a:close/>
                </a:path>
                <a:path w="391795" h="391159">
                  <a:moveTo>
                    <a:pt x="371356" y="15239"/>
                  </a:moveTo>
                  <a:lnTo>
                    <a:pt x="367800" y="15239"/>
                  </a:lnTo>
                  <a:lnTo>
                    <a:pt x="365514" y="17780"/>
                  </a:lnTo>
                  <a:lnTo>
                    <a:pt x="352306" y="31750"/>
                  </a:lnTo>
                  <a:lnTo>
                    <a:pt x="368308" y="31750"/>
                  </a:lnTo>
                  <a:lnTo>
                    <a:pt x="373642" y="26670"/>
                  </a:lnTo>
                  <a:lnTo>
                    <a:pt x="375801" y="24130"/>
                  </a:lnTo>
                  <a:lnTo>
                    <a:pt x="375801" y="20320"/>
                  </a:lnTo>
                  <a:lnTo>
                    <a:pt x="373642" y="17780"/>
                  </a:lnTo>
                  <a:lnTo>
                    <a:pt x="371356" y="15239"/>
                  </a:lnTo>
                  <a:close/>
                </a:path>
              </a:pathLst>
            </a:custGeom>
            <a:solidFill>
              <a:srgbClr val="2E2E2E"/>
            </a:solidFill>
          </p:spPr>
          <p:txBody>
            <a:bodyPr wrap="square" lIns="0" tIns="0" rIns="0" bIns="0" rtlCol="0"/>
            <a:lstStyle/>
            <a:p>
              <a:endParaRPr/>
            </a:p>
          </p:txBody>
        </p:sp>
        <p:sp>
          <p:nvSpPr>
            <p:cNvPr id="14" name="object 14"/>
            <p:cNvSpPr/>
            <p:nvPr/>
          </p:nvSpPr>
          <p:spPr>
            <a:xfrm>
              <a:off x="6094475" y="2001011"/>
              <a:ext cx="3592195" cy="769620"/>
            </a:xfrm>
            <a:custGeom>
              <a:avLst/>
              <a:gdLst/>
              <a:ahLst/>
              <a:cxnLst/>
              <a:rect l="l" t="t" r="r" b="b"/>
              <a:pathLst>
                <a:path w="3592195" h="769619">
                  <a:moveTo>
                    <a:pt x="3460242" y="0"/>
                  </a:moveTo>
                  <a:lnTo>
                    <a:pt x="131825" y="0"/>
                  </a:lnTo>
                  <a:lnTo>
                    <a:pt x="90172" y="6723"/>
                  </a:lnTo>
                  <a:lnTo>
                    <a:pt x="53986" y="25444"/>
                  </a:lnTo>
                  <a:lnTo>
                    <a:pt x="25444" y="53986"/>
                  </a:lnTo>
                  <a:lnTo>
                    <a:pt x="6723" y="90172"/>
                  </a:lnTo>
                  <a:lnTo>
                    <a:pt x="0" y="131825"/>
                  </a:lnTo>
                  <a:lnTo>
                    <a:pt x="0" y="637793"/>
                  </a:lnTo>
                  <a:lnTo>
                    <a:pt x="6723" y="679447"/>
                  </a:lnTo>
                  <a:lnTo>
                    <a:pt x="25444" y="715633"/>
                  </a:lnTo>
                  <a:lnTo>
                    <a:pt x="53986" y="744175"/>
                  </a:lnTo>
                  <a:lnTo>
                    <a:pt x="90172" y="762896"/>
                  </a:lnTo>
                  <a:lnTo>
                    <a:pt x="131825" y="769620"/>
                  </a:lnTo>
                  <a:lnTo>
                    <a:pt x="3460242" y="769620"/>
                  </a:lnTo>
                  <a:lnTo>
                    <a:pt x="3501895" y="762896"/>
                  </a:lnTo>
                  <a:lnTo>
                    <a:pt x="3538081" y="744175"/>
                  </a:lnTo>
                  <a:lnTo>
                    <a:pt x="3566623" y="715633"/>
                  </a:lnTo>
                  <a:lnTo>
                    <a:pt x="3585344" y="679447"/>
                  </a:lnTo>
                  <a:lnTo>
                    <a:pt x="3592068" y="637793"/>
                  </a:lnTo>
                  <a:lnTo>
                    <a:pt x="3592068" y="131825"/>
                  </a:lnTo>
                  <a:lnTo>
                    <a:pt x="3585344" y="90172"/>
                  </a:lnTo>
                  <a:lnTo>
                    <a:pt x="3566623" y="53986"/>
                  </a:lnTo>
                  <a:lnTo>
                    <a:pt x="3538081" y="25444"/>
                  </a:lnTo>
                  <a:lnTo>
                    <a:pt x="3501895" y="6723"/>
                  </a:lnTo>
                  <a:lnTo>
                    <a:pt x="3460242" y="0"/>
                  </a:lnTo>
                  <a:close/>
                </a:path>
              </a:pathLst>
            </a:custGeom>
            <a:solidFill>
              <a:srgbClr val="F1F1F1"/>
            </a:solidFill>
          </p:spPr>
          <p:txBody>
            <a:bodyPr wrap="square" lIns="0" tIns="0" rIns="0" bIns="0" rtlCol="0"/>
            <a:lstStyle/>
            <a:p>
              <a:endParaRPr/>
            </a:p>
          </p:txBody>
        </p:sp>
      </p:grpSp>
      <p:sp>
        <p:nvSpPr>
          <p:cNvPr id="15" name="object 15"/>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85" dirty="0"/>
              <a:t>1</a:t>
            </a:r>
          </a:p>
        </p:txBody>
      </p:sp>
      <p:sp>
        <p:nvSpPr>
          <p:cNvPr id="16" name="object 16"/>
          <p:cNvSpPr txBox="1"/>
          <p:nvPr/>
        </p:nvSpPr>
        <p:spPr>
          <a:xfrm>
            <a:off x="6406642" y="2199513"/>
            <a:ext cx="3956558" cy="289823"/>
          </a:xfrm>
          <a:prstGeom prst="rect">
            <a:avLst/>
          </a:prstGeom>
        </p:spPr>
        <p:txBody>
          <a:bodyPr vert="horz" wrap="square" lIns="0" tIns="12700" rIns="0" bIns="0" rtlCol="0">
            <a:spAutoFit/>
          </a:bodyPr>
          <a:lstStyle/>
          <a:p>
            <a:pPr marL="12700">
              <a:lnSpc>
                <a:spcPct val="100000"/>
              </a:lnSpc>
              <a:spcBef>
                <a:spcPts val="100"/>
              </a:spcBef>
            </a:pPr>
            <a:r>
              <a:rPr lang="en-US" sz="1800" b="1" spc="-150" dirty="0">
                <a:solidFill>
                  <a:srgbClr val="3E3E3E"/>
                </a:solidFill>
                <a:latin typeface="Tahoma"/>
                <a:cs typeface="Tahoma"/>
              </a:rPr>
              <a:t>THÔNG TIN CĐS NGÀNH DU LỊCH</a:t>
            </a:r>
            <a:endParaRPr sz="1800" spc="-150" dirty="0">
              <a:latin typeface="Tahoma"/>
              <a:cs typeface="Tahoma"/>
            </a:endParaRPr>
          </a:p>
        </p:txBody>
      </p:sp>
      <p:sp>
        <p:nvSpPr>
          <p:cNvPr id="17" name="object 17"/>
          <p:cNvSpPr/>
          <p:nvPr/>
        </p:nvSpPr>
        <p:spPr>
          <a:xfrm>
            <a:off x="6097522" y="3040379"/>
            <a:ext cx="2970277" cy="769620"/>
          </a:xfrm>
          <a:custGeom>
            <a:avLst/>
            <a:gdLst/>
            <a:ahLst/>
            <a:cxnLst/>
            <a:rect l="l" t="t" r="r" b="b"/>
            <a:pathLst>
              <a:path w="2367279" h="769620">
                <a:moveTo>
                  <a:pt x="2234946" y="0"/>
                </a:moveTo>
                <a:lnTo>
                  <a:pt x="131825" y="0"/>
                </a:lnTo>
                <a:lnTo>
                  <a:pt x="90172" y="6723"/>
                </a:lnTo>
                <a:lnTo>
                  <a:pt x="53986" y="25444"/>
                </a:lnTo>
                <a:lnTo>
                  <a:pt x="25444" y="53986"/>
                </a:lnTo>
                <a:lnTo>
                  <a:pt x="6723" y="90172"/>
                </a:lnTo>
                <a:lnTo>
                  <a:pt x="0" y="131825"/>
                </a:lnTo>
                <a:lnTo>
                  <a:pt x="0" y="637794"/>
                </a:lnTo>
                <a:lnTo>
                  <a:pt x="6723" y="679447"/>
                </a:lnTo>
                <a:lnTo>
                  <a:pt x="25444" y="715633"/>
                </a:lnTo>
                <a:lnTo>
                  <a:pt x="53986" y="744175"/>
                </a:lnTo>
                <a:lnTo>
                  <a:pt x="90172" y="762896"/>
                </a:lnTo>
                <a:lnTo>
                  <a:pt x="131825" y="769620"/>
                </a:lnTo>
                <a:lnTo>
                  <a:pt x="2234946" y="769620"/>
                </a:lnTo>
                <a:lnTo>
                  <a:pt x="2276599" y="762896"/>
                </a:lnTo>
                <a:lnTo>
                  <a:pt x="2312785" y="744175"/>
                </a:lnTo>
                <a:lnTo>
                  <a:pt x="2341327" y="715633"/>
                </a:lnTo>
                <a:lnTo>
                  <a:pt x="2360048" y="679447"/>
                </a:lnTo>
                <a:lnTo>
                  <a:pt x="2366772" y="637794"/>
                </a:lnTo>
                <a:lnTo>
                  <a:pt x="2366772" y="131825"/>
                </a:lnTo>
                <a:lnTo>
                  <a:pt x="2360048" y="90172"/>
                </a:lnTo>
                <a:lnTo>
                  <a:pt x="2341327" y="53986"/>
                </a:lnTo>
                <a:lnTo>
                  <a:pt x="2312785" y="25444"/>
                </a:lnTo>
                <a:lnTo>
                  <a:pt x="2276599" y="6723"/>
                </a:lnTo>
                <a:lnTo>
                  <a:pt x="2234946" y="0"/>
                </a:lnTo>
                <a:close/>
              </a:path>
            </a:pathLst>
          </a:custGeom>
          <a:solidFill>
            <a:srgbClr val="F1F1F1"/>
          </a:solidFill>
        </p:spPr>
        <p:txBody>
          <a:bodyPr wrap="square" lIns="0" tIns="0" rIns="0" bIns="0" rtlCol="0"/>
          <a:lstStyle/>
          <a:p>
            <a:endParaRPr/>
          </a:p>
        </p:txBody>
      </p:sp>
      <p:sp>
        <p:nvSpPr>
          <p:cNvPr id="18" name="object 18"/>
          <p:cNvSpPr txBox="1"/>
          <p:nvPr/>
        </p:nvSpPr>
        <p:spPr>
          <a:xfrm>
            <a:off x="6567678" y="3266059"/>
            <a:ext cx="3033522" cy="289823"/>
          </a:xfrm>
          <a:prstGeom prst="rect">
            <a:avLst/>
          </a:prstGeom>
        </p:spPr>
        <p:txBody>
          <a:bodyPr vert="horz" wrap="square" lIns="0" tIns="12700" rIns="0" bIns="0" rtlCol="0">
            <a:spAutoFit/>
          </a:bodyPr>
          <a:lstStyle/>
          <a:p>
            <a:pPr marL="12700">
              <a:lnSpc>
                <a:spcPct val="100000"/>
              </a:lnSpc>
              <a:spcBef>
                <a:spcPts val="100"/>
              </a:spcBef>
            </a:pPr>
            <a:r>
              <a:rPr lang="en-US" sz="1800" b="1" spc="-145" dirty="0">
                <a:solidFill>
                  <a:srgbClr val="3E3E3E"/>
                </a:solidFill>
                <a:latin typeface="Tahoma"/>
                <a:cs typeface="Tahoma"/>
              </a:rPr>
              <a:t>KẾT QUẢ ĐẠT ĐƯỢC</a:t>
            </a:r>
            <a:endParaRPr sz="1800" dirty="0">
              <a:latin typeface="Tahoma"/>
              <a:cs typeface="Tahoma"/>
            </a:endParaRPr>
          </a:p>
        </p:txBody>
      </p:sp>
      <p:grpSp>
        <p:nvGrpSpPr>
          <p:cNvPr id="19" name="object 19"/>
          <p:cNvGrpSpPr/>
          <p:nvPr/>
        </p:nvGrpSpPr>
        <p:grpSpPr>
          <a:xfrm>
            <a:off x="5923788" y="2234183"/>
            <a:ext cx="2566670" cy="2613660"/>
            <a:chOff x="5923788" y="2234183"/>
            <a:chExt cx="2566670" cy="2613660"/>
          </a:xfrm>
        </p:grpSpPr>
        <p:pic>
          <p:nvPicPr>
            <p:cNvPr id="20" name="object 20"/>
            <p:cNvPicPr/>
            <p:nvPr/>
          </p:nvPicPr>
          <p:blipFill>
            <a:blip r:embed="rId7" cstate="print"/>
            <a:stretch>
              <a:fillRect/>
            </a:stretch>
          </p:blipFill>
          <p:spPr>
            <a:xfrm>
              <a:off x="5929884" y="3291839"/>
              <a:ext cx="260603" cy="225551"/>
            </a:xfrm>
            <a:prstGeom prst="rect">
              <a:avLst/>
            </a:prstGeom>
          </p:spPr>
        </p:pic>
        <p:sp>
          <p:nvSpPr>
            <p:cNvPr id="21" name="object 21"/>
            <p:cNvSpPr/>
            <p:nvPr/>
          </p:nvSpPr>
          <p:spPr>
            <a:xfrm>
              <a:off x="5923788" y="3233927"/>
              <a:ext cx="340360" cy="379730"/>
            </a:xfrm>
            <a:custGeom>
              <a:avLst/>
              <a:gdLst/>
              <a:ahLst/>
              <a:cxnLst/>
              <a:rect l="l" t="t" r="r" b="b"/>
              <a:pathLst>
                <a:path w="340360" h="379729">
                  <a:moveTo>
                    <a:pt x="324612" y="284353"/>
                  </a:moveTo>
                  <a:lnTo>
                    <a:pt x="322072" y="281813"/>
                  </a:lnTo>
                  <a:lnTo>
                    <a:pt x="273177" y="281813"/>
                  </a:lnTo>
                  <a:lnTo>
                    <a:pt x="273177" y="293243"/>
                  </a:lnTo>
                  <a:lnTo>
                    <a:pt x="273177" y="306717"/>
                  </a:lnTo>
                  <a:lnTo>
                    <a:pt x="272542" y="307340"/>
                  </a:lnTo>
                  <a:lnTo>
                    <a:pt x="67691" y="307340"/>
                  </a:lnTo>
                  <a:lnTo>
                    <a:pt x="66929" y="306717"/>
                  </a:lnTo>
                  <a:lnTo>
                    <a:pt x="66929" y="293243"/>
                  </a:lnTo>
                  <a:lnTo>
                    <a:pt x="273177" y="293243"/>
                  </a:lnTo>
                  <a:lnTo>
                    <a:pt x="273177" y="281813"/>
                  </a:lnTo>
                  <a:lnTo>
                    <a:pt x="13589" y="281813"/>
                  </a:lnTo>
                  <a:lnTo>
                    <a:pt x="11430" y="279781"/>
                  </a:lnTo>
                  <a:lnTo>
                    <a:pt x="11430" y="39370"/>
                  </a:lnTo>
                  <a:lnTo>
                    <a:pt x="13589" y="37338"/>
                  </a:lnTo>
                  <a:lnTo>
                    <a:pt x="46228" y="37338"/>
                  </a:lnTo>
                  <a:lnTo>
                    <a:pt x="48768" y="34798"/>
                  </a:lnTo>
                  <a:lnTo>
                    <a:pt x="48768" y="28448"/>
                  </a:lnTo>
                  <a:lnTo>
                    <a:pt x="46228" y="25908"/>
                  </a:lnTo>
                  <a:lnTo>
                    <a:pt x="7239" y="25908"/>
                  </a:lnTo>
                  <a:lnTo>
                    <a:pt x="0" y="33147"/>
                  </a:lnTo>
                  <a:lnTo>
                    <a:pt x="0" y="286004"/>
                  </a:lnTo>
                  <a:lnTo>
                    <a:pt x="7239" y="293243"/>
                  </a:lnTo>
                  <a:lnTo>
                    <a:pt x="55499" y="293243"/>
                  </a:lnTo>
                  <a:lnTo>
                    <a:pt x="55499" y="312928"/>
                  </a:lnTo>
                  <a:lnTo>
                    <a:pt x="61341" y="318770"/>
                  </a:lnTo>
                  <a:lnTo>
                    <a:pt x="125730" y="318770"/>
                  </a:lnTo>
                  <a:lnTo>
                    <a:pt x="98806" y="371221"/>
                  </a:lnTo>
                  <a:lnTo>
                    <a:pt x="97282" y="374015"/>
                  </a:lnTo>
                  <a:lnTo>
                    <a:pt x="98425" y="377444"/>
                  </a:lnTo>
                  <a:lnTo>
                    <a:pt x="101219" y="378841"/>
                  </a:lnTo>
                  <a:lnTo>
                    <a:pt x="102108" y="379222"/>
                  </a:lnTo>
                  <a:lnTo>
                    <a:pt x="102997" y="379476"/>
                  </a:lnTo>
                  <a:lnTo>
                    <a:pt x="105918" y="379476"/>
                  </a:lnTo>
                  <a:lnTo>
                    <a:pt x="107950" y="378333"/>
                  </a:lnTo>
                  <a:lnTo>
                    <a:pt x="108966" y="376428"/>
                  </a:lnTo>
                  <a:lnTo>
                    <a:pt x="138557" y="318770"/>
                  </a:lnTo>
                  <a:lnTo>
                    <a:pt x="201676" y="318770"/>
                  </a:lnTo>
                  <a:lnTo>
                    <a:pt x="231267" y="376428"/>
                  </a:lnTo>
                  <a:lnTo>
                    <a:pt x="232283" y="378333"/>
                  </a:lnTo>
                  <a:lnTo>
                    <a:pt x="234188" y="379476"/>
                  </a:lnTo>
                  <a:lnTo>
                    <a:pt x="237236" y="379476"/>
                  </a:lnTo>
                  <a:lnTo>
                    <a:pt x="238125" y="379222"/>
                  </a:lnTo>
                  <a:lnTo>
                    <a:pt x="241681" y="377444"/>
                  </a:lnTo>
                  <a:lnTo>
                    <a:pt x="242824" y="374015"/>
                  </a:lnTo>
                  <a:lnTo>
                    <a:pt x="241427" y="371221"/>
                  </a:lnTo>
                  <a:lnTo>
                    <a:pt x="214503" y="318770"/>
                  </a:lnTo>
                  <a:lnTo>
                    <a:pt x="278765" y="318770"/>
                  </a:lnTo>
                  <a:lnTo>
                    <a:pt x="284607" y="312928"/>
                  </a:lnTo>
                  <a:lnTo>
                    <a:pt x="284607" y="307340"/>
                  </a:lnTo>
                  <a:lnTo>
                    <a:pt x="284607" y="293243"/>
                  </a:lnTo>
                  <a:lnTo>
                    <a:pt x="322072" y="293243"/>
                  </a:lnTo>
                  <a:lnTo>
                    <a:pt x="324612" y="290703"/>
                  </a:lnTo>
                  <a:lnTo>
                    <a:pt x="324612" y="284353"/>
                  </a:lnTo>
                  <a:close/>
                </a:path>
                <a:path w="340360" h="379729">
                  <a:moveTo>
                    <a:pt x="339852" y="32893"/>
                  </a:moveTo>
                  <a:lnTo>
                    <a:pt x="332613" y="25654"/>
                  </a:lnTo>
                  <a:lnTo>
                    <a:pt x="201930" y="25654"/>
                  </a:lnTo>
                  <a:lnTo>
                    <a:pt x="201930" y="11430"/>
                  </a:lnTo>
                  <a:lnTo>
                    <a:pt x="201930" y="6477"/>
                  </a:lnTo>
                  <a:lnTo>
                    <a:pt x="195580" y="0"/>
                  </a:lnTo>
                  <a:lnTo>
                    <a:pt x="190627" y="0"/>
                  </a:lnTo>
                  <a:lnTo>
                    <a:pt x="190627" y="12827"/>
                  </a:lnTo>
                  <a:lnTo>
                    <a:pt x="190627" y="25654"/>
                  </a:lnTo>
                  <a:lnTo>
                    <a:pt x="150241" y="25654"/>
                  </a:lnTo>
                  <a:lnTo>
                    <a:pt x="150241" y="12827"/>
                  </a:lnTo>
                  <a:lnTo>
                    <a:pt x="151511" y="11430"/>
                  </a:lnTo>
                  <a:lnTo>
                    <a:pt x="189357" y="11430"/>
                  </a:lnTo>
                  <a:lnTo>
                    <a:pt x="190627" y="12827"/>
                  </a:lnTo>
                  <a:lnTo>
                    <a:pt x="190627" y="0"/>
                  </a:lnTo>
                  <a:lnTo>
                    <a:pt x="145288" y="0"/>
                  </a:lnTo>
                  <a:lnTo>
                    <a:pt x="138811" y="6477"/>
                  </a:lnTo>
                  <a:lnTo>
                    <a:pt x="138811" y="25654"/>
                  </a:lnTo>
                  <a:lnTo>
                    <a:pt x="63500" y="25654"/>
                  </a:lnTo>
                  <a:lnTo>
                    <a:pt x="60960" y="28194"/>
                  </a:lnTo>
                  <a:lnTo>
                    <a:pt x="60960" y="34544"/>
                  </a:lnTo>
                  <a:lnTo>
                    <a:pt x="63500" y="37084"/>
                  </a:lnTo>
                  <a:lnTo>
                    <a:pt x="326390" y="37084"/>
                  </a:lnTo>
                  <a:lnTo>
                    <a:pt x="328422" y="39243"/>
                  </a:lnTo>
                  <a:lnTo>
                    <a:pt x="328422" y="99568"/>
                  </a:lnTo>
                  <a:lnTo>
                    <a:pt x="330962" y="102108"/>
                  </a:lnTo>
                  <a:lnTo>
                    <a:pt x="337312" y="102108"/>
                  </a:lnTo>
                  <a:lnTo>
                    <a:pt x="339852" y="99568"/>
                  </a:lnTo>
                  <a:lnTo>
                    <a:pt x="339852" y="32893"/>
                  </a:lnTo>
                  <a:close/>
                </a:path>
              </a:pathLst>
            </a:custGeom>
            <a:solidFill>
              <a:srgbClr val="2E2E2E"/>
            </a:solidFill>
          </p:spPr>
          <p:txBody>
            <a:bodyPr wrap="square" lIns="0" tIns="0" rIns="0" bIns="0" rtlCol="0"/>
            <a:lstStyle/>
            <a:p>
              <a:endParaRPr/>
            </a:p>
          </p:txBody>
        </p:sp>
        <p:pic>
          <p:nvPicPr>
            <p:cNvPr id="22" name="object 22"/>
            <p:cNvPicPr/>
            <p:nvPr/>
          </p:nvPicPr>
          <p:blipFill>
            <a:blip r:embed="rId8" cstate="print"/>
            <a:stretch>
              <a:fillRect/>
            </a:stretch>
          </p:blipFill>
          <p:spPr>
            <a:xfrm>
              <a:off x="5998464" y="3339685"/>
              <a:ext cx="313944" cy="214282"/>
            </a:xfrm>
            <a:prstGeom prst="rect">
              <a:avLst/>
            </a:prstGeom>
          </p:spPr>
        </p:pic>
        <p:pic>
          <p:nvPicPr>
            <p:cNvPr id="23" name="object 23"/>
            <p:cNvPicPr/>
            <p:nvPr/>
          </p:nvPicPr>
          <p:blipFill>
            <a:blip r:embed="rId9" cstate="print"/>
            <a:stretch>
              <a:fillRect/>
            </a:stretch>
          </p:blipFill>
          <p:spPr>
            <a:xfrm>
              <a:off x="6088380" y="2292095"/>
              <a:ext cx="193548" cy="195071"/>
            </a:xfrm>
            <a:prstGeom prst="rect">
              <a:avLst/>
            </a:prstGeom>
          </p:spPr>
        </p:pic>
        <p:sp>
          <p:nvSpPr>
            <p:cNvPr id="24" name="object 24"/>
            <p:cNvSpPr/>
            <p:nvPr/>
          </p:nvSpPr>
          <p:spPr>
            <a:xfrm>
              <a:off x="5937504" y="2234183"/>
              <a:ext cx="376555" cy="303530"/>
            </a:xfrm>
            <a:custGeom>
              <a:avLst/>
              <a:gdLst/>
              <a:ahLst/>
              <a:cxnLst/>
              <a:rect l="l" t="t" r="r" b="b"/>
              <a:pathLst>
                <a:path w="376554" h="303530">
                  <a:moveTo>
                    <a:pt x="325120" y="291083"/>
                  </a:moveTo>
                  <a:lnTo>
                    <a:pt x="51308" y="291083"/>
                  </a:lnTo>
                  <a:lnTo>
                    <a:pt x="48513" y="293877"/>
                  </a:lnTo>
                  <a:lnTo>
                    <a:pt x="48513" y="300608"/>
                  </a:lnTo>
                  <a:lnTo>
                    <a:pt x="51308" y="303275"/>
                  </a:lnTo>
                  <a:lnTo>
                    <a:pt x="325120" y="303275"/>
                  </a:lnTo>
                  <a:lnTo>
                    <a:pt x="327913" y="300608"/>
                  </a:lnTo>
                  <a:lnTo>
                    <a:pt x="327913" y="293877"/>
                  </a:lnTo>
                  <a:lnTo>
                    <a:pt x="325120" y="291083"/>
                  </a:lnTo>
                  <a:close/>
                </a:path>
                <a:path w="376554" h="303530">
                  <a:moveTo>
                    <a:pt x="270510" y="272923"/>
                  </a:moveTo>
                  <a:lnTo>
                    <a:pt x="105918" y="272923"/>
                  </a:lnTo>
                  <a:lnTo>
                    <a:pt x="103250" y="275716"/>
                  </a:lnTo>
                  <a:lnTo>
                    <a:pt x="103250" y="291083"/>
                  </a:lnTo>
                  <a:lnTo>
                    <a:pt x="115316" y="291083"/>
                  </a:lnTo>
                  <a:lnTo>
                    <a:pt x="115316" y="285114"/>
                  </a:lnTo>
                  <a:lnTo>
                    <a:pt x="273176" y="285114"/>
                  </a:lnTo>
                  <a:lnTo>
                    <a:pt x="273176" y="275716"/>
                  </a:lnTo>
                  <a:lnTo>
                    <a:pt x="270510" y="272923"/>
                  </a:lnTo>
                  <a:close/>
                </a:path>
                <a:path w="376554" h="303530">
                  <a:moveTo>
                    <a:pt x="273176" y="285114"/>
                  </a:moveTo>
                  <a:lnTo>
                    <a:pt x="261112" y="285114"/>
                  </a:lnTo>
                  <a:lnTo>
                    <a:pt x="261112" y="291083"/>
                  </a:lnTo>
                  <a:lnTo>
                    <a:pt x="273176" y="291083"/>
                  </a:lnTo>
                  <a:lnTo>
                    <a:pt x="273176" y="285114"/>
                  </a:lnTo>
                  <a:close/>
                </a:path>
                <a:path w="376554" h="303530">
                  <a:moveTo>
                    <a:pt x="156337" y="242569"/>
                  </a:moveTo>
                  <a:lnTo>
                    <a:pt x="143763" y="242569"/>
                  </a:lnTo>
                  <a:lnTo>
                    <a:pt x="135128" y="272923"/>
                  </a:lnTo>
                  <a:lnTo>
                    <a:pt x="147700" y="272923"/>
                  </a:lnTo>
                  <a:lnTo>
                    <a:pt x="156337" y="242569"/>
                  </a:lnTo>
                  <a:close/>
                </a:path>
                <a:path w="376554" h="303530">
                  <a:moveTo>
                    <a:pt x="232663" y="242569"/>
                  </a:moveTo>
                  <a:lnTo>
                    <a:pt x="220091" y="242569"/>
                  </a:lnTo>
                  <a:lnTo>
                    <a:pt x="228726" y="272923"/>
                  </a:lnTo>
                  <a:lnTo>
                    <a:pt x="241300" y="272923"/>
                  </a:lnTo>
                  <a:lnTo>
                    <a:pt x="232663" y="242569"/>
                  </a:lnTo>
                  <a:close/>
                </a:path>
                <a:path w="376554" h="303530">
                  <a:moveTo>
                    <a:pt x="358267" y="0"/>
                  </a:moveTo>
                  <a:lnTo>
                    <a:pt x="18161" y="0"/>
                  </a:lnTo>
                  <a:lnTo>
                    <a:pt x="11090" y="1426"/>
                  </a:lnTo>
                  <a:lnTo>
                    <a:pt x="5318" y="5318"/>
                  </a:lnTo>
                  <a:lnTo>
                    <a:pt x="1426" y="11090"/>
                  </a:lnTo>
                  <a:lnTo>
                    <a:pt x="0" y="18161"/>
                  </a:lnTo>
                  <a:lnTo>
                    <a:pt x="0" y="224408"/>
                  </a:lnTo>
                  <a:lnTo>
                    <a:pt x="1426" y="231479"/>
                  </a:lnTo>
                  <a:lnTo>
                    <a:pt x="5318" y="237251"/>
                  </a:lnTo>
                  <a:lnTo>
                    <a:pt x="11090" y="241143"/>
                  </a:lnTo>
                  <a:lnTo>
                    <a:pt x="18161" y="242569"/>
                  </a:lnTo>
                  <a:lnTo>
                    <a:pt x="358267" y="242569"/>
                  </a:lnTo>
                  <a:lnTo>
                    <a:pt x="365337" y="241143"/>
                  </a:lnTo>
                  <a:lnTo>
                    <a:pt x="371109" y="237251"/>
                  </a:lnTo>
                  <a:lnTo>
                    <a:pt x="375001" y="231479"/>
                  </a:lnTo>
                  <a:lnTo>
                    <a:pt x="375197" y="230504"/>
                  </a:lnTo>
                  <a:lnTo>
                    <a:pt x="14859" y="230504"/>
                  </a:lnTo>
                  <a:lnTo>
                    <a:pt x="12192" y="227711"/>
                  </a:lnTo>
                  <a:lnTo>
                    <a:pt x="12192" y="212343"/>
                  </a:lnTo>
                  <a:lnTo>
                    <a:pt x="376428" y="212343"/>
                  </a:lnTo>
                  <a:lnTo>
                    <a:pt x="376428" y="200151"/>
                  </a:lnTo>
                  <a:lnTo>
                    <a:pt x="12192" y="200151"/>
                  </a:lnTo>
                  <a:lnTo>
                    <a:pt x="12192" y="14858"/>
                  </a:lnTo>
                  <a:lnTo>
                    <a:pt x="14859" y="12191"/>
                  </a:lnTo>
                  <a:lnTo>
                    <a:pt x="375223" y="12191"/>
                  </a:lnTo>
                  <a:lnTo>
                    <a:pt x="375001" y="11090"/>
                  </a:lnTo>
                  <a:lnTo>
                    <a:pt x="371109" y="5318"/>
                  </a:lnTo>
                  <a:lnTo>
                    <a:pt x="365337" y="1426"/>
                  </a:lnTo>
                  <a:lnTo>
                    <a:pt x="358267" y="0"/>
                  </a:lnTo>
                  <a:close/>
                </a:path>
                <a:path w="376554" h="303530">
                  <a:moveTo>
                    <a:pt x="376428" y="212343"/>
                  </a:moveTo>
                  <a:lnTo>
                    <a:pt x="364236" y="212343"/>
                  </a:lnTo>
                  <a:lnTo>
                    <a:pt x="364236" y="227711"/>
                  </a:lnTo>
                  <a:lnTo>
                    <a:pt x="361569" y="230504"/>
                  </a:lnTo>
                  <a:lnTo>
                    <a:pt x="375197" y="230504"/>
                  </a:lnTo>
                  <a:lnTo>
                    <a:pt x="376428" y="224408"/>
                  </a:lnTo>
                  <a:lnTo>
                    <a:pt x="376428" y="212343"/>
                  </a:lnTo>
                  <a:close/>
                </a:path>
                <a:path w="376554" h="303530">
                  <a:moveTo>
                    <a:pt x="375223" y="12191"/>
                  </a:moveTo>
                  <a:lnTo>
                    <a:pt x="361569" y="12191"/>
                  </a:lnTo>
                  <a:lnTo>
                    <a:pt x="364236" y="14858"/>
                  </a:lnTo>
                  <a:lnTo>
                    <a:pt x="364236" y="200151"/>
                  </a:lnTo>
                  <a:lnTo>
                    <a:pt x="376428" y="200151"/>
                  </a:lnTo>
                  <a:lnTo>
                    <a:pt x="376428" y="18161"/>
                  </a:lnTo>
                  <a:lnTo>
                    <a:pt x="375223" y="12191"/>
                  </a:lnTo>
                  <a:close/>
                </a:path>
              </a:pathLst>
            </a:custGeom>
            <a:solidFill>
              <a:srgbClr val="2E2E2E"/>
            </a:solidFill>
          </p:spPr>
          <p:txBody>
            <a:bodyPr wrap="square" lIns="0" tIns="0" rIns="0" bIns="0" rtlCol="0"/>
            <a:lstStyle/>
            <a:p>
              <a:endParaRPr/>
            </a:p>
          </p:txBody>
        </p:sp>
        <p:pic>
          <p:nvPicPr>
            <p:cNvPr id="25" name="object 25"/>
            <p:cNvPicPr/>
            <p:nvPr/>
          </p:nvPicPr>
          <p:blipFill>
            <a:blip r:embed="rId10" cstate="print"/>
            <a:stretch>
              <a:fillRect/>
            </a:stretch>
          </p:blipFill>
          <p:spPr>
            <a:xfrm>
              <a:off x="6028055" y="2264409"/>
              <a:ext cx="206601" cy="146557"/>
            </a:xfrm>
            <a:prstGeom prst="rect">
              <a:avLst/>
            </a:prstGeom>
          </p:spPr>
        </p:pic>
        <p:sp>
          <p:nvSpPr>
            <p:cNvPr id="26" name="object 26"/>
            <p:cNvSpPr/>
            <p:nvPr/>
          </p:nvSpPr>
          <p:spPr>
            <a:xfrm>
              <a:off x="6124956" y="4078223"/>
              <a:ext cx="2365375" cy="769620"/>
            </a:xfrm>
            <a:custGeom>
              <a:avLst/>
              <a:gdLst/>
              <a:ahLst/>
              <a:cxnLst/>
              <a:rect l="l" t="t" r="r" b="b"/>
              <a:pathLst>
                <a:path w="2365375" h="769620">
                  <a:moveTo>
                    <a:pt x="2233422" y="0"/>
                  </a:moveTo>
                  <a:lnTo>
                    <a:pt x="131826" y="0"/>
                  </a:lnTo>
                  <a:lnTo>
                    <a:pt x="90172" y="6723"/>
                  </a:lnTo>
                  <a:lnTo>
                    <a:pt x="53986" y="25444"/>
                  </a:lnTo>
                  <a:lnTo>
                    <a:pt x="25444" y="53986"/>
                  </a:lnTo>
                  <a:lnTo>
                    <a:pt x="6723" y="90172"/>
                  </a:lnTo>
                  <a:lnTo>
                    <a:pt x="0" y="131825"/>
                  </a:lnTo>
                  <a:lnTo>
                    <a:pt x="0" y="637794"/>
                  </a:lnTo>
                  <a:lnTo>
                    <a:pt x="6723" y="679447"/>
                  </a:lnTo>
                  <a:lnTo>
                    <a:pt x="25444" y="715633"/>
                  </a:lnTo>
                  <a:lnTo>
                    <a:pt x="53986" y="744175"/>
                  </a:lnTo>
                  <a:lnTo>
                    <a:pt x="90172" y="762896"/>
                  </a:lnTo>
                  <a:lnTo>
                    <a:pt x="131826" y="769619"/>
                  </a:lnTo>
                  <a:lnTo>
                    <a:pt x="2233422" y="769619"/>
                  </a:lnTo>
                  <a:lnTo>
                    <a:pt x="2275075" y="762896"/>
                  </a:lnTo>
                  <a:lnTo>
                    <a:pt x="2311261" y="744175"/>
                  </a:lnTo>
                  <a:lnTo>
                    <a:pt x="2339803" y="715633"/>
                  </a:lnTo>
                  <a:lnTo>
                    <a:pt x="2358524" y="679447"/>
                  </a:lnTo>
                  <a:lnTo>
                    <a:pt x="2365248" y="637794"/>
                  </a:lnTo>
                  <a:lnTo>
                    <a:pt x="2365248" y="131825"/>
                  </a:lnTo>
                  <a:lnTo>
                    <a:pt x="2358524" y="90172"/>
                  </a:lnTo>
                  <a:lnTo>
                    <a:pt x="2339803" y="53986"/>
                  </a:lnTo>
                  <a:lnTo>
                    <a:pt x="2311261" y="25444"/>
                  </a:lnTo>
                  <a:lnTo>
                    <a:pt x="2275075" y="6723"/>
                  </a:lnTo>
                  <a:lnTo>
                    <a:pt x="2233422" y="0"/>
                  </a:lnTo>
                  <a:close/>
                </a:path>
              </a:pathLst>
            </a:custGeom>
            <a:solidFill>
              <a:srgbClr val="F1F1F1"/>
            </a:solidFill>
          </p:spPr>
          <p:txBody>
            <a:bodyPr wrap="square" lIns="0" tIns="0" rIns="0" bIns="0" rtlCol="0"/>
            <a:lstStyle/>
            <a:p>
              <a:endParaRPr/>
            </a:p>
          </p:txBody>
        </p:sp>
      </p:grpSp>
      <p:sp>
        <p:nvSpPr>
          <p:cNvPr id="27" name="object 27"/>
          <p:cNvSpPr txBox="1"/>
          <p:nvPr/>
        </p:nvSpPr>
        <p:spPr>
          <a:xfrm>
            <a:off x="6594475" y="4303521"/>
            <a:ext cx="1098550" cy="299720"/>
          </a:xfrm>
          <a:prstGeom prst="rect">
            <a:avLst/>
          </a:prstGeom>
        </p:spPr>
        <p:txBody>
          <a:bodyPr vert="horz" wrap="square" lIns="0" tIns="12700" rIns="0" bIns="0" rtlCol="0">
            <a:spAutoFit/>
          </a:bodyPr>
          <a:lstStyle/>
          <a:p>
            <a:pPr marL="12700">
              <a:lnSpc>
                <a:spcPct val="100000"/>
              </a:lnSpc>
              <a:spcBef>
                <a:spcPts val="100"/>
              </a:spcBef>
            </a:pPr>
            <a:r>
              <a:rPr lang="en-US" b="1" spc="-175" dirty="0">
                <a:solidFill>
                  <a:srgbClr val="3E3E3E"/>
                </a:solidFill>
                <a:latin typeface="Tahoma"/>
                <a:cs typeface="Tahoma"/>
              </a:rPr>
              <a:t>ĐỀ XUÂT</a:t>
            </a:r>
            <a:endParaRPr sz="1800" dirty="0">
              <a:latin typeface="Tahoma"/>
              <a:cs typeface="Tahoma"/>
            </a:endParaRPr>
          </a:p>
        </p:txBody>
      </p:sp>
      <p:sp>
        <p:nvSpPr>
          <p:cNvPr id="30" name="object 30"/>
          <p:cNvSpPr txBox="1"/>
          <p:nvPr/>
        </p:nvSpPr>
        <p:spPr>
          <a:xfrm>
            <a:off x="5382895" y="1578203"/>
            <a:ext cx="410209" cy="3160481"/>
          </a:xfrm>
          <a:prstGeom prst="rect">
            <a:avLst/>
          </a:prstGeom>
        </p:spPr>
        <p:txBody>
          <a:bodyPr vert="horz" wrap="square" lIns="0" tIns="381635" rIns="0" bIns="0" rtlCol="0">
            <a:spAutoFit/>
          </a:bodyPr>
          <a:lstStyle/>
          <a:p>
            <a:pPr marL="12700">
              <a:lnSpc>
                <a:spcPct val="100000"/>
              </a:lnSpc>
              <a:spcBef>
                <a:spcPts val="3005"/>
              </a:spcBef>
            </a:pPr>
            <a:r>
              <a:rPr sz="4400" b="1" spc="-85" dirty="0">
                <a:solidFill>
                  <a:srgbClr val="44484D"/>
                </a:solidFill>
                <a:latin typeface="Tahoma"/>
                <a:cs typeface="Tahoma"/>
              </a:rPr>
              <a:t>2</a:t>
            </a:r>
            <a:endParaRPr sz="4400" dirty="0">
              <a:latin typeface="Tahoma"/>
              <a:cs typeface="Tahoma"/>
            </a:endParaRPr>
          </a:p>
          <a:p>
            <a:pPr marL="12700">
              <a:lnSpc>
                <a:spcPct val="100000"/>
              </a:lnSpc>
              <a:spcBef>
                <a:spcPts val="2910"/>
              </a:spcBef>
            </a:pPr>
            <a:r>
              <a:rPr sz="4400" b="1" spc="-85" dirty="0">
                <a:solidFill>
                  <a:srgbClr val="44484D"/>
                </a:solidFill>
                <a:latin typeface="Tahoma"/>
                <a:cs typeface="Tahoma"/>
              </a:rPr>
              <a:t>3</a:t>
            </a:r>
            <a:endParaRPr sz="4400" dirty="0">
              <a:latin typeface="Tahoma"/>
              <a:cs typeface="Tahoma"/>
            </a:endParaRPr>
          </a:p>
          <a:p>
            <a:pPr marL="39370">
              <a:lnSpc>
                <a:spcPct val="100000"/>
              </a:lnSpc>
              <a:spcBef>
                <a:spcPts val="2890"/>
              </a:spcBef>
            </a:pPr>
            <a:r>
              <a:rPr sz="4400" b="1" spc="-85" dirty="0">
                <a:solidFill>
                  <a:srgbClr val="44484D"/>
                </a:solidFill>
                <a:latin typeface="Tahoma"/>
                <a:cs typeface="Tahoma"/>
              </a:rPr>
              <a:t>4</a:t>
            </a:r>
            <a:endParaRPr sz="4400" dirty="0">
              <a:latin typeface="Tahoma"/>
              <a:cs typeface="Tahoma"/>
            </a:endParaRPr>
          </a:p>
        </p:txBody>
      </p:sp>
      <p:sp>
        <p:nvSpPr>
          <p:cNvPr id="33" name="object 33"/>
          <p:cNvSpPr/>
          <p:nvPr/>
        </p:nvSpPr>
        <p:spPr>
          <a:xfrm>
            <a:off x="5923788" y="4269231"/>
            <a:ext cx="376555" cy="1429385"/>
          </a:xfrm>
          <a:custGeom>
            <a:avLst/>
            <a:gdLst/>
            <a:ahLst/>
            <a:cxnLst/>
            <a:rect l="l" t="t" r="r" b="b"/>
            <a:pathLst>
              <a:path w="376554" h="1429385">
                <a:moveTo>
                  <a:pt x="230124" y="1048512"/>
                </a:moveTo>
                <a:lnTo>
                  <a:pt x="229362" y="1046734"/>
                </a:lnTo>
                <a:lnTo>
                  <a:pt x="227838" y="1045464"/>
                </a:lnTo>
                <a:lnTo>
                  <a:pt x="226441" y="1044194"/>
                </a:lnTo>
                <a:lnTo>
                  <a:pt x="224536" y="1043432"/>
                </a:lnTo>
                <a:lnTo>
                  <a:pt x="220472" y="1043432"/>
                </a:lnTo>
                <a:lnTo>
                  <a:pt x="218567" y="1044194"/>
                </a:lnTo>
                <a:lnTo>
                  <a:pt x="217170" y="1045464"/>
                </a:lnTo>
                <a:lnTo>
                  <a:pt x="215646" y="1046734"/>
                </a:lnTo>
                <a:lnTo>
                  <a:pt x="214884" y="1048512"/>
                </a:lnTo>
                <a:lnTo>
                  <a:pt x="214884" y="1052068"/>
                </a:lnTo>
                <a:lnTo>
                  <a:pt x="215646" y="1053846"/>
                </a:lnTo>
                <a:lnTo>
                  <a:pt x="217170" y="1055116"/>
                </a:lnTo>
                <a:lnTo>
                  <a:pt x="218567" y="1056386"/>
                </a:lnTo>
                <a:lnTo>
                  <a:pt x="220472" y="1057148"/>
                </a:lnTo>
                <a:lnTo>
                  <a:pt x="222504" y="1057148"/>
                </a:lnTo>
                <a:lnTo>
                  <a:pt x="224536" y="1057148"/>
                </a:lnTo>
                <a:lnTo>
                  <a:pt x="226441" y="1056386"/>
                </a:lnTo>
                <a:lnTo>
                  <a:pt x="227838" y="1055116"/>
                </a:lnTo>
                <a:lnTo>
                  <a:pt x="229362" y="1053846"/>
                </a:lnTo>
                <a:lnTo>
                  <a:pt x="230124" y="1052068"/>
                </a:lnTo>
                <a:lnTo>
                  <a:pt x="230124" y="1048512"/>
                </a:lnTo>
                <a:close/>
              </a:path>
              <a:path w="376554" h="1429385">
                <a:moveTo>
                  <a:pt x="339852" y="1330413"/>
                </a:moveTo>
                <a:lnTo>
                  <a:pt x="312674" y="1303147"/>
                </a:lnTo>
                <a:lnTo>
                  <a:pt x="307975" y="1303147"/>
                </a:lnTo>
                <a:lnTo>
                  <a:pt x="303403" y="1304417"/>
                </a:lnTo>
                <a:lnTo>
                  <a:pt x="299466" y="1306576"/>
                </a:lnTo>
                <a:lnTo>
                  <a:pt x="297573" y="1302766"/>
                </a:lnTo>
                <a:lnTo>
                  <a:pt x="273558" y="1287526"/>
                </a:lnTo>
                <a:lnTo>
                  <a:pt x="265938" y="1287526"/>
                </a:lnTo>
                <a:lnTo>
                  <a:pt x="258953" y="1290828"/>
                </a:lnTo>
                <a:lnTo>
                  <a:pt x="254127" y="1295908"/>
                </a:lnTo>
                <a:lnTo>
                  <a:pt x="252730" y="1294511"/>
                </a:lnTo>
                <a:lnTo>
                  <a:pt x="251206" y="1293241"/>
                </a:lnTo>
                <a:lnTo>
                  <a:pt x="249555" y="1292098"/>
                </a:lnTo>
                <a:lnTo>
                  <a:pt x="262267" y="1285494"/>
                </a:lnTo>
                <a:lnTo>
                  <a:pt x="262648" y="1285240"/>
                </a:lnTo>
                <a:lnTo>
                  <a:pt x="274243" y="1277531"/>
                </a:lnTo>
                <a:lnTo>
                  <a:pt x="285369" y="1268285"/>
                </a:lnTo>
                <a:lnTo>
                  <a:pt x="319239" y="1217472"/>
                </a:lnTo>
                <a:lnTo>
                  <a:pt x="327533" y="1171321"/>
                </a:lnTo>
                <a:lnTo>
                  <a:pt x="325945" y="1150747"/>
                </a:lnTo>
                <a:lnTo>
                  <a:pt x="321259" y="1130896"/>
                </a:lnTo>
                <a:lnTo>
                  <a:pt x="313537" y="1112012"/>
                </a:lnTo>
                <a:lnTo>
                  <a:pt x="309016" y="1104519"/>
                </a:lnTo>
                <a:lnTo>
                  <a:pt x="302895" y="1094359"/>
                </a:lnTo>
                <a:lnTo>
                  <a:pt x="303276" y="1093470"/>
                </a:lnTo>
                <a:lnTo>
                  <a:pt x="306793" y="1085354"/>
                </a:lnTo>
                <a:lnTo>
                  <a:pt x="307479" y="1075677"/>
                </a:lnTo>
                <a:lnTo>
                  <a:pt x="304939" y="1066266"/>
                </a:lnTo>
                <a:lnTo>
                  <a:pt x="303898" y="1064768"/>
                </a:lnTo>
                <a:lnTo>
                  <a:pt x="299212" y="1058037"/>
                </a:lnTo>
                <a:lnTo>
                  <a:pt x="293751" y="1054417"/>
                </a:lnTo>
                <a:lnTo>
                  <a:pt x="293751" y="1074166"/>
                </a:lnTo>
                <a:lnTo>
                  <a:pt x="293751" y="1082802"/>
                </a:lnTo>
                <a:lnTo>
                  <a:pt x="283083" y="1093470"/>
                </a:lnTo>
                <a:lnTo>
                  <a:pt x="274447" y="1093470"/>
                </a:lnTo>
                <a:lnTo>
                  <a:pt x="263779" y="1082802"/>
                </a:lnTo>
                <a:lnTo>
                  <a:pt x="263779" y="1074166"/>
                </a:lnTo>
                <a:lnTo>
                  <a:pt x="269113" y="1068705"/>
                </a:lnTo>
                <a:lnTo>
                  <a:pt x="271780" y="1066038"/>
                </a:lnTo>
                <a:lnTo>
                  <a:pt x="275336" y="1064768"/>
                </a:lnTo>
                <a:lnTo>
                  <a:pt x="282321" y="1064768"/>
                </a:lnTo>
                <a:lnTo>
                  <a:pt x="285750" y="1066038"/>
                </a:lnTo>
                <a:lnTo>
                  <a:pt x="288417" y="1068705"/>
                </a:lnTo>
                <a:lnTo>
                  <a:pt x="293751" y="1074166"/>
                </a:lnTo>
                <a:lnTo>
                  <a:pt x="293751" y="1054417"/>
                </a:lnTo>
                <a:lnTo>
                  <a:pt x="289636" y="1051687"/>
                </a:lnTo>
                <a:lnTo>
                  <a:pt x="278777" y="1049566"/>
                </a:lnTo>
                <a:lnTo>
                  <a:pt x="267931" y="1051687"/>
                </a:lnTo>
                <a:lnTo>
                  <a:pt x="258445" y="1058037"/>
                </a:lnTo>
                <a:lnTo>
                  <a:pt x="252082" y="1067562"/>
                </a:lnTo>
                <a:lnTo>
                  <a:pt x="249961" y="1078445"/>
                </a:lnTo>
                <a:lnTo>
                  <a:pt x="252082" y="1089355"/>
                </a:lnTo>
                <a:lnTo>
                  <a:pt x="258445" y="1098931"/>
                </a:lnTo>
                <a:lnTo>
                  <a:pt x="264033" y="1104519"/>
                </a:lnTo>
                <a:lnTo>
                  <a:pt x="271399" y="1107440"/>
                </a:lnTo>
                <a:lnTo>
                  <a:pt x="283083" y="1107440"/>
                </a:lnTo>
                <a:lnTo>
                  <a:pt x="287401" y="1106424"/>
                </a:lnTo>
                <a:lnTo>
                  <a:pt x="291465" y="1104519"/>
                </a:lnTo>
                <a:lnTo>
                  <a:pt x="300443" y="1119822"/>
                </a:lnTo>
                <a:lnTo>
                  <a:pt x="306971" y="1136205"/>
                </a:lnTo>
                <a:lnTo>
                  <a:pt x="310946" y="1153464"/>
                </a:lnTo>
                <a:lnTo>
                  <a:pt x="312293" y="1171321"/>
                </a:lnTo>
                <a:lnTo>
                  <a:pt x="305650" y="1210665"/>
                </a:lnTo>
                <a:lnTo>
                  <a:pt x="287108" y="1244384"/>
                </a:lnTo>
                <a:lnTo>
                  <a:pt x="258711" y="1270050"/>
                </a:lnTo>
                <a:lnTo>
                  <a:pt x="222504" y="1285240"/>
                </a:lnTo>
                <a:lnTo>
                  <a:pt x="222504" y="1244346"/>
                </a:lnTo>
                <a:lnTo>
                  <a:pt x="243116" y="1232814"/>
                </a:lnTo>
                <a:lnTo>
                  <a:pt x="247815" y="1227836"/>
                </a:lnTo>
                <a:lnTo>
                  <a:pt x="259118" y="1215885"/>
                </a:lnTo>
                <a:lnTo>
                  <a:pt x="269481" y="1194930"/>
                </a:lnTo>
                <a:lnTo>
                  <a:pt x="273177" y="1171321"/>
                </a:lnTo>
                <a:lnTo>
                  <a:pt x="267081" y="1141133"/>
                </a:lnTo>
                <a:lnTo>
                  <a:pt x="258064" y="1127709"/>
                </a:lnTo>
                <a:lnTo>
                  <a:pt x="258064" y="1171321"/>
                </a:lnTo>
                <a:lnTo>
                  <a:pt x="255498" y="1188948"/>
                </a:lnTo>
                <a:lnTo>
                  <a:pt x="248272" y="1204823"/>
                </a:lnTo>
                <a:lnTo>
                  <a:pt x="237058" y="1218082"/>
                </a:lnTo>
                <a:lnTo>
                  <a:pt x="222504" y="1227836"/>
                </a:lnTo>
                <a:lnTo>
                  <a:pt x="222440" y="1203960"/>
                </a:lnTo>
                <a:lnTo>
                  <a:pt x="221615" y="1200150"/>
                </a:lnTo>
                <a:lnTo>
                  <a:pt x="219837" y="1196467"/>
                </a:lnTo>
                <a:lnTo>
                  <a:pt x="224332" y="1191171"/>
                </a:lnTo>
                <a:lnTo>
                  <a:pt x="227571" y="1185291"/>
                </a:lnTo>
                <a:lnTo>
                  <a:pt x="227685" y="1185087"/>
                </a:lnTo>
                <a:lnTo>
                  <a:pt x="229781" y="1178420"/>
                </a:lnTo>
                <a:lnTo>
                  <a:pt x="230505" y="1171321"/>
                </a:lnTo>
                <a:lnTo>
                  <a:pt x="227761" y="1157795"/>
                </a:lnTo>
                <a:lnTo>
                  <a:pt x="223685" y="1151763"/>
                </a:lnTo>
                <a:lnTo>
                  <a:pt x="220294" y="1146733"/>
                </a:lnTo>
                <a:lnTo>
                  <a:pt x="215392" y="1143431"/>
                </a:lnTo>
                <a:lnTo>
                  <a:pt x="215392" y="1171321"/>
                </a:lnTo>
                <a:lnTo>
                  <a:pt x="215392" y="1176655"/>
                </a:lnTo>
                <a:lnTo>
                  <a:pt x="213233" y="1181608"/>
                </a:lnTo>
                <a:lnTo>
                  <a:pt x="209550" y="1185291"/>
                </a:lnTo>
                <a:lnTo>
                  <a:pt x="208965" y="1184910"/>
                </a:lnTo>
                <a:lnTo>
                  <a:pt x="205486" y="1182624"/>
                </a:lnTo>
                <a:lnTo>
                  <a:pt x="200660" y="1181227"/>
                </a:lnTo>
                <a:lnTo>
                  <a:pt x="190373" y="1181227"/>
                </a:lnTo>
                <a:lnTo>
                  <a:pt x="185674" y="1182624"/>
                </a:lnTo>
                <a:lnTo>
                  <a:pt x="181610" y="1184910"/>
                </a:lnTo>
                <a:lnTo>
                  <a:pt x="178181" y="1181354"/>
                </a:lnTo>
                <a:lnTo>
                  <a:pt x="176199" y="1176655"/>
                </a:lnTo>
                <a:lnTo>
                  <a:pt x="176149" y="1171321"/>
                </a:lnTo>
                <a:lnTo>
                  <a:pt x="177685" y="1163713"/>
                </a:lnTo>
                <a:lnTo>
                  <a:pt x="181876" y="1157503"/>
                </a:lnTo>
                <a:lnTo>
                  <a:pt x="188087" y="1153312"/>
                </a:lnTo>
                <a:lnTo>
                  <a:pt x="195707" y="1151763"/>
                </a:lnTo>
                <a:lnTo>
                  <a:pt x="203327" y="1153312"/>
                </a:lnTo>
                <a:lnTo>
                  <a:pt x="209588" y="1157503"/>
                </a:lnTo>
                <a:lnTo>
                  <a:pt x="213829" y="1163713"/>
                </a:lnTo>
                <a:lnTo>
                  <a:pt x="215392" y="1171321"/>
                </a:lnTo>
                <a:lnTo>
                  <a:pt x="215392" y="1143431"/>
                </a:lnTo>
                <a:lnTo>
                  <a:pt x="209232" y="1139266"/>
                </a:lnTo>
                <a:lnTo>
                  <a:pt x="195707" y="1136523"/>
                </a:lnTo>
                <a:lnTo>
                  <a:pt x="182245" y="1139266"/>
                </a:lnTo>
                <a:lnTo>
                  <a:pt x="171221" y="1146733"/>
                </a:lnTo>
                <a:lnTo>
                  <a:pt x="163766" y="1157795"/>
                </a:lnTo>
                <a:lnTo>
                  <a:pt x="161036" y="1171321"/>
                </a:lnTo>
                <a:lnTo>
                  <a:pt x="161721" y="1178191"/>
                </a:lnTo>
                <a:lnTo>
                  <a:pt x="163728" y="1184757"/>
                </a:lnTo>
                <a:lnTo>
                  <a:pt x="166928" y="1190790"/>
                </a:lnTo>
                <a:lnTo>
                  <a:pt x="171196" y="1196086"/>
                </a:lnTo>
                <a:lnTo>
                  <a:pt x="169418" y="1199769"/>
                </a:lnTo>
                <a:lnTo>
                  <a:pt x="168275" y="1203960"/>
                </a:lnTo>
                <a:lnTo>
                  <a:pt x="168275" y="1227455"/>
                </a:lnTo>
                <a:lnTo>
                  <a:pt x="153936" y="1217714"/>
                </a:lnTo>
                <a:lnTo>
                  <a:pt x="142963" y="1204582"/>
                </a:lnTo>
                <a:lnTo>
                  <a:pt x="135940" y="1188872"/>
                </a:lnTo>
                <a:lnTo>
                  <a:pt x="133477" y="1171321"/>
                </a:lnTo>
                <a:lnTo>
                  <a:pt x="138366" y="1147038"/>
                </a:lnTo>
                <a:lnTo>
                  <a:pt x="151726" y="1127175"/>
                </a:lnTo>
                <a:lnTo>
                  <a:pt x="171513" y="1113764"/>
                </a:lnTo>
                <a:lnTo>
                  <a:pt x="195707" y="1108837"/>
                </a:lnTo>
                <a:lnTo>
                  <a:pt x="219964" y="1113764"/>
                </a:lnTo>
                <a:lnTo>
                  <a:pt x="239788" y="1127175"/>
                </a:lnTo>
                <a:lnTo>
                  <a:pt x="253149" y="1147038"/>
                </a:lnTo>
                <a:lnTo>
                  <a:pt x="258064" y="1171321"/>
                </a:lnTo>
                <a:lnTo>
                  <a:pt x="258064" y="1127709"/>
                </a:lnTo>
                <a:lnTo>
                  <a:pt x="250482" y="1116418"/>
                </a:lnTo>
                <a:lnTo>
                  <a:pt x="239306" y="1108837"/>
                </a:lnTo>
                <a:lnTo>
                  <a:pt x="225856" y="1099731"/>
                </a:lnTo>
                <a:lnTo>
                  <a:pt x="195707" y="1093597"/>
                </a:lnTo>
                <a:lnTo>
                  <a:pt x="165608" y="1099731"/>
                </a:lnTo>
                <a:lnTo>
                  <a:pt x="141033" y="1116418"/>
                </a:lnTo>
                <a:lnTo>
                  <a:pt x="124447" y="1141133"/>
                </a:lnTo>
                <a:lnTo>
                  <a:pt x="118364" y="1171321"/>
                </a:lnTo>
                <a:lnTo>
                  <a:pt x="119341" y="1183830"/>
                </a:lnTo>
                <a:lnTo>
                  <a:pt x="140906" y="1226197"/>
                </a:lnTo>
                <a:lnTo>
                  <a:pt x="168275" y="1243965"/>
                </a:lnTo>
                <a:lnTo>
                  <a:pt x="168275" y="1356042"/>
                </a:lnTo>
                <a:lnTo>
                  <a:pt x="158750" y="1340358"/>
                </a:lnTo>
                <a:lnTo>
                  <a:pt x="151295" y="1332179"/>
                </a:lnTo>
                <a:lnTo>
                  <a:pt x="141693" y="1327632"/>
                </a:lnTo>
                <a:lnTo>
                  <a:pt x="131102" y="1327010"/>
                </a:lnTo>
                <a:lnTo>
                  <a:pt x="120650" y="1330591"/>
                </a:lnTo>
                <a:lnTo>
                  <a:pt x="112699" y="1337576"/>
                </a:lnTo>
                <a:lnTo>
                  <a:pt x="107962" y="1346758"/>
                </a:lnTo>
                <a:lnTo>
                  <a:pt x="106883" y="1356042"/>
                </a:lnTo>
                <a:lnTo>
                  <a:pt x="106832" y="1357287"/>
                </a:lnTo>
                <a:lnTo>
                  <a:pt x="109474" y="1367370"/>
                </a:lnTo>
                <a:lnTo>
                  <a:pt x="137795" y="1424762"/>
                </a:lnTo>
                <a:lnTo>
                  <a:pt x="139065" y="1427454"/>
                </a:lnTo>
                <a:lnTo>
                  <a:pt x="141732" y="1429004"/>
                </a:lnTo>
                <a:lnTo>
                  <a:pt x="145669" y="1429004"/>
                </a:lnTo>
                <a:lnTo>
                  <a:pt x="146812" y="1428750"/>
                </a:lnTo>
                <a:lnTo>
                  <a:pt x="147955" y="1428216"/>
                </a:lnTo>
                <a:lnTo>
                  <a:pt x="151638" y="1426349"/>
                </a:lnTo>
                <a:lnTo>
                  <a:pt x="153162" y="1421777"/>
                </a:lnTo>
                <a:lnTo>
                  <a:pt x="151384" y="1418005"/>
                </a:lnTo>
                <a:lnTo>
                  <a:pt x="122999" y="1360563"/>
                </a:lnTo>
                <a:lnTo>
                  <a:pt x="120142" y="1354594"/>
                </a:lnTo>
                <a:lnTo>
                  <a:pt x="122428" y="1347177"/>
                </a:lnTo>
                <a:lnTo>
                  <a:pt x="134366" y="1340294"/>
                </a:lnTo>
                <a:lnTo>
                  <a:pt x="142113" y="1342301"/>
                </a:lnTo>
                <a:lnTo>
                  <a:pt x="145796" y="1348282"/>
                </a:lnTo>
                <a:lnTo>
                  <a:pt x="171196" y="1390053"/>
                </a:lnTo>
                <a:lnTo>
                  <a:pt x="174625" y="1391424"/>
                </a:lnTo>
                <a:lnTo>
                  <a:pt x="181229" y="1389583"/>
                </a:lnTo>
                <a:lnTo>
                  <a:pt x="183388" y="1386586"/>
                </a:lnTo>
                <a:lnTo>
                  <a:pt x="183388" y="1356042"/>
                </a:lnTo>
                <a:lnTo>
                  <a:pt x="183388" y="1227455"/>
                </a:lnTo>
                <a:lnTo>
                  <a:pt x="183388" y="1201801"/>
                </a:lnTo>
                <a:lnTo>
                  <a:pt x="188849" y="1196467"/>
                </a:lnTo>
                <a:lnTo>
                  <a:pt x="202057" y="1196467"/>
                </a:lnTo>
                <a:lnTo>
                  <a:pt x="207391" y="1201801"/>
                </a:lnTo>
                <a:lnTo>
                  <a:pt x="207391" y="1357287"/>
                </a:lnTo>
                <a:lnTo>
                  <a:pt x="210820" y="1360690"/>
                </a:lnTo>
                <a:lnTo>
                  <a:pt x="219202" y="1360690"/>
                </a:lnTo>
                <a:lnTo>
                  <a:pt x="222504" y="1357287"/>
                </a:lnTo>
                <a:lnTo>
                  <a:pt x="222504" y="1308227"/>
                </a:lnTo>
                <a:lnTo>
                  <a:pt x="227965" y="1302766"/>
                </a:lnTo>
                <a:lnTo>
                  <a:pt x="241173" y="1302766"/>
                </a:lnTo>
                <a:lnTo>
                  <a:pt x="246507" y="1308227"/>
                </a:lnTo>
                <a:lnTo>
                  <a:pt x="246507" y="1360055"/>
                </a:lnTo>
                <a:lnTo>
                  <a:pt x="249936" y="1363459"/>
                </a:lnTo>
                <a:lnTo>
                  <a:pt x="258191" y="1363459"/>
                </a:lnTo>
                <a:lnTo>
                  <a:pt x="261620" y="1360055"/>
                </a:lnTo>
                <a:lnTo>
                  <a:pt x="261620" y="1308227"/>
                </a:lnTo>
                <a:lnTo>
                  <a:pt x="267081" y="1302766"/>
                </a:lnTo>
                <a:lnTo>
                  <a:pt x="280162" y="1302766"/>
                </a:lnTo>
                <a:lnTo>
                  <a:pt x="285623" y="1308227"/>
                </a:lnTo>
                <a:lnTo>
                  <a:pt x="285737" y="1360690"/>
                </a:lnTo>
                <a:lnTo>
                  <a:pt x="288925" y="1363980"/>
                </a:lnTo>
                <a:lnTo>
                  <a:pt x="297307" y="1363980"/>
                </a:lnTo>
                <a:lnTo>
                  <a:pt x="300736" y="1360563"/>
                </a:lnTo>
                <a:lnTo>
                  <a:pt x="300736" y="1323784"/>
                </a:lnTo>
                <a:lnTo>
                  <a:pt x="306070" y="1318387"/>
                </a:lnTo>
                <a:lnTo>
                  <a:pt x="319278" y="1318387"/>
                </a:lnTo>
                <a:lnTo>
                  <a:pt x="324739" y="1323784"/>
                </a:lnTo>
                <a:lnTo>
                  <a:pt x="324739" y="1425587"/>
                </a:lnTo>
                <a:lnTo>
                  <a:pt x="328041" y="1429004"/>
                </a:lnTo>
                <a:lnTo>
                  <a:pt x="336423" y="1429004"/>
                </a:lnTo>
                <a:lnTo>
                  <a:pt x="339852" y="1425587"/>
                </a:lnTo>
                <a:lnTo>
                  <a:pt x="339852" y="1330413"/>
                </a:lnTo>
                <a:close/>
              </a:path>
              <a:path w="376554" h="1429385">
                <a:moveTo>
                  <a:pt x="376428" y="93980"/>
                </a:moveTo>
                <a:lnTo>
                  <a:pt x="374751" y="86360"/>
                </a:lnTo>
                <a:lnTo>
                  <a:pt x="370205" y="78740"/>
                </a:lnTo>
                <a:lnTo>
                  <a:pt x="364236" y="75374"/>
                </a:lnTo>
                <a:lnTo>
                  <a:pt x="364236" y="88900"/>
                </a:lnTo>
                <a:lnTo>
                  <a:pt x="364236" y="285750"/>
                </a:lnTo>
                <a:lnTo>
                  <a:pt x="364236" y="297180"/>
                </a:lnTo>
                <a:lnTo>
                  <a:pt x="364236" y="312420"/>
                </a:lnTo>
                <a:lnTo>
                  <a:pt x="360172" y="316230"/>
                </a:lnTo>
                <a:lnTo>
                  <a:pt x="223139" y="316230"/>
                </a:lnTo>
                <a:lnTo>
                  <a:pt x="223139" y="346710"/>
                </a:lnTo>
                <a:lnTo>
                  <a:pt x="153162" y="346710"/>
                </a:lnTo>
                <a:lnTo>
                  <a:pt x="156718" y="327660"/>
                </a:lnTo>
                <a:lnTo>
                  <a:pt x="219075" y="327660"/>
                </a:lnTo>
                <a:lnTo>
                  <a:pt x="223139" y="346710"/>
                </a:lnTo>
                <a:lnTo>
                  <a:pt x="223139" y="316230"/>
                </a:lnTo>
                <a:lnTo>
                  <a:pt x="16256" y="316230"/>
                </a:lnTo>
                <a:lnTo>
                  <a:pt x="12192" y="312420"/>
                </a:lnTo>
                <a:lnTo>
                  <a:pt x="12192" y="297180"/>
                </a:lnTo>
                <a:lnTo>
                  <a:pt x="364236" y="297180"/>
                </a:lnTo>
                <a:lnTo>
                  <a:pt x="364236" y="285750"/>
                </a:lnTo>
                <a:lnTo>
                  <a:pt x="327914" y="285750"/>
                </a:lnTo>
                <a:lnTo>
                  <a:pt x="327914" y="284480"/>
                </a:lnTo>
                <a:lnTo>
                  <a:pt x="324104" y="262890"/>
                </a:lnTo>
                <a:lnTo>
                  <a:pt x="315722" y="247891"/>
                </a:lnTo>
                <a:lnTo>
                  <a:pt x="315722" y="284480"/>
                </a:lnTo>
                <a:lnTo>
                  <a:pt x="315722" y="285750"/>
                </a:lnTo>
                <a:lnTo>
                  <a:pt x="60706" y="285750"/>
                </a:lnTo>
                <a:lnTo>
                  <a:pt x="60706" y="284480"/>
                </a:lnTo>
                <a:lnTo>
                  <a:pt x="85813" y="238760"/>
                </a:lnTo>
                <a:lnTo>
                  <a:pt x="121412" y="227330"/>
                </a:lnTo>
                <a:lnTo>
                  <a:pt x="121412" y="243840"/>
                </a:lnTo>
                <a:lnTo>
                  <a:pt x="121539" y="243840"/>
                </a:lnTo>
                <a:lnTo>
                  <a:pt x="115277" y="247650"/>
                </a:lnTo>
                <a:lnTo>
                  <a:pt x="111074" y="252730"/>
                </a:lnTo>
                <a:lnTo>
                  <a:pt x="109258" y="260350"/>
                </a:lnTo>
                <a:lnTo>
                  <a:pt x="110236" y="266700"/>
                </a:lnTo>
                <a:lnTo>
                  <a:pt x="113919" y="273050"/>
                </a:lnTo>
                <a:lnTo>
                  <a:pt x="119519" y="278130"/>
                </a:lnTo>
                <a:lnTo>
                  <a:pt x="126288" y="279400"/>
                </a:lnTo>
                <a:lnTo>
                  <a:pt x="133477" y="278130"/>
                </a:lnTo>
                <a:lnTo>
                  <a:pt x="139700" y="274320"/>
                </a:lnTo>
                <a:lnTo>
                  <a:pt x="143865" y="269240"/>
                </a:lnTo>
                <a:lnTo>
                  <a:pt x="144576" y="266700"/>
                </a:lnTo>
                <a:lnTo>
                  <a:pt x="145630" y="262890"/>
                </a:lnTo>
                <a:lnTo>
                  <a:pt x="144653" y="255270"/>
                </a:lnTo>
                <a:lnTo>
                  <a:pt x="142875" y="250190"/>
                </a:lnTo>
                <a:lnTo>
                  <a:pt x="138684" y="246380"/>
                </a:lnTo>
                <a:lnTo>
                  <a:pt x="133604" y="243903"/>
                </a:lnTo>
                <a:lnTo>
                  <a:pt x="133604" y="257810"/>
                </a:lnTo>
                <a:lnTo>
                  <a:pt x="133604" y="264160"/>
                </a:lnTo>
                <a:lnTo>
                  <a:pt x="130810" y="266700"/>
                </a:lnTo>
                <a:lnTo>
                  <a:pt x="124206" y="266700"/>
                </a:lnTo>
                <a:lnTo>
                  <a:pt x="121412" y="264160"/>
                </a:lnTo>
                <a:lnTo>
                  <a:pt x="121412" y="257810"/>
                </a:lnTo>
                <a:lnTo>
                  <a:pt x="124206" y="255270"/>
                </a:lnTo>
                <a:lnTo>
                  <a:pt x="130810" y="255270"/>
                </a:lnTo>
                <a:lnTo>
                  <a:pt x="133604" y="257810"/>
                </a:lnTo>
                <a:lnTo>
                  <a:pt x="133604" y="243903"/>
                </a:lnTo>
                <a:lnTo>
                  <a:pt x="133477" y="243840"/>
                </a:lnTo>
                <a:lnTo>
                  <a:pt x="133604" y="243840"/>
                </a:lnTo>
                <a:lnTo>
                  <a:pt x="133604" y="227330"/>
                </a:lnTo>
                <a:lnTo>
                  <a:pt x="133604" y="224790"/>
                </a:lnTo>
                <a:lnTo>
                  <a:pt x="152908" y="219710"/>
                </a:lnTo>
                <a:lnTo>
                  <a:pt x="157683" y="228600"/>
                </a:lnTo>
                <a:lnTo>
                  <a:pt x="165646" y="236220"/>
                </a:lnTo>
                <a:lnTo>
                  <a:pt x="176060" y="241300"/>
                </a:lnTo>
                <a:lnTo>
                  <a:pt x="188214" y="242570"/>
                </a:lnTo>
                <a:lnTo>
                  <a:pt x="200355" y="241300"/>
                </a:lnTo>
                <a:lnTo>
                  <a:pt x="210769" y="236220"/>
                </a:lnTo>
                <a:lnTo>
                  <a:pt x="216077" y="231140"/>
                </a:lnTo>
                <a:lnTo>
                  <a:pt x="218732" y="228600"/>
                </a:lnTo>
                <a:lnTo>
                  <a:pt x="223520" y="219710"/>
                </a:lnTo>
                <a:lnTo>
                  <a:pt x="242824" y="224790"/>
                </a:lnTo>
                <a:lnTo>
                  <a:pt x="242824" y="243840"/>
                </a:lnTo>
                <a:lnTo>
                  <a:pt x="233083" y="247650"/>
                </a:lnTo>
                <a:lnTo>
                  <a:pt x="225399" y="254000"/>
                </a:lnTo>
                <a:lnTo>
                  <a:pt x="220370" y="262890"/>
                </a:lnTo>
                <a:lnTo>
                  <a:pt x="218567" y="273050"/>
                </a:lnTo>
                <a:lnTo>
                  <a:pt x="218567" y="276860"/>
                </a:lnTo>
                <a:lnTo>
                  <a:pt x="221234" y="279400"/>
                </a:lnTo>
                <a:lnTo>
                  <a:pt x="240157" y="279400"/>
                </a:lnTo>
                <a:lnTo>
                  <a:pt x="242824" y="276860"/>
                </a:lnTo>
                <a:lnTo>
                  <a:pt x="242824" y="270510"/>
                </a:lnTo>
                <a:lnTo>
                  <a:pt x="240157" y="266700"/>
                </a:lnTo>
                <a:lnTo>
                  <a:pt x="231775" y="266700"/>
                </a:lnTo>
                <a:lnTo>
                  <a:pt x="235458" y="261620"/>
                </a:lnTo>
                <a:lnTo>
                  <a:pt x="241058" y="256540"/>
                </a:lnTo>
                <a:lnTo>
                  <a:pt x="247827" y="255270"/>
                </a:lnTo>
                <a:lnTo>
                  <a:pt x="255016" y="256540"/>
                </a:lnTo>
                <a:lnTo>
                  <a:pt x="260223" y="257810"/>
                </a:lnTo>
                <a:lnTo>
                  <a:pt x="264287" y="261620"/>
                </a:lnTo>
                <a:lnTo>
                  <a:pt x="266065" y="266700"/>
                </a:lnTo>
                <a:lnTo>
                  <a:pt x="257683" y="266700"/>
                </a:lnTo>
                <a:lnTo>
                  <a:pt x="255016" y="270510"/>
                </a:lnTo>
                <a:lnTo>
                  <a:pt x="255016" y="276860"/>
                </a:lnTo>
                <a:lnTo>
                  <a:pt x="257683" y="279400"/>
                </a:lnTo>
                <a:lnTo>
                  <a:pt x="276606" y="279400"/>
                </a:lnTo>
                <a:lnTo>
                  <a:pt x="279273" y="276860"/>
                </a:lnTo>
                <a:lnTo>
                  <a:pt x="279273" y="273050"/>
                </a:lnTo>
                <a:lnTo>
                  <a:pt x="277456" y="262890"/>
                </a:lnTo>
                <a:lnTo>
                  <a:pt x="273138" y="255270"/>
                </a:lnTo>
                <a:lnTo>
                  <a:pt x="272427" y="254000"/>
                </a:lnTo>
                <a:lnTo>
                  <a:pt x="264744" y="247650"/>
                </a:lnTo>
                <a:lnTo>
                  <a:pt x="255016" y="243840"/>
                </a:lnTo>
                <a:lnTo>
                  <a:pt x="255016" y="227330"/>
                </a:lnTo>
                <a:lnTo>
                  <a:pt x="303974" y="251460"/>
                </a:lnTo>
                <a:lnTo>
                  <a:pt x="315722" y="284480"/>
                </a:lnTo>
                <a:lnTo>
                  <a:pt x="315722" y="247891"/>
                </a:lnTo>
                <a:lnTo>
                  <a:pt x="313461" y="243840"/>
                </a:lnTo>
                <a:lnTo>
                  <a:pt x="297154" y="228600"/>
                </a:lnTo>
                <a:lnTo>
                  <a:pt x="294182" y="227330"/>
                </a:lnTo>
                <a:lnTo>
                  <a:pt x="276352" y="219710"/>
                </a:lnTo>
                <a:lnTo>
                  <a:pt x="224663" y="208280"/>
                </a:lnTo>
                <a:lnTo>
                  <a:pt x="224663" y="200660"/>
                </a:lnTo>
                <a:lnTo>
                  <a:pt x="227965" y="200660"/>
                </a:lnTo>
                <a:lnTo>
                  <a:pt x="230759" y="198120"/>
                </a:lnTo>
                <a:lnTo>
                  <a:pt x="230759" y="191770"/>
                </a:lnTo>
                <a:lnTo>
                  <a:pt x="235115" y="187960"/>
                </a:lnTo>
                <a:lnTo>
                  <a:pt x="240919" y="182880"/>
                </a:lnTo>
                <a:lnTo>
                  <a:pt x="245999" y="175260"/>
                </a:lnTo>
                <a:lnTo>
                  <a:pt x="248551" y="171450"/>
                </a:lnTo>
                <a:lnTo>
                  <a:pt x="253339" y="158750"/>
                </a:lnTo>
                <a:lnTo>
                  <a:pt x="255016" y="146050"/>
                </a:lnTo>
                <a:lnTo>
                  <a:pt x="261112" y="146050"/>
                </a:lnTo>
                <a:lnTo>
                  <a:pt x="268173" y="144780"/>
                </a:lnTo>
                <a:lnTo>
                  <a:pt x="273951" y="140970"/>
                </a:lnTo>
                <a:lnTo>
                  <a:pt x="277837" y="134620"/>
                </a:lnTo>
                <a:lnTo>
                  <a:pt x="278130" y="133350"/>
                </a:lnTo>
                <a:lnTo>
                  <a:pt x="279273" y="128270"/>
                </a:lnTo>
                <a:lnTo>
                  <a:pt x="279273" y="97790"/>
                </a:lnTo>
                <a:lnTo>
                  <a:pt x="279273" y="95250"/>
                </a:lnTo>
                <a:lnTo>
                  <a:pt x="274447" y="88900"/>
                </a:lnTo>
                <a:lnTo>
                  <a:pt x="267081" y="86360"/>
                </a:lnTo>
                <a:lnTo>
                  <a:pt x="267081" y="100330"/>
                </a:lnTo>
                <a:lnTo>
                  <a:pt x="267081" y="130810"/>
                </a:lnTo>
                <a:lnTo>
                  <a:pt x="264414" y="133350"/>
                </a:lnTo>
                <a:lnTo>
                  <a:pt x="255016" y="133350"/>
                </a:lnTo>
                <a:lnTo>
                  <a:pt x="255016" y="124460"/>
                </a:lnTo>
                <a:lnTo>
                  <a:pt x="255016" y="97790"/>
                </a:lnTo>
                <a:lnTo>
                  <a:pt x="264414" y="97790"/>
                </a:lnTo>
                <a:lnTo>
                  <a:pt x="267081" y="100330"/>
                </a:lnTo>
                <a:lnTo>
                  <a:pt x="267081" y="86360"/>
                </a:lnTo>
                <a:lnTo>
                  <a:pt x="267081" y="85090"/>
                </a:lnTo>
                <a:lnTo>
                  <a:pt x="360172" y="85090"/>
                </a:lnTo>
                <a:lnTo>
                  <a:pt x="364236" y="88900"/>
                </a:lnTo>
                <a:lnTo>
                  <a:pt x="364236" y="75374"/>
                </a:lnTo>
                <a:lnTo>
                  <a:pt x="363461" y="74930"/>
                </a:lnTo>
                <a:lnTo>
                  <a:pt x="355219" y="73660"/>
                </a:lnTo>
                <a:lnTo>
                  <a:pt x="267081" y="73660"/>
                </a:lnTo>
                <a:lnTo>
                  <a:pt x="267081" y="67310"/>
                </a:lnTo>
                <a:lnTo>
                  <a:pt x="261835" y="40640"/>
                </a:lnTo>
                <a:lnTo>
                  <a:pt x="255016" y="30949"/>
                </a:lnTo>
                <a:lnTo>
                  <a:pt x="255016" y="67310"/>
                </a:lnTo>
                <a:lnTo>
                  <a:pt x="255016" y="85090"/>
                </a:lnTo>
                <a:lnTo>
                  <a:pt x="248920" y="85090"/>
                </a:lnTo>
                <a:lnTo>
                  <a:pt x="242824" y="82423"/>
                </a:lnTo>
                <a:lnTo>
                  <a:pt x="242824" y="96520"/>
                </a:lnTo>
                <a:lnTo>
                  <a:pt x="242824" y="106680"/>
                </a:lnTo>
                <a:lnTo>
                  <a:pt x="242824" y="124460"/>
                </a:lnTo>
                <a:lnTo>
                  <a:pt x="242824" y="146050"/>
                </a:lnTo>
                <a:lnTo>
                  <a:pt x="242023" y="153670"/>
                </a:lnTo>
                <a:lnTo>
                  <a:pt x="239687" y="161290"/>
                </a:lnTo>
                <a:lnTo>
                  <a:pt x="235902" y="168910"/>
                </a:lnTo>
                <a:lnTo>
                  <a:pt x="230759" y="175260"/>
                </a:lnTo>
                <a:lnTo>
                  <a:pt x="230759" y="135890"/>
                </a:lnTo>
                <a:lnTo>
                  <a:pt x="233438" y="133350"/>
                </a:lnTo>
                <a:lnTo>
                  <a:pt x="240131" y="127000"/>
                </a:lnTo>
                <a:lnTo>
                  <a:pt x="242824" y="124460"/>
                </a:lnTo>
                <a:lnTo>
                  <a:pt x="242824" y="106680"/>
                </a:lnTo>
                <a:lnTo>
                  <a:pt x="222504" y="127000"/>
                </a:lnTo>
                <a:lnTo>
                  <a:pt x="218567" y="126403"/>
                </a:lnTo>
                <a:lnTo>
                  <a:pt x="218567" y="138430"/>
                </a:lnTo>
                <a:lnTo>
                  <a:pt x="218567" y="187960"/>
                </a:lnTo>
                <a:lnTo>
                  <a:pt x="212471" y="187960"/>
                </a:lnTo>
                <a:lnTo>
                  <a:pt x="212471" y="200660"/>
                </a:lnTo>
                <a:lnTo>
                  <a:pt x="212471" y="212090"/>
                </a:lnTo>
                <a:lnTo>
                  <a:pt x="210553" y="219710"/>
                </a:lnTo>
                <a:lnTo>
                  <a:pt x="205333" y="226060"/>
                </a:lnTo>
                <a:lnTo>
                  <a:pt x="197624" y="229870"/>
                </a:lnTo>
                <a:lnTo>
                  <a:pt x="188214" y="231140"/>
                </a:lnTo>
                <a:lnTo>
                  <a:pt x="178790" y="229870"/>
                </a:lnTo>
                <a:lnTo>
                  <a:pt x="171081" y="226060"/>
                </a:lnTo>
                <a:lnTo>
                  <a:pt x="165862" y="219710"/>
                </a:lnTo>
                <a:lnTo>
                  <a:pt x="163957" y="212090"/>
                </a:lnTo>
                <a:lnTo>
                  <a:pt x="163957" y="200660"/>
                </a:lnTo>
                <a:lnTo>
                  <a:pt x="212471" y="200660"/>
                </a:lnTo>
                <a:lnTo>
                  <a:pt x="212471" y="187960"/>
                </a:lnTo>
                <a:lnTo>
                  <a:pt x="157861" y="187960"/>
                </a:lnTo>
                <a:lnTo>
                  <a:pt x="157861" y="175260"/>
                </a:lnTo>
                <a:lnTo>
                  <a:pt x="157861" y="138430"/>
                </a:lnTo>
                <a:lnTo>
                  <a:pt x="188214" y="133350"/>
                </a:lnTo>
                <a:lnTo>
                  <a:pt x="218567" y="138430"/>
                </a:lnTo>
                <a:lnTo>
                  <a:pt x="218567" y="126403"/>
                </a:lnTo>
                <a:lnTo>
                  <a:pt x="189230" y="121920"/>
                </a:lnTo>
                <a:lnTo>
                  <a:pt x="187198" y="121920"/>
                </a:lnTo>
                <a:lnTo>
                  <a:pt x="153924" y="127000"/>
                </a:lnTo>
                <a:lnTo>
                  <a:pt x="151765" y="124853"/>
                </a:lnTo>
                <a:lnTo>
                  <a:pt x="151765" y="200660"/>
                </a:lnTo>
                <a:lnTo>
                  <a:pt x="151765" y="208280"/>
                </a:lnTo>
                <a:lnTo>
                  <a:pt x="100076" y="219710"/>
                </a:lnTo>
                <a:lnTo>
                  <a:pt x="79260" y="228600"/>
                </a:lnTo>
                <a:lnTo>
                  <a:pt x="62953" y="243840"/>
                </a:lnTo>
                <a:lnTo>
                  <a:pt x="52311" y="262890"/>
                </a:lnTo>
                <a:lnTo>
                  <a:pt x="48514" y="284480"/>
                </a:lnTo>
                <a:lnTo>
                  <a:pt x="48514" y="285750"/>
                </a:lnTo>
                <a:lnTo>
                  <a:pt x="12192" y="285750"/>
                </a:lnTo>
                <a:lnTo>
                  <a:pt x="12192" y="88900"/>
                </a:lnTo>
                <a:lnTo>
                  <a:pt x="16256" y="85090"/>
                </a:lnTo>
                <a:lnTo>
                  <a:pt x="109347" y="85090"/>
                </a:lnTo>
                <a:lnTo>
                  <a:pt x="109347" y="86360"/>
                </a:lnTo>
                <a:lnTo>
                  <a:pt x="101981" y="88900"/>
                </a:lnTo>
                <a:lnTo>
                  <a:pt x="97155" y="95250"/>
                </a:lnTo>
                <a:lnTo>
                  <a:pt x="97155" y="128270"/>
                </a:lnTo>
                <a:lnTo>
                  <a:pt x="98577" y="134620"/>
                </a:lnTo>
                <a:lnTo>
                  <a:pt x="102463" y="140970"/>
                </a:lnTo>
                <a:lnTo>
                  <a:pt x="108242" y="144780"/>
                </a:lnTo>
                <a:lnTo>
                  <a:pt x="115316" y="146050"/>
                </a:lnTo>
                <a:lnTo>
                  <a:pt x="121412" y="146050"/>
                </a:lnTo>
                <a:lnTo>
                  <a:pt x="123075" y="158750"/>
                </a:lnTo>
                <a:lnTo>
                  <a:pt x="127863" y="171450"/>
                </a:lnTo>
                <a:lnTo>
                  <a:pt x="135496" y="182880"/>
                </a:lnTo>
                <a:lnTo>
                  <a:pt x="145669" y="191770"/>
                </a:lnTo>
                <a:lnTo>
                  <a:pt x="145669" y="198120"/>
                </a:lnTo>
                <a:lnTo>
                  <a:pt x="148463" y="200660"/>
                </a:lnTo>
                <a:lnTo>
                  <a:pt x="151765" y="200660"/>
                </a:lnTo>
                <a:lnTo>
                  <a:pt x="151765" y="124853"/>
                </a:lnTo>
                <a:lnTo>
                  <a:pt x="151371" y="124460"/>
                </a:lnTo>
                <a:lnTo>
                  <a:pt x="145669" y="118757"/>
                </a:lnTo>
                <a:lnTo>
                  <a:pt x="145669" y="135890"/>
                </a:lnTo>
                <a:lnTo>
                  <a:pt x="145669" y="175260"/>
                </a:lnTo>
                <a:lnTo>
                  <a:pt x="140512" y="168910"/>
                </a:lnTo>
                <a:lnTo>
                  <a:pt x="136728" y="161290"/>
                </a:lnTo>
                <a:lnTo>
                  <a:pt x="134391" y="153670"/>
                </a:lnTo>
                <a:lnTo>
                  <a:pt x="133604" y="146050"/>
                </a:lnTo>
                <a:lnTo>
                  <a:pt x="133604" y="133350"/>
                </a:lnTo>
                <a:lnTo>
                  <a:pt x="133604" y="124460"/>
                </a:lnTo>
                <a:lnTo>
                  <a:pt x="145669" y="135890"/>
                </a:lnTo>
                <a:lnTo>
                  <a:pt x="145669" y="118757"/>
                </a:lnTo>
                <a:lnTo>
                  <a:pt x="133604" y="106680"/>
                </a:lnTo>
                <a:lnTo>
                  <a:pt x="133604" y="97790"/>
                </a:lnTo>
                <a:lnTo>
                  <a:pt x="133604" y="96520"/>
                </a:lnTo>
                <a:lnTo>
                  <a:pt x="140157" y="93980"/>
                </a:lnTo>
                <a:lnTo>
                  <a:pt x="148780" y="91440"/>
                </a:lnTo>
                <a:lnTo>
                  <a:pt x="158813" y="88900"/>
                </a:lnTo>
                <a:lnTo>
                  <a:pt x="169672" y="85090"/>
                </a:lnTo>
                <a:lnTo>
                  <a:pt x="185305" y="80010"/>
                </a:lnTo>
                <a:lnTo>
                  <a:pt x="197167" y="74930"/>
                </a:lnTo>
                <a:lnTo>
                  <a:pt x="205778" y="69850"/>
                </a:lnTo>
                <a:lnTo>
                  <a:pt x="211709" y="66040"/>
                </a:lnTo>
                <a:lnTo>
                  <a:pt x="213614" y="68580"/>
                </a:lnTo>
                <a:lnTo>
                  <a:pt x="242824" y="96520"/>
                </a:lnTo>
                <a:lnTo>
                  <a:pt x="242824" y="82423"/>
                </a:lnTo>
                <a:lnTo>
                  <a:pt x="240233" y="81280"/>
                </a:lnTo>
                <a:lnTo>
                  <a:pt x="231368" y="72390"/>
                </a:lnTo>
                <a:lnTo>
                  <a:pt x="226479" y="66040"/>
                </a:lnTo>
                <a:lnTo>
                  <a:pt x="223532" y="62230"/>
                </a:lnTo>
                <a:lnTo>
                  <a:pt x="217932" y="52070"/>
                </a:lnTo>
                <a:lnTo>
                  <a:pt x="216408" y="49530"/>
                </a:lnTo>
                <a:lnTo>
                  <a:pt x="212852" y="48260"/>
                </a:lnTo>
                <a:lnTo>
                  <a:pt x="209804" y="49530"/>
                </a:lnTo>
                <a:lnTo>
                  <a:pt x="208407" y="49530"/>
                </a:lnTo>
                <a:lnTo>
                  <a:pt x="207264" y="50800"/>
                </a:lnTo>
                <a:lnTo>
                  <a:pt x="206756" y="53340"/>
                </a:lnTo>
                <a:lnTo>
                  <a:pt x="205232" y="54610"/>
                </a:lnTo>
                <a:lnTo>
                  <a:pt x="199682" y="59690"/>
                </a:lnTo>
                <a:lnTo>
                  <a:pt x="187439" y="66040"/>
                </a:lnTo>
                <a:lnTo>
                  <a:pt x="165862" y="73660"/>
                </a:lnTo>
                <a:lnTo>
                  <a:pt x="152692" y="78740"/>
                </a:lnTo>
                <a:lnTo>
                  <a:pt x="140919" y="81280"/>
                </a:lnTo>
                <a:lnTo>
                  <a:pt x="131838" y="83820"/>
                </a:lnTo>
                <a:lnTo>
                  <a:pt x="126746" y="85090"/>
                </a:lnTo>
                <a:lnTo>
                  <a:pt x="121412" y="85090"/>
                </a:lnTo>
                <a:lnTo>
                  <a:pt x="121412" y="97790"/>
                </a:lnTo>
                <a:lnTo>
                  <a:pt x="121412" y="133350"/>
                </a:lnTo>
                <a:lnTo>
                  <a:pt x="112014" y="133350"/>
                </a:lnTo>
                <a:lnTo>
                  <a:pt x="109347" y="130810"/>
                </a:lnTo>
                <a:lnTo>
                  <a:pt x="109347" y="100330"/>
                </a:lnTo>
                <a:lnTo>
                  <a:pt x="112014" y="97790"/>
                </a:lnTo>
                <a:lnTo>
                  <a:pt x="121412" y="97790"/>
                </a:lnTo>
                <a:lnTo>
                  <a:pt x="121412" y="85090"/>
                </a:lnTo>
                <a:lnTo>
                  <a:pt x="121412" y="67310"/>
                </a:lnTo>
                <a:lnTo>
                  <a:pt x="125704" y="45720"/>
                </a:lnTo>
                <a:lnTo>
                  <a:pt x="137426" y="27940"/>
                </a:lnTo>
                <a:lnTo>
                  <a:pt x="154787" y="16510"/>
                </a:lnTo>
                <a:lnTo>
                  <a:pt x="176022" y="12700"/>
                </a:lnTo>
                <a:lnTo>
                  <a:pt x="200406" y="12700"/>
                </a:lnTo>
                <a:lnTo>
                  <a:pt x="221627" y="16510"/>
                </a:lnTo>
                <a:lnTo>
                  <a:pt x="238988" y="27940"/>
                </a:lnTo>
                <a:lnTo>
                  <a:pt x="250710" y="45720"/>
                </a:lnTo>
                <a:lnTo>
                  <a:pt x="255016" y="67310"/>
                </a:lnTo>
                <a:lnTo>
                  <a:pt x="255016" y="30949"/>
                </a:lnTo>
                <a:lnTo>
                  <a:pt x="247548" y="20320"/>
                </a:lnTo>
                <a:lnTo>
                  <a:pt x="236956" y="12700"/>
                </a:lnTo>
                <a:lnTo>
                  <a:pt x="226352" y="5080"/>
                </a:lnTo>
                <a:lnTo>
                  <a:pt x="200406" y="0"/>
                </a:lnTo>
                <a:lnTo>
                  <a:pt x="176022" y="0"/>
                </a:lnTo>
                <a:lnTo>
                  <a:pt x="150063" y="5080"/>
                </a:lnTo>
                <a:lnTo>
                  <a:pt x="128866" y="20320"/>
                </a:lnTo>
                <a:lnTo>
                  <a:pt x="114579" y="40640"/>
                </a:lnTo>
                <a:lnTo>
                  <a:pt x="109347" y="67310"/>
                </a:lnTo>
                <a:lnTo>
                  <a:pt x="109347" y="73660"/>
                </a:lnTo>
                <a:lnTo>
                  <a:pt x="21209" y="73660"/>
                </a:lnTo>
                <a:lnTo>
                  <a:pt x="12954" y="74930"/>
                </a:lnTo>
                <a:lnTo>
                  <a:pt x="6223" y="78740"/>
                </a:lnTo>
                <a:lnTo>
                  <a:pt x="1663" y="86360"/>
                </a:lnTo>
                <a:lnTo>
                  <a:pt x="0" y="93980"/>
                </a:lnTo>
                <a:lnTo>
                  <a:pt x="0" y="306070"/>
                </a:lnTo>
                <a:lnTo>
                  <a:pt x="1663" y="314960"/>
                </a:lnTo>
                <a:lnTo>
                  <a:pt x="6210" y="321310"/>
                </a:lnTo>
                <a:lnTo>
                  <a:pt x="12954" y="326390"/>
                </a:lnTo>
                <a:lnTo>
                  <a:pt x="21209" y="327660"/>
                </a:lnTo>
                <a:lnTo>
                  <a:pt x="144399" y="327660"/>
                </a:lnTo>
                <a:lnTo>
                  <a:pt x="140716" y="346710"/>
                </a:lnTo>
                <a:lnTo>
                  <a:pt x="118110" y="346710"/>
                </a:lnTo>
                <a:lnTo>
                  <a:pt x="115316" y="349250"/>
                </a:lnTo>
                <a:lnTo>
                  <a:pt x="115316" y="364490"/>
                </a:lnTo>
                <a:lnTo>
                  <a:pt x="81661" y="364490"/>
                </a:lnTo>
                <a:lnTo>
                  <a:pt x="78867" y="367030"/>
                </a:lnTo>
                <a:lnTo>
                  <a:pt x="78867" y="373380"/>
                </a:lnTo>
                <a:lnTo>
                  <a:pt x="81661" y="375920"/>
                </a:lnTo>
                <a:lnTo>
                  <a:pt x="282575" y="375920"/>
                </a:lnTo>
                <a:lnTo>
                  <a:pt x="285369" y="373380"/>
                </a:lnTo>
                <a:lnTo>
                  <a:pt x="285369" y="367030"/>
                </a:lnTo>
                <a:lnTo>
                  <a:pt x="282575" y="364490"/>
                </a:lnTo>
                <a:lnTo>
                  <a:pt x="261112" y="364490"/>
                </a:lnTo>
                <a:lnTo>
                  <a:pt x="261112" y="358140"/>
                </a:lnTo>
                <a:lnTo>
                  <a:pt x="261112" y="349250"/>
                </a:lnTo>
                <a:lnTo>
                  <a:pt x="258318" y="346710"/>
                </a:lnTo>
                <a:lnTo>
                  <a:pt x="248920" y="346710"/>
                </a:lnTo>
                <a:lnTo>
                  <a:pt x="248920" y="358140"/>
                </a:lnTo>
                <a:lnTo>
                  <a:pt x="248920" y="364490"/>
                </a:lnTo>
                <a:lnTo>
                  <a:pt x="127508" y="364490"/>
                </a:lnTo>
                <a:lnTo>
                  <a:pt x="127508" y="358140"/>
                </a:lnTo>
                <a:lnTo>
                  <a:pt x="248920" y="358140"/>
                </a:lnTo>
                <a:lnTo>
                  <a:pt x="248920" y="346710"/>
                </a:lnTo>
                <a:lnTo>
                  <a:pt x="235585" y="346710"/>
                </a:lnTo>
                <a:lnTo>
                  <a:pt x="231521" y="327660"/>
                </a:lnTo>
                <a:lnTo>
                  <a:pt x="355219" y="327660"/>
                </a:lnTo>
                <a:lnTo>
                  <a:pt x="363461" y="326390"/>
                </a:lnTo>
                <a:lnTo>
                  <a:pt x="370205" y="321310"/>
                </a:lnTo>
                <a:lnTo>
                  <a:pt x="373837" y="316230"/>
                </a:lnTo>
                <a:lnTo>
                  <a:pt x="374751" y="314960"/>
                </a:lnTo>
                <a:lnTo>
                  <a:pt x="376428" y="306070"/>
                </a:lnTo>
                <a:lnTo>
                  <a:pt x="376428" y="297180"/>
                </a:lnTo>
                <a:lnTo>
                  <a:pt x="376428" y="285750"/>
                </a:lnTo>
                <a:lnTo>
                  <a:pt x="376428" y="93980"/>
                </a:lnTo>
                <a:close/>
              </a:path>
            </a:pathLst>
          </a:custGeom>
          <a:solidFill>
            <a:srgbClr val="2E2E2E"/>
          </a:solidFill>
        </p:spPr>
        <p:txBody>
          <a:bodyPr wrap="square" lIns="0" tIns="0" rIns="0" bIns="0" rtlCol="0"/>
          <a:lstStyle/>
          <a:p>
            <a:endParaRPr dirty="0"/>
          </a:p>
        </p:txBody>
      </p:sp>
      <p:sp>
        <p:nvSpPr>
          <p:cNvPr id="34" name="object 34"/>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2</a:t>
            </a:fld>
            <a:endParaRPr dirty="0"/>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
            <a:extLst>
              <a:ext uri="{FF2B5EF4-FFF2-40B4-BE49-F238E27FC236}">
                <a16:creationId xmlns:a16="http://schemas.microsoft.com/office/drawing/2014/main" id="{6027662E-9757-790D-DA42-89BF6AAF8F1E}"/>
              </a:ext>
            </a:extLst>
          </p:cNvPr>
          <p:cNvGraphicFramePr>
            <a:graphicFrameLocks noChangeAspect="1"/>
          </p:cNvGraphicFramePr>
          <p:nvPr/>
        </p:nvGraphicFramePr>
        <p:xfrm>
          <a:off x="8982512" y="997583"/>
          <a:ext cx="1898081" cy="5019675"/>
        </p:xfrm>
        <a:graphic>
          <a:graphicData uri="http://schemas.openxmlformats.org/presentationml/2006/ole">
            <mc:AlternateContent xmlns:mc="http://schemas.openxmlformats.org/markup-compatibility/2006">
              <mc:Choice xmlns:v="urn:schemas-microsoft-com:vml" Requires="v">
                <p:oleObj r:id="rId2" imgW="3276190" imgH="9079365" progId="">
                  <p:embed/>
                </p:oleObj>
              </mc:Choice>
              <mc:Fallback>
                <p:oleObj r:id="rId2" imgW="3276190" imgH="9079365" progId="">
                  <p:embed/>
                  <p:pic>
                    <p:nvPicPr>
                      <p:cNvPr id="7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2512" y="997583"/>
                        <a:ext cx="1898081"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48248426-5BF5-AA8C-F69A-1B630132EEDD}"/>
              </a:ext>
            </a:extLst>
          </p:cNvPr>
          <p:cNvSpPr/>
          <p:nvPr/>
        </p:nvSpPr>
        <p:spPr>
          <a:xfrm>
            <a:off x="952242" y="2554961"/>
            <a:ext cx="7068333" cy="610295"/>
          </a:xfrm>
          <a:prstGeom prst="rect">
            <a:avLst/>
          </a:prstGeom>
        </p:spPr>
        <p:txBody>
          <a:bodyPr wrap="square">
            <a:spAutoFit/>
          </a:bodyPr>
          <a:lstStyle/>
          <a:p>
            <a:pPr defTabSz="1087609">
              <a:lnSpc>
                <a:spcPts val="2147"/>
              </a:lnSpc>
              <a:spcBef>
                <a:spcPct val="20000"/>
              </a:spcBef>
              <a:defRPr/>
            </a:pPr>
            <a:r>
              <a:rPr lang="en-US" sz="1600" b="1" dirty="0" err="1">
                <a:solidFill>
                  <a:schemeClr val="bg2">
                    <a:lumMod val="25000"/>
                  </a:schemeClr>
                </a:solidFill>
                <a:latin typeface="Lato"/>
              </a:rPr>
              <a:t>Màn</a:t>
            </a:r>
            <a:r>
              <a:rPr lang="en-US" sz="1600" b="1" dirty="0">
                <a:solidFill>
                  <a:schemeClr val="bg2">
                    <a:lumMod val="25000"/>
                  </a:schemeClr>
                </a:solidFill>
                <a:latin typeface="Lato"/>
              </a:rPr>
              <a:t> </a:t>
            </a:r>
            <a:r>
              <a:rPr lang="en-US" sz="1600" b="1" dirty="0" err="1">
                <a:solidFill>
                  <a:schemeClr val="bg2">
                    <a:lumMod val="25000"/>
                  </a:schemeClr>
                </a:solidFill>
                <a:latin typeface="Lato"/>
              </a:rPr>
              <a:t>hình</a:t>
            </a:r>
            <a:r>
              <a:rPr lang="en-US" sz="1600" b="1" dirty="0">
                <a:solidFill>
                  <a:schemeClr val="bg2">
                    <a:lumMod val="25000"/>
                  </a:schemeClr>
                </a:solidFill>
                <a:latin typeface="Lato"/>
              </a:rPr>
              <a:t> </a:t>
            </a:r>
            <a:r>
              <a:rPr lang="en-US" sz="1600" b="1" dirty="0" err="1">
                <a:solidFill>
                  <a:schemeClr val="bg2">
                    <a:lumMod val="25000"/>
                  </a:schemeClr>
                </a:solidFill>
                <a:latin typeface="Lato"/>
              </a:rPr>
              <a:t>cảm</a:t>
            </a:r>
            <a:r>
              <a:rPr lang="en-US" sz="1600" b="1" dirty="0">
                <a:solidFill>
                  <a:schemeClr val="bg2">
                    <a:lumMod val="25000"/>
                  </a:schemeClr>
                </a:solidFill>
                <a:latin typeface="Lato"/>
              </a:rPr>
              <a:t> </a:t>
            </a:r>
            <a:r>
              <a:rPr lang="en-US" sz="1600" b="1" dirty="0" err="1">
                <a:solidFill>
                  <a:schemeClr val="bg2">
                    <a:lumMod val="25000"/>
                  </a:schemeClr>
                </a:solidFill>
                <a:latin typeface="Lato"/>
              </a:rPr>
              <a:t>ứng</a:t>
            </a:r>
            <a:r>
              <a:rPr lang="en-US" sz="1600" b="1" dirty="0">
                <a:solidFill>
                  <a:schemeClr val="bg2">
                    <a:lumMod val="25000"/>
                  </a:schemeClr>
                </a:solidFill>
                <a:latin typeface="Lato"/>
              </a:rPr>
              <a:t> </a:t>
            </a:r>
            <a:r>
              <a:rPr lang="en-US" sz="1600" b="1" dirty="0" err="1">
                <a:solidFill>
                  <a:schemeClr val="bg2">
                    <a:lumMod val="25000"/>
                  </a:schemeClr>
                </a:solidFill>
                <a:latin typeface="Lato"/>
              </a:rPr>
              <a:t>ngoài</a:t>
            </a:r>
            <a:r>
              <a:rPr lang="en-US" sz="1600" b="1" dirty="0">
                <a:solidFill>
                  <a:schemeClr val="bg2">
                    <a:lumMod val="25000"/>
                  </a:schemeClr>
                </a:solidFill>
                <a:latin typeface="Lato"/>
              </a:rPr>
              <a:t> </a:t>
            </a:r>
            <a:r>
              <a:rPr lang="en-US" sz="1600" b="1" dirty="0" err="1">
                <a:solidFill>
                  <a:schemeClr val="bg2">
                    <a:lumMod val="25000"/>
                  </a:schemeClr>
                </a:solidFill>
                <a:latin typeface="Lato"/>
              </a:rPr>
              <a:t>trời</a:t>
            </a:r>
            <a:r>
              <a:rPr lang="en-US" sz="1600" b="1" dirty="0">
                <a:solidFill>
                  <a:schemeClr val="bg2">
                    <a:lumMod val="25000"/>
                  </a:schemeClr>
                </a:solidFill>
                <a:latin typeface="Lato"/>
              </a:rPr>
              <a:t> </a:t>
            </a:r>
            <a:r>
              <a:rPr lang="en-US" sz="1600" b="1" dirty="0" err="1">
                <a:solidFill>
                  <a:schemeClr val="bg2">
                    <a:lumMod val="25000"/>
                  </a:schemeClr>
                </a:solidFill>
                <a:latin typeface="Lato"/>
              </a:rPr>
              <a:t>cho</a:t>
            </a:r>
            <a:r>
              <a:rPr lang="en-US" sz="1600" b="1" dirty="0">
                <a:solidFill>
                  <a:schemeClr val="bg2">
                    <a:lumMod val="25000"/>
                  </a:schemeClr>
                </a:solidFill>
                <a:latin typeface="Lato"/>
              </a:rPr>
              <a:t> </a:t>
            </a:r>
            <a:r>
              <a:rPr lang="en-US" sz="1600" b="1" dirty="0" err="1">
                <a:solidFill>
                  <a:schemeClr val="bg2">
                    <a:lumMod val="25000"/>
                  </a:schemeClr>
                </a:solidFill>
                <a:latin typeface="Lato"/>
              </a:rPr>
              <a:t>phép</a:t>
            </a:r>
            <a:r>
              <a:rPr lang="en-US" sz="1600" b="1" dirty="0">
                <a:solidFill>
                  <a:schemeClr val="bg2">
                    <a:lumMod val="25000"/>
                  </a:schemeClr>
                </a:solidFill>
                <a:latin typeface="Lato"/>
              </a:rPr>
              <a:t> </a:t>
            </a:r>
            <a:r>
              <a:rPr lang="en-US" sz="1600" b="1" dirty="0" err="1">
                <a:solidFill>
                  <a:schemeClr val="bg2">
                    <a:lumMod val="25000"/>
                  </a:schemeClr>
                </a:solidFill>
                <a:latin typeface="Lato"/>
              </a:rPr>
              <a:t>khách</a:t>
            </a:r>
            <a:r>
              <a:rPr lang="en-US" sz="1600" b="1" dirty="0">
                <a:solidFill>
                  <a:schemeClr val="bg2">
                    <a:lumMod val="25000"/>
                  </a:schemeClr>
                </a:solidFill>
                <a:latin typeface="Lato"/>
              </a:rPr>
              <a:t> </a:t>
            </a:r>
            <a:r>
              <a:rPr lang="en-US" sz="1600" b="1" dirty="0" err="1">
                <a:solidFill>
                  <a:schemeClr val="bg2">
                    <a:lumMod val="25000"/>
                  </a:schemeClr>
                </a:solidFill>
                <a:latin typeface="Lato"/>
              </a:rPr>
              <a:t>tham</a:t>
            </a:r>
            <a:r>
              <a:rPr lang="en-US" sz="1600" b="1" dirty="0">
                <a:solidFill>
                  <a:schemeClr val="bg2">
                    <a:lumMod val="25000"/>
                  </a:schemeClr>
                </a:solidFill>
                <a:latin typeface="Lato"/>
              </a:rPr>
              <a:t> </a:t>
            </a:r>
            <a:r>
              <a:rPr lang="en-US" sz="1600" b="1" dirty="0" err="1">
                <a:solidFill>
                  <a:schemeClr val="bg2">
                    <a:lumMod val="25000"/>
                  </a:schemeClr>
                </a:solidFill>
                <a:latin typeface="Lato"/>
              </a:rPr>
              <a:t>quan</a:t>
            </a:r>
            <a:r>
              <a:rPr lang="en-US" sz="1600" b="1" dirty="0">
                <a:solidFill>
                  <a:schemeClr val="bg2">
                    <a:lumMod val="25000"/>
                  </a:schemeClr>
                </a:solidFill>
                <a:latin typeface="Lato"/>
              </a:rPr>
              <a:t> </a:t>
            </a:r>
            <a:r>
              <a:rPr lang="en-US" sz="1600" b="1" dirty="0" err="1">
                <a:solidFill>
                  <a:schemeClr val="bg2">
                    <a:lumMod val="25000"/>
                  </a:schemeClr>
                </a:solidFill>
                <a:latin typeface="Lato"/>
              </a:rPr>
              <a:t>có</a:t>
            </a:r>
            <a:r>
              <a:rPr lang="en-US" sz="1600" b="1" dirty="0">
                <a:solidFill>
                  <a:schemeClr val="bg2">
                    <a:lumMod val="25000"/>
                  </a:schemeClr>
                </a:solidFill>
                <a:latin typeface="Lato"/>
              </a:rPr>
              <a:t> </a:t>
            </a:r>
            <a:r>
              <a:rPr lang="en-US" sz="1600" b="1" dirty="0" err="1">
                <a:solidFill>
                  <a:schemeClr val="bg2">
                    <a:lumMod val="25000"/>
                  </a:schemeClr>
                </a:solidFill>
                <a:latin typeface="Lato"/>
              </a:rPr>
              <a:t>thể</a:t>
            </a:r>
            <a:r>
              <a:rPr lang="en-US" sz="1600" b="1" dirty="0">
                <a:solidFill>
                  <a:schemeClr val="bg2">
                    <a:lumMod val="25000"/>
                  </a:schemeClr>
                </a:solidFill>
                <a:latin typeface="Lato"/>
              </a:rPr>
              <a:t> </a:t>
            </a:r>
            <a:r>
              <a:rPr lang="en-US" sz="1600" b="1" dirty="0" err="1">
                <a:solidFill>
                  <a:schemeClr val="bg2">
                    <a:lumMod val="25000"/>
                  </a:schemeClr>
                </a:solidFill>
                <a:latin typeface="Lato"/>
              </a:rPr>
              <a:t>tìm</a:t>
            </a:r>
            <a:r>
              <a:rPr lang="en-US" sz="1600" b="1" dirty="0">
                <a:solidFill>
                  <a:schemeClr val="bg2">
                    <a:lumMod val="25000"/>
                  </a:schemeClr>
                </a:solidFill>
                <a:latin typeface="Lato"/>
              </a:rPr>
              <a:t> </a:t>
            </a:r>
            <a:r>
              <a:rPr lang="en-US" sz="1600" b="1" dirty="0" err="1">
                <a:solidFill>
                  <a:schemeClr val="bg2">
                    <a:lumMod val="25000"/>
                  </a:schemeClr>
                </a:solidFill>
                <a:latin typeface="Lato"/>
              </a:rPr>
              <a:t>hiểu</a:t>
            </a:r>
            <a:r>
              <a:rPr lang="en-US" sz="1600" b="1" dirty="0">
                <a:solidFill>
                  <a:schemeClr val="bg2">
                    <a:lumMod val="25000"/>
                  </a:schemeClr>
                </a:solidFill>
                <a:latin typeface="Lato"/>
              </a:rPr>
              <a:t> </a:t>
            </a:r>
            <a:r>
              <a:rPr lang="en-US" sz="1600" b="1" dirty="0" err="1">
                <a:solidFill>
                  <a:schemeClr val="bg2">
                    <a:lumMod val="25000"/>
                  </a:schemeClr>
                </a:solidFill>
                <a:latin typeface="Lato"/>
              </a:rPr>
              <a:t>thông</a:t>
            </a:r>
            <a:r>
              <a:rPr lang="en-US" sz="1600" b="1" dirty="0">
                <a:solidFill>
                  <a:schemeClr val="bg2">
                    <a:lumMod val="25000"/>
                  </a:schemeClr>
                </a:solidFill>
                <a:latin typeface="Lato"/>
              </a:rPr>
              <a:t> tin, </a:t>
            </a:r>
            <a:r>
              <a:rPr lang="en-US" sz="1600" b="1" dirty="0" err="1">
                <a:solidFill>
                  <a:schemeClr val="bg2">
                    <a:lumMod val="25000"/>
                  </a:schemeClr>
                </a:solidFill>
                <a:latin typeface="Lato"/>
              </a:rPr>
              <a:t>tương</a:t>
            </a:r>
            <a:r>
              <a:rPr lang="en-US" sz="1600" b="1" dirty="0">
                <a:solidFill>
                  <a:schemeClr val="bg2">
                    <a:lumMod val="25000"/>
                  </a:schemeClr>
                </a:solidFill>
                <a:latin typeface="Lato"/>
              </a:rPr>
              <a:t> </a:t>
            </a:r>
            <a:r>
              <a:rPr lang="en-US" sz="1600" b="1" dirty="0" err="1">
                <a:solidFill>
                  <a:schemeClr val="bg2">
                    <a:lumMod val="25000"/>
                  </a:schemeClr>
                </a:solidFill>
                <a:latin typeface="Lato"/>
              </a:rPr>
              <a:t>tác</a:t>
            </a:r>
            <a:r>
              <a:rPr lang="en-US" sz="1600" b="1" dirty="0">
                <a:solidFill>
                  <a:schemeClr val="bg2">
                    <a:lumMod val="25000"/>
                  </a:schemeClr>
                </a:solidFill>
                <a:latin typeface="Lato"/>
              </a:rPr>
              <a:t> </a:t>
            </a:r>
            <a:r>
              <a:rPr lang="en-US" sz="1600" b="1" dirty="0" err="1">
                <a:solidFill>
                  <a:schemeClr val="bg2">
                    <a:lumMod val="25000"/>
                  </a:schemeClr>
                </a:solidFill>
                <a:latin typeface="Lato"/>
              </a:rPr>
              <a:t>trên</a:t>
            </a:r>
            <a:r>
              <a:rPr lang="en-US" sz="1600" b="1" dirty="0">
                <a:solidFill>
                  <a:schemeClr val="bg2">
                    <a:lumMod val="25000"/>
                  </a:schemeClr>
                </a:solidFill>
                <a:latin typeface="Lato"/>
              </a:rPr>
              <a:t> </a:t>
            </a:r>
            <a:r>
              <a:rPr lang="en-US" sz="1600" b="1" dirty="0" err="1">
                <a:solidFill>
                  <a:schemeClr val="bg2">
                    <a:lumMod val="25000"/>
                  </a:schemeClr>
                </a:solidFill>
                <a:latin typeface="Lato"/>
              </a:rPr>
              <a:t>màn</a:t>
            </a:r>
            <a:r>
              <a:rPr lang="en-US" sz="1600" b="1" dirty="0">
                <a:solidFill>
                  <a:schemeClr val="bg2">
                    <a:lumMod val="25000"/>
                  </a:schemeClr>
                </a:solidFill>
                <a:latin typeface="Lato"/>
              </a:rPr>
              <a:t> </a:t>
            </a:r>
            <a:r>
              <a:rPr lang="en-US" sz="1600" b="1" dirty="0" err="1">
                <a:solidFill>
                  <a:schemeClr val="bg2">
                    <a:lumMod val="25000"/>
                  </a:schemeClr>
                </a:solidFill>
                <a:latin typeface="Lato"/>
              </a:rPr>
              <a:t>hình</a:t>
            </a:r>
            <a:r>
              <a:rPr lang="en-US" sz="1600" b="1" dirty="0">
                <a:solidFill>
                  <a:schemeClr val="bg2">
                    <a:lumMod val="25000"/>
                  </a:schemeClr>
                </a:solidFill>
                <a:latin typeface="Lato"/>
              </a:rPr>
              <a:t> LCD 43 inch.</a:t>
            </a:r>
          </a:p>
        </p:txBody>
      </p:sp>
      <p:sp>
        <p:nvSpPr>
          <p:cNvPr id="6" name="Rectangle 5">
            <a:extLst>
              <a:ext uri="{FF2B5EF4-FFF2-40B4-BE49-F238E27FC236}">
                <a16:creationId xmlns:a16="http://schemas.microsoft.com/office/drawing/2014/main" id="{0D1649EF-A636-1528-4B8A-0DE32ADFF8EE}"/>
              </a:ext>
            </a:extLst>
          </p:cNvPr>
          <p:cNvSpPr>
            <a:spLocks noChangeArrowheads="1"/>
          </p:cNvSpPr>
          <p:nvPr/>
        </p:nvSpPr>
        <p:spPr bwMode="auto">
          <a:xfrm>
            <a:off x="952241" y="3550892"/>
            <a:ext cx="6858000" cy="992369"/>
          </a:xfrm>
          <a:prstGeom prst="rect">
            <a:avLst/>
          </a:prstGeom>
        </p:spPr>
        <p:txBody>
          <a:bodyPr vert="horz" wrap="square" lIns="108504" tIns="54252" rIns="108504" bIns="54252" rtlCol="0">
            <a:spAutoFit/>
          </a:bodyPr>
          <a:lstStyle/>
          <a:p>
            <a:pPr marL="285744" indent="-285744" defTabSz="1087609">
              <a:lnSpc>
                <a:spcPts val="2147"/>
              </a:lnSpc>
              <a:spcBef>
                <a:spcPct val="20000"/>
              </a:spcBef>
              <a:buFont typeface="Wingdings" panose="05000000000000000000" pitchFamily="2" charset="2"/>
              <a:buChar char="v"/>
            </a:pPr>
            <a:r>
              <a:rPr lang="en-US" sz="1600" dirty="0" err="1">
                <a:solidFill>
                  <a:schemeClr val="bg2">
                    <a:lumMod val="25000"/>
                  </a:schemeClr>
                </a:solidFill>
                <a:latin typeface="Lato"/>
              </a:rPr>
              <a:t>Tra</a:t>
            </a:r>
            <a:r>
              <a:rPr lang="en-US" sz="1600" dirty="0">
                <a:solidFill>
                  <a:schemeClr val="bg2">
                    <a:lumMod val="25000"/>
                  </a:schemeClr>
                </a:solidFill>
                <a:latin typeface="Lato"/>
              </a:rPr>
              <a:t> </a:t>
            </a:r>
            <a:r>
              <a:rPr lang="en-US" sz="1600" dirty="0" err="1">
                <a:solidFill>
                  <a:schemeClr val="bg2">
                    <a:lumMod val="25000"/>
                  </a:schemeClr>
                </a:solidFill>
                <a:latin typeface="Lato"/>
              </a:rPr>
              <a:t>cứu</a:t>
            </a:r>
            <a:r>
              <a:rPr lang="en-US" sz="1600" dirty="0">
                <a:solidFill>
                  <a:schemeClr val="bg2">
                    <a:lumMod val="25000"/>
                  </a:schemeClr>
                </a:solidFill>
                <a:latin typeface="Lato"/>
              </a:rPr>
              <a:t> </a:t>
            </a:r>
            <a:r>
              <a:rPr lang="en-US" sz="1600" dirty="0" err="1">
                <a:solidFill>
                  <a:schemeClr val="bg2">
                    <a:lumMod val="25000"/>
                  </a:schemeClr>
                </a:solidFill>
                <a:latin typeface="Lato"/>
              </a:rPr>
              <a:t>thông</a:t>
            </a:r>
            <a:r>
              <a:rPr lang="en-US" sz="1600" dirty="0">
                <a:solidFill>
                  <a:schemeClr val="bg2">
                    <a:lumMod val="25000"/>
                  </a:schemeClr>
                </a:solidFill>
                <a:latin typeface="Lato"/>
              </a:rPr>
              <a:t> tin </a:t>
            </a:r>
            <a:r>
              <a:rPr lang="en-US" sz="1600" dirty="0" err="1">
                <a:solidFill>
                  <a:schemeClr val="bg2">
                    <a:lumMod val="25000"/>
                  </a:schemeClr>
                </a:solidFill>
                <a:latin typeface="Lato"/>
              </a:rPr>
              <a:t>điểm</a:t>
            </a:r>
            <a:r>
              <a:rPr lang="en-US" sz="1600" dirty="0">
                <a:solidFill>
                  <a:schemeClr val="bg2">
                    <a:lumMod val="25000"/>
                  </a:schemeClr>
                </a:solidFill>
                <a:latin typeface="Lato"/>
              </a:rPr>
              <a:t> </a:t>
            </a:r>
            <a:r>
              <a:rPr lang="en-US" sz="1600" dirty="0" err="1">
                <a:solidFill>
                  <a:schemeClr val="bg2">
                    <a:lumMod val="25000"/>
                  </a:schemeClr>
                </a:solidFill>
                <a:latin typeface="Lato"/>
              </a:rPr>
              <a:t>tham</a:t>
            </a:r>
            <a:r>
              <a:rPr lang="en-US" sz="1600" dirty="0">
                <a:solidFill>
                  <a:schemeClr val="bg2">
                    <a:lumMod val="25000"/>
                  </a:schemeClr>
                </a:solidFill>
                <a:latin typeface="Lato"/>
              </a:rPr>
              <a:t> </a:t>
            </a:r>
            <a:r>
              <a:rPr lang="en-US" sz="1600" dirty="0" err="1">
                <a:solidFill>
                  <a:schemeClr val="bg2">
                    <a:lumMod val="25000"/>
                  </a:schemeClr>
                </a:solidFill>
                <a:latin typeface="Lato"/>
              </a:rPr>
              <a:t>quan</a:t>
            </a:r>
            <a:endParaRPr lang="en-US" sz="1600" dirty="0">
              <a:solidFill>
                <a:schemeClr val="bg2">
                  <a:lumMod val="25000"/>
                </a:schemeClr>
              </a:solidFill>
              <a:latin typeface="Lato"/>
            </a:endParaRPr>
          </a:p>
          <a:p>
            <a:pPr marL="285744" indent="-285744" defTabSz="1087609">
              <a:lnSpc>
                <a:spcPts val="2147"/>
              </a:lnSpc>
              <a:spcBef>
                <a:spcPct val="20000"/>
              </a:spcBef>
              <a:buFont typeface="Wingdings" panose="05000000000000000000" pitchFamily="2" charset="2"/>
              <a:buChar char="v"/>
            </a:pPr>
            <a:r>
              <a:rPr lang="en-US" sz="1600" dirty="0" err="1">
                <a:solidFill>
                  <a:schemeClr val="bg2">
                    <a:lumMod val="25000"/>
                  </a:schemeClr>
                </a:solidFill>
                <a:latin typeface="Lato"/>
              </a:rPr>
              <a:t>Tra</a:t>
            </a:r>
            <a:r>
              <a:rPr lang="en-US" sz="1600" dirty="0">
                <a:solidFill>
                  <a:schemeClr val="bg2">
                    <a:lumMod val="25000"/>
                  </a:schemeClr>
                </a:solidFill>
                <a:latin typeface="Lato"/>
              </a:rPr>
              <a:t> </a:t>
            </a:r>
            <a:r>
              <a:rPr lang="en-US" sz="1600" dirty="0" err="1">
                <a:solidFill>
                  <a:schemeClr val="bg2">
                    <a:lumMod val="25000"/>
                  </a:schemeClr>
                </a:solidFill>
                <a:latin typeface="Lato"/>
              </a:rPr>
              <a:t>cứu</a:t>
            </a:r>
            <a:r>
              <a:rPr lang="en-US" sz="1600" dirty="0">
                <a:solidFill>
                  <a:schemeClr val="bg2">
                    <a:lumMod val="25000"/>
                  </a:schemeClr>
                </a:solidFill>
                <a:latin typeface="Lato"/>
              </a:rPr>
              <a:t> </a:t>
            </a:r>
            <a:r>
              <a:rPr lang="en-US" sz="1600" dirty="0" err="1">
                <a:solidFill>
                  <a:schemeClr val="bg2">
                    <a:lumMod val="25000"/>
                  </a:schemeClr>
                </a:solidFill>
                <a:latin typeface="Lato"/>
              </a:rPr>
              <a:t>thông</a:t>
            </a:r>
            <a:r>
              <a:rPr lang="en-US" sz="1600" dirty="0">
                <a:solidFill>
                  <a:schemeClr val="bg2">
                    <a:lumMod val="25000"/>
                  </a:schemeClr>
                </a:solidFill>
                <a:latin typeface="Lato"/>
              </a:rPr>
              <a:t> tin </a:t>
            </a:r>
            <a:r>
              <a:rPr lang="en-US" sz="1600" dirty="0" err="1">
                <a:solidFill>
                  <a:schemeClr val="bg2">
                    <a:lumMod val="25000"/>
                  </a:schemeClr>
                </a:solidFill>
                <a:latin typeface="Lato"/>
              </a:rPr>
              <a:t>dịch</a:t>
            </a:r>
            <a:r>
              <a:rPr lang="en-US" sz="1600" dirty="0">
                <a:solidFill>
                  <a:schemeClr val="bg2">
                    <a:lumMod val="25000"/>
                  </a:schemeClr>
                </a:solidFill>
                <a:latin typeface="Lato"/>
              </a:rPr>
              <a:t> </a:t>
            </a:r>
            <a:r>
              <a:rPr lang="en-US" sz="1600" dirty="0" err="1">
                <a:solidFill>
                  <a:schemeClr val="bg2">
                    <a:lumMod val="25000"/>
                  </a:schemeClr>
                </a:solidFill>
                <a:latin typeface="Lato"/>
              </a:rPr>
              <a:t>vụ</a:t>
            </a:r>
            <a:r>
              <a:rPr lang="en-US" sz="1600" dirty="0">
                <a:solidFill>
                  <a:schemeClr val="bg2">
                    <a:lumMod val="25000"/>
                  </a:schemeClr>
                </a:solidFill>
                <a:latin typeface="Lato"/>
              </a:rPr>
              <a:t> du </a:t>
            </a:r>
            <a:r>
              <a:rPr lang="en-US" sz="1600" dirty="0" err="1">
                <a:solidFill>
                  <a:schemeClr val="bg2">
                    <a:lumMod val="25000"/>
                  </a:schemeClr>
                </a:solidFill>
                <a:latin typeface="Lato"/>
              </a:rPr>
              <a:t>lịch</a:t>
            </a:r>
            <a:endParaRPr lang="en-US" sz="1600" dirty="0">
              <a:solidFill>
                <a:schemeClr val="bg2">
                  <a:lumMod val="25000"/>
                </a:schemeClr>
              </a:solidFill>
              <a:latin typeface="Lato"/>
            </a:endParaRPr>
          </a:p>
          <a:p>
            <a:pPr marL="285744" indent="-285744" defTabSz="1087609">
              <a:lnSpc>
                <a:spcPts val="2147"/>
              </a:lnSpc>
              <a:spcBef>
                <a:spcPct val="20000"/>
              </a:spcBef>
              <a:buFont typeface="Wingdings" panose="05000000000000000000" pitchFamily="2" charset="2"/>
              <a:buChar char="v"/>
            </a:pPr>
            <a:r>
              <a:rPr lang="en-US" sz="1600" dirty="0" err="1">
                <a:solidFill>
                  <a:schemeClr val="bg2">
                    <a:lumMod val="25000"/>
                  </a:schemeClr>
                </a:solidFill>
                <a:latin typeface="Lato"/>
              </a:rPr>
              <a:t>Tra</a:t>
            </a:r>
            <a:r>
              <a:rPr lang="en-US" sz="1600" dirty="0">
                <a:solidFill>
                  <a:schemeClr val="bg2">
                    <a:lumMod val="25000"/>
                  </a:schemeClr>
                </a:solidFill>
                <a:latin typeface="Lato"/>
              </a:rPr>
              <a:t> </a:t>
            </a:r>
            <a:r>
              <a:rPr lang="en-US" sz="1600" dirty="0" err="1">
                <a:solidFill>
                  <a:schemeClr val="bg2">
                    <a:lumMod val="25000"/>
                  </a:schemeClr>
                </a:solidFill>
                <a:latin typeface="Lato"/>
              </a:rPr>
              <a:t>cứu</a:t>
            </a:r>
            <a:r>
              <a:rPr lang="en-US" sz="1600" dirty="0">
                <a:solidFill>
                  <a:schemeClr val="bg2">
                    <a:lumMod val="25000"/>
                  </a:schemeClr>
                </a:solidFill>
                <a:latin typeface="Lato"/>
              </a:rPr>
              <a:t>, </a:t>
            </a:r>
            <a:r>
              <a:rPr lang="en-US" sz="1600" dirty="0" err="1">
                <a:solidFill>
                  <a:schemeClr val="bg2">
                    <a:lumMod val="25000"/>
                  </a:schemeClr>
                </a:solidFill>
                <a:latin typeface="Lato"/>
              </a:rPr>
              <a:t>hướng</a:t>
            </a:r>
            <a:r>
              <a:rPr lang="en-US" sz="1600" dirty="0">
                <a:solidFill>
                  <a:schemeClr val="bg2">
                    <a:lumMod val="25000"/>
                  </a:schemeClr>
                </a:solidFill>
                <a:latin typeface="Lato"/>
              </a:rPr>
              <a:t> </a:t>
            </a:r>
            <a:r>
              <a:rPr lang="en-US" sz="1600" dirty="0" err="1">
                <a:solidFill>
                  <a:schemeClr val="bg2">
                    <a:lumMod val="25000"/>
                  </a:schemeClr>
                </a:solidFill>
                <a:latin typeface="Lato"/>
              </a:rPr>
              <a:t>dẫn</a:t>
            </a:r>
            <a:r>
              <a:rPr lang="en-US" sz="1600" dirty="0">
                <a:solidFill>
                  <a:schemeClr val="bg2">
                    <a:lumMod val="25000"/>
                  </a:schemeClr>
                </a:solidFill>
                <a:latin typeface="Lato"/>
              </a:rPr>
              <a:t> tour, </a:t>
            </a:r>
            <a:r>
              <a:rPr lang="en-US" sz="1600" dirty="0" err="1">
                <a:solidFill>
                  <a:schemeClr val="bg2">
                    <a:lumMod val="25000"/>
                  </a:schemeClr>
                </a:solidFill>
                <a:latin typeface="Lato"/>
              </a:rPr>
              <a:t>tìm</a:t>
            </a:r>
            <a:r>
              <a:rPr lang="en-US" sz="1600" dirty="0">
                <a:solidFill>
                  <a:schemeClr val="bg2">
                    <a:lumMod val="25000"/>
                  </a:schemeClr>
                </a:solidFill>
                <a:latin typeface="Lato"/>
              </a:rPr>
              <a:t> </a:t>
            </a:r>
            <a:r>
              <a:rPr lang="en-US" sz="1600" dirty="0" err="1">
                <a:solidFill>
                  <a:schemeClr val="bg2">
                    <a:lumMod val="25000"/>
                  </a:schemeClr>
                </a:solidFill>
                <a:latin typeface="Lato"/>
              </a:rPr>
              <a:t>đường</a:t>
            </a:r>
            <a:r>
              <a:rPr lang="en-US" sz="1600" dirty="0">
                <a:solidFill>
                  <a:schemeClr val="bg2">
                    <a:lumMod val="25000"/>
                  </a:schemeClr>
                </a:solidFill>
                <a:latin typeface="Lato"/>
              </a:rPr>
              <a:t>…</a:t>
            </a:r>
            <a:endParaRPr lang="vi-VN" sz="1600" dirty="0">
              <a:solidFill>
                <a:schemeClr val="bg2">
                  <a:lumMod val="25000"/>
                </a:schemeClr>
              </a:solidFill>
              <a:latin typeface="Lato"/>
            </a:endParaRPr>
          </a:p>
        </p:txBody>
      </p:sp>
      <p:sp>
        <p:nvSpPr>
          <p:cNvPr id="7" name="TextBox 6">
            <a:extLst>
              <a:ext uri="{FF2B5EF4-FFF2-40B4-BE49-F238E27FC236}">
                <a16:creationId xmlns:a16="http://schemas.microsoft.com/office/drawing/2014/main" id="{DDDAAA35-6D83-D732-2824-8A46807870D0}"/>
              </a:ext>
            </a:extLst>
          </p:cNvPr>
          <p:cNvSpPr txBox="1"/>
          <p:nvPr/>
        </p:nvSpPr>
        <p:spPr>
          <a:xfrm>
            <a:off x="784295" y="1371600"/>
            <a:ext cx="6319487" cy="631648"/>
          </a:xfrm>
          <a:prstGeom prst="rect">
            <a:avLst/>
          </a:prstGeom>
          <a:noFill/>
        </p:spPr>
        <p:txBody>
          <a:bodyPr wrap="none" rtlCol="0">
            <a:spAutoFit/>
          </a:bodyPr>
          <a:lstStyle>
            <a:defPPr>
              <a:defRPr lang="id-ID"/>
            </a:defPPr>
            <a:lvl1pPr>
              <a:lnSpc>
                <a:spcPts val="4989"/>
              </a:lnSpc>
              <a:defRPr sz="2000" b="1">
                <a:solidFill>
                  <a:srgbClr val="C00000"/>
                </a:solidFill>
                <a:latin typeface="Lato"/>
                <a:ea typeface="Montserrat Bold" charset="0"/>
                <a:cs typeface="Montserrat Bold" charset="0"/>
              </a:defRPr>
            </a:lvl1pPr>
          </a:lstStyle>
          <a:p>
            <a:r>
              <a:rPr lang="en-US" dirty="0"/>
              <a:t>THIẾT BỊ KIOSK TRA CỨU CẢM ỨNG NGOÀI TRỜI</a:t>
            </a:r>
          </a:p>
        </p:txBody>
      </p:sp>
    </p:spTree>
    <p:extLst>
      <p:ext uri="{BB962C8B-B14F-4D97-AF65-F5344CB8AC3E}">
        <p14:creationId xmlns:p14="http://schemas.microsoft.com/office/powerpoint/2010/main" val="1682055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6010893" y="477928"/>
            <a:ext cx="219679" cy="300627"/>
          </a:xfrm>
          <a:prstGeom prst="rect">
            <a:avLst/>
          </a:prstGeom>
        </p:spPr>
        <p:txBody>
          <a:bodyPr vert="horz" wrap="non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151" dirty="0">
              <a:solidFill>
                <a:schemeClr val="tx1"/>
              </a:solidFill>
              <a:latin typeface="Lato Light"/>
              <a:cs typeface="Lato Light"/>
            </a:endParaRPr>
          </a:p>
        </p:txBody>
      </p:sp>
      <p:sp>
        <p:nvSpPr>
          <p:cNvPr id="11" name="Title 20"/>
          <p:cNvSpPr txBox="1">
            <a:spLocks/>
          </p:cNvSpPr>
          <p:nvPr/>
        </p:nvSpPr>
        <p:spPr bwMode="auto">
          <a:xfrm>
            <a:off x="152400" y="632765"/>
            <a:ext cx="10380261" cy="360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7" tIns="60963" rIns="121927"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r>
              <a:rPr lang="en-US" sz="1600" dirty="0">
                <a:latin typeface="Tahoma" panose="020B0604030504040204" pitchFamily="34" charset="0"/>
                <a:ea typeface="Tahoma" panose="020B0604030504040204" pitchFamily="34" charset="0"/>
                <a:cs typeface="Tahoma" panose="020B0604030504040204" pitchFamily="34" charset="0"/>
              </a:rPr>
              <a:t>T</a:t>
            </a:r>
            <a:r>
              <a:rPr lang="vi-VN" sz="1600" dirty="0">
                <a:latin typeface="Tahoma" panose="020B0604030504040204" pitchFamily="34" charset="0"/>
                <a:ea typeface="Tahoma" panose="020B0604030504040204" pitchFamily="34" charset="0"/>
                <a:cs typeface="Tahoma" panose="020B0604030504040204" pitchFamily="34" charset="0"/>
              </a:rPr>
              <a:t>riển lãm thực tế ảo (Virtual Exhibition) là hình thức tổ chức triển lãm trên không gian số trực tuyến, trong đó toàn bộ không gian triển lãm, gian hàng, sản phẩm dịch vụ, hoạt động tham quan…. đều được diễn ra trên không gian số trực tuyến ảo 3D</a:t>
            </a:r>
            <a:r>
              <a:rPr lang="en-US" sz="1600" dirty="0">
                <a:latin typeface="Tahoma" panose="020B0604030504040204" pitchFamily="34" charset="0"/>
                <a:ea typeface="Tahoma" panose="020B0604030504040204" pitchFamily="34" charset="0"/>
                <a:cs typeface="Tahoma" panose="020B0604030504040204" pitchFamily="34" charset="0"/>
              </a:rPr>
              <a:t>:</a:t>
            </a:r>
          </a:p>
          <a:p>
            <a:pPr algn="thaiDist">
              <a:lnSpc>
                <a:spcPct val="130000"/>
              </a:lnSpc>
            </a:pPr>
            <a:r>
              <a:rPr lang="en-US" sz="1600" dirty="0">
                <a:latin typeface="Tahoma" panose="020B0604030504040204" pitchFamily="34" charset="0"/>
                <a:ea typeface="Tahoma" panose="020B0604030504040204" pitchFamily="34" charset="0"/>
                <a:cs typeface="Tahoma" panose="020B0604030504040204" pitchFamily="34" charset="0"/>
              </a:rPr>
              <a:t>1. </a:t>
            </a:r>
            <a:r>
              <a:rPr lang="vi-VN" sz="1600" dirty="0">
                <a:latin typeface="Tahoma" panose="020B0604030504040204" pitchFamily="34" charset="0"/>
                <a:ea typeface="Tahoma" panose="020B0604030504040204" pitchFamily="34" charset="0"/>
                <a:cs typeface="Tahoma" panose="020B0604030504040204" pitchFamily="34" charset="0"/>
              </a:rPr>
              <a:t>Giới thiệu, quảng bá, tham quan ảo 3D các điểm đến</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của</a:t>
            </a:r>
            <a:r>
              <a:rPr lang="en-US" sz="1600" dirty="0">
                <a:latin typeface="Tahoma" panose="020B0604030504040204" pitchFamily="34" charset="0"/>
                <a:ea typeface="Tahoma" panose="020B0604030504040204" pitchFamily="34" charset="0"/>
                <a:cs typeface="Tahoma" panose="020B0604030504040204" pitchFamily="34" charset="0"/>
              </a:rPr>
              <a:t> Lai </a:t>
            </a:r>
            <a:r>
              <a:rPr lang="en-US" sz="1600" dirty="0" err="1">
                <a:latin typeface="Tahoma" panose="020B0604030504040204" pitchFamily="34" charset="0"/>
                <a:ea typeface="Tahoma" panose="020B0604030504040204" pitchFamily="34" charset="0"/>
                <a:cs typeface="Tahoma" panose="020B0604030504040204" pitchFamily="34" charset="0"/>
              </a:rPr>
              <a:t>Châu</a:t>
            </a:r>
            <a:r>
              <a:rPr lang="en-US" sz="1600" dirty="0">
                <a:latin typeface="Tahoma" panose="020B0604030504040204" pitchFamily="34" charset="0"/>
                <a:ea typeface="Tahoma" panose="020B0604030504040204" pitchFamily="34" charset="0"/>
                <a:cs typeface="Tahoma" panose="020B0604030504040204" pitchFamily="34" charset="0"/>
              </a:rPr>
              <a:t>.</a:t>
            </a:r>
            <a:endParaRPr lang="vi-VN" sz="1600" dirty="0">
              <a:latin typeface="Tahoma" panose="020B0604030504040204" pitchFamily="34" charset="0"/>
              <a:ea typeface="Tahoma" panose="020B0604030504040204" pitchFamily="34" charset="0"/>
              <a:cs typeface="Tahoma" panose="020B0604030504040204" pitchFamily="34" charset="0"/>
            </a:endParaRPr>
          </a:p>
          <a:p>
            <a:pPr algn="thaiDist">
              <a:lnSpc>
                <a:spcPct val="130000"/>
              </a:lnSpc>
            </a:pPr>
            <a:r>
              <a:rPr lang="en-US" sz="1600" dirty="0">
                <a:latin typeface="Tahoma" panose="020B0604030504040204" pitchFamily="34" charset="0"/>
                <a:ea typeface="Tahoma" panose="020B0604030504040204" pitchFamily="34" charset="0"/>
                <a:cs typeface="Tahoma" panose="020B0604030504040204" pitchFamily="34" charset="0"/>
              </a:rPr>
              <a:t>2. </a:t>
            </a:r>
            <a:r>
              <a:rPr lang="vi-VN" sz="1600" dirty="0">
                <a:latin typeface="Tahoma" panose="020B0604030504040204" pitchFamily="34" charset="0"/>
                <a:ea typeface="Tahoma" panose="020B0604030504040204" pitchFamily="34" charset="0"/>
                <a:cs typeface="Tahoma" panose="020B0604030504040204" pitchFamily="34" charset="0"/>
              </a:rPr>
              <a:t>Hội thảo/ hội nghị trực tuyến về du lịch tỉnh</a:t>
            </a:r>
          </a:p>
          <a:p>
            <a:pPr algn="thaiDist">
              <a:lnSpc>
                <a:spcPct val="130000"/>
              </a:lnSpc>
            </a:pPr>
            <a:r>
              <a:rPr lang="en-US" sz="1600" dirty="0">
                <a:latin typeface="Tahoma" panose="020B0604030504040204" pitchFamily="34" charset="0"/>
                <a:ea typeface="Tahoma" panose="020B0604030504040204" pitchFamily="34" charset="0"/>
                <a:cs typeface="Tahoma" panose="020B0604030504040204" pitchFamily="34" charset="0"/>
              </a:rPr>
              <a:t>3. </a:t>
            </a:r>
            <a:r>
              <a:rPr lang="vi-VN" sz="1600" dirty="0">
                <a:latin typeface="Tahoma" panose="020B0604030504040204" pitchFamily="34" charset="0"/>
                <a:ea typeface="Tahoma" panose="020B0604030504040204" pitchFamily="34" charset="0"/>
                <a:cs typeface="Tahoma" panose="020B0604030504040204" pitchFamily="34" charset="0"/>
              </a:rPr>
              <a:t>Gian hàng triển lãm du lịch 3D (Gian hàng tỉnh, gian hàng các huyện, gian hàng các doanh nghiệp dịch vụ, doanh nghiệp lữ hành, doanh nghiệp du lich…)</a:t>
            </a:r>
          </a:p>
          <a:p>
            <a:pPr algn="thaiDist">
              <a:lnSpc>
                <a:spcPct val="130000"/>
              </a:lnSpc>
            </a:pPr>
            <a:r>
              <a:rPr lang="en-US" sz="1600" dirty="0">
                <a:latin typeface="Tahoma" panose="020B0604030504040204" pitchFamily="34" charset="0"/>
                <a:ea typeface="Tahoma" panose="020B0604030504040204" pitchFamily="34" charset="0"/>
                <a:cs typeface="Tahoma" panose="020B0604030504040204" pitchFamily="34" charset="0"/>
              </a:rPr>
              <a:t>4. </a:t>
            </a:r>
            <a:r>
              <a:rPr lang="vi-VN" sz="1600" dirty="0">
                <a:latin typeface="Tahoma" panose="020B0604030504040204" pitchFamily="34" charset="0"/>
                <a:ea typeface="Tahoma" panose="020B0604030504040204" pitchFamily="34" charset="0"/>
                <a:cs typeface="Tahoma" panose="020B0604030504040204" pitchFamily="34" charset="0"/>
              </a:rPr>
              <a:t>Gian hàng triễn lãm 3D</a:t>
            </a:r>
            <a:r>
              <a:rPr lang="en-US" sz="1600" dirty="0">
                <a:latin typeface="Tahoma" panose="020B0604030504040204" pitchFamily="34" charset="0"/>
                <a:ea typeface="Tahoma" panose="020B0604030504040204" pitchFamily="34" charset="0"/>
                <a:cs typeface="Tahoma" panose="020B0604030504040204" pitchFamily="34" charset="0"/>
              </a:rPr>
              <a:t>, </a:t>
            </a:r>
            <a:r>
              <a:rPr lang="vi-VN" sz="1600" dirty="0">
                <a:latin typeface="Tahoma" panose="020B0604030504040204" pitchFamily="34" charset="0"/>
                <a:ea typeface="Tahoma" panose="020B0604030504040204" pitchFamily="34" charset="0"/>
                <a:cs typeface="Tahoma" panose="020B0604030504040204" pitchFamily="34" charset="0"/>
              </a:rPr>
              <a:t>sàn thương mại điện tử các sản phẩm du lịch, sản phẩm làng nghề, đặc sản địa phương…</a:t>
            </a:r>
            <a:endParaRPr lang="en-US" sz="1600" dirty="0">
              <a:latin typeface="Tahoma" panose="020B0604030504040204" pitchFamily="34" charset="0"/>
              <a:ea typeface="Tahoma" panose="020B0604030504040204" pitchFamily="34" charset="0"/>
              <a:cs typeface="Tahoma" panose="020B0604030504040204" pitchFamily="34" charset="0"/>
            </a:endParaRPr>
          </a:p>
          <a:p>
            <a:pPr algn="thaiDist">
              <a:lnSpc>
                <a:spcPct val="130000"/>
              </a:lnSpc>
            </a:pPr>
            <a:endParaRPr lang="en-US" sz="1600" dirty="0">
              <a:latin typeface="Tahoma" panose="020B0604030504040204" pitchFamily="34" charset="0"/>
              <a:ea typeface="Tahoma" panose="020B0604030504040204" pitchFamily="34" charset="0"/>
              <a:cs typeface="Tahoma" panose="020B0604030504040204" pitchFamily="34" charset="0"/>
            </a:endParaRPr>
          </a:p>
          <a:p>
            <a:pPr algn="thaiDist">
              <a:lnSpc>
                <a:spcPct val="130000"/>
              </a:lnSpc>
            </a:pP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Placeholder 3">
            <a:extLst>
              <a:ext uri="{FF2B5EF4-FFF2-40B4-BE49-F238E27FC236}">
                <a16:creationId xmlns:a16="http://schemas.microsoft.com/office/drawing/2014/main" id="{69240F13-4FA4-431B-ACAD-50692D8450AE}"/>
              </a:ext>
            </a:extLst>
          </p:cNvPr>
          <p:cNvPicPr>
            <a:picLocks noGrp="1" noChangeAspect="1"/>
          </p:cNvPicPr>
          <p:nvPr>
            <p:ph type="pic" sz="quarter" idx="17"/>
          </p:nvPr>
        </p:nvPicPr>
        <p:blipFill rotWithShape="1">
          <a:blip r:embed="rId2"/>
          <a:srcRect l="21511" r="21511"/>
          <a:stretch/>
        </p:blipFill>
        <p:spPr>
          <a:xfrm>
            <a:off x="7517253" y="2582864"/>
            <a:ext cx="4660976" cy="4275136"/>
          </a:xfrm>
        </p:spPr>
      </p:pic>
      <p:sp>
        <p:nvSpPr>
          <p:cNvPr id="17" name="Freeform 16"/>
          <p:cNvSpPr/>
          <p:nvPr/>
        </p:nvSpPr>
        <p:spPr>
          <a:xfrm rot="4556418">
            <a:off x="283691" y="2727137"/>
            <a:ext cx="3894448" cy="5133113"/>
          </a:xfrm>
          <a:custGeom>
            <a:avLst/>
            <a:gdLst>
              <a:gd name="connsiteX0" fmla="*/ 135217 w 7788896"/>
              <a:gd name="connsiteY0" fmla="*/ 3005602 h 10266226"/>
              <a:gd name="connsiteX1" fmla="*/ 3937901 w 7788896"/>
              <a:gd name="connsiteY1" fmla="*/ 47 h 10266226"/>
              <a:gd name="connsiteX2" fmla="*/ 7785128 w 7788896"/>
              <a:gd name="connsiteY2" fmla="*/ 2456192 h 10266226"/>
              <a:gd name="connsiteX3" fmla="*/ 7788896 w 7788896"/>
              <a:gd name="connsiteY3" fmla="*/ 2465083 h 10266226"/>
              <a:gd name="connsiteX4" fmla="*/ 5835217 w 7788896"/>
              <a:gd name="connsiteY4" fmla="*/ 10266226 h 10266226"/>
              <a:gd name="connsiteX5" fmla="*/ 29584 w 7788896"/>
              <a:gd name="connsiteY5" fmla="*/ 8812293 h 10266226"/>
              <a:gd name="connsiteX6" fmla="*/ 26753 w 7788896"/>
              <a:gd name="connsiteY6" fmla="*/ 8706557 h 10266226"/>
              <a:gd name="connsiteX7" fmla="*/ 1 w 7788896"/>
              <a:gd name="connsiteY7" fmla="*/ 7657161 h 10266226"/>
              <a:gd name="connsiteX8" fmla="*/ 5475 w 7788896"/>
              <a:gd name="connsiteY8" fmla="*/ 4226836 h 10266226"/>
              <a:gd name="connsiteX9" fmla="*/ 135217 w 7788896"/>
              <a:gd name="connsiteY9" fmla="*/ 3005602 h 102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8896" h="10266226">
                <a:moveTo>
                  <a:pt x="135217" y="3005602"/>
                </a:moveTo>
                <a:cubicBezTo>
                  <a:pt x="582753" y="1328982"/>
                  <a:pt x="2099921" y="86549"/>
                  <a:pt x="3937901" y="47"/>
                </a:cubicBezTo>
                <a:cubicBezTo>
                  <a:pt x="5610923" y="-7964"/>
                  <a:pt x="7127255" y="1006879"/>
                  <a:pt x="7785128" y="2456192"/>
                </a:cubicBezTo>
                <a:lnTo>
                  <a:pt x="7788896" y="2465083"/>
                </a:lnTo>
                <a:lnTo>
                  <a:pt x="5835217" y="10266226"/>
                </a:lnTo>
                <a:lnTo>
                  <a:pt x="29584" y="8812293"/>
                </a:lnTo>
                <a:lnTo>
                  <a:pt x="26753" y="8706557"/>
                </a:lnTo>
                <a:cubicBezTo>
                  <a:pt x="11850" y="8148847"/>
                  <a:pt x="-59" y="7695092"/>
                  <a:pt x="1" y="7657161"/>
                </a:cubicBezTo>
                <a:cubicBezTo>
                  <a:pt x="1589" y="6662569"/>
                  <a:pt x="3402" y="5525894"/>
                  <a:pt x="5475" y="4226836"/>
                </a:cubicBezTo>
                <a:cubicBezTo>
                  <a:pt x="-14375" y="3802549"/>
                  <a:pt x="31940" y="3392514"/>
                  <a:pt x="135217" y="300560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grpSp>
        <p:nvGrpSpPr>
          <p:cNvPr id="21" name="กลุ่ม 22"/>
          <p:cNvGrpSpPr/>
          <p:nvPr/>
        </p:nvGrpSpPr>
        <p:grpSpPr>
          <a:xfrm>
            <a:off x="553070" y="5138879"/>
            <a:ext cx="3707909" cy="1056129"/>
            <a:chOff x="1264669" y="3619696"/>
            <a:chExt cx="7415819" cy="2112260"/>
          </a:xfrm>
        </p:grpSpPr>
        <p:sp>
          <p:nvSpPr>
            <p:cNvPr id="22" name="Title 20"/>
            <p:cNvSpPr txBox="1">
              <a:spLocks/>
            </p:cNvSpPr>
            <p:nvPr/>
          </p:nvSpPr>
          <p:spPr bwMode="auto">
            <a:xfrm>
              <a:off x="1264669" y="3619696"/>
              <a:ext cx="7415819" cy="211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7" tIns="60963" rIns="121927"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pPr>
              <a:r>
                <a:rPr lang="pt-BR" sz="1200" dirty="0">
                  <a:solidFill>
                    <a:schemeClr val="bg1"/>
                  </a:solidFill>
                  <a:latin typeface="Lato" pitchFamily="34" charset="0"/>
                  <a:ea typeface="Lato" pitchFamily="34" charset="0"/>
                  <a:cs typeface="Lato" pitchFamily="34" charset="0"/>
                </a:rPr>
                <a:t>Triển lãm thực tế ảo 3D cho phép đơn vị, doanh nghiệp du lịch có cách tiếp cận hoàn toàn mới đối với du khách trong và ngoài nước trong kỷ nguyên chuyển đổi số và ảnh hưởng dịch Covid hiện nay.</a:t>
              </a:r>
              <a:endParaRPr lang="en-US" sz="1200" dirty="0">
                <a:solidFill>
                  <a:schemeClr val="bg1"/>
                </a:solidFill>
                <a:latin typeface="Lato" pitchFamily="34" charset="0"/>
                <a:ea typeface="Lato" pitchFamily="34" charset="0"/>
                <a:cs typeface="Lato" pitchFamily="34" charset="0"/>
              </a:endParaRPr>
            </a:p>
          </p:txBody>
        </p:sp>
        <p:sp>
          <p:nvSpPr>
            <p:cNvPr id="23" name="TextBox 22"/>
            <p:cNvSpPr txBox="1"/>
            <p:nvPr/>
          </p:nvSpPr>
          <p:spPr>
            <a:xfrm>
              <a:off x="1468849" y="3622258"/>
              <a:ext cx="5022025" cy="738665"/>
            </a:xfrm>
            <a:prstGeom prst="rect">
              <a:avLst/>
            </a:prstGeom>
            <a:noFill/>
          </p:spPr>
          <p:txBody>
            <a:bodyPr wrap="square" rtlCol="0">
              <a:spAutoFit/>
            </a:bodyPr>
            <a:lstStyle/>
            <a:p>
              <a:endParaRPr lang="en-US" b="1" dirty="0">
                <a:solidFill>
                  <a:schemeClr val="bg1"/>
                </a:solidFill>
                <a:latin typeface="Lato Black" charset="0"/>
                <a:ea typeface="Lato Black" charset="0"/>
                <a:cs typeface="Lato Black" charset="0"/>
              </a:endParaRPr>
            </a:p>
          </p:txBody>
        </p:sp>
      </p:grpSp>
      <p:grpSp>
        <p:nvGrpSpPr>
          <p:cNvPr id="7" name="Group 6"/>
          <p:cNvGrpSpPr/>
          <p:nvPr/>
        </p:nvGrpSpPr>
        <p:grpSpPr>
          <a:xfrm>
            <a:off x="495300" y="3831519"/>
            <a:ext cx="4355560" cy="1192262"/>
            <a:chOff x="960437" y="7391400"/>
            <a:chExt cx="8711120" cy="2384524"/>
          </a:xfrm>
        </p:grpSpPr>
        <p:sp>
          <p:nvSpPr>
            <p:cNvPr id="20" name="TextBox 19"/>
            <p:cNvSpPr txBox="1"/>
            <p:nvPr/>
          </p:nvSpPr>
          <p:spPr>
            <a:xfrm>
              <a:off x="1240819" y="7391400"/>
              <a:ext cx="6882420" cy="1261884"/>
            </a:xfrm>
            <a:prstGeom prst="rect">
              <a:avLst/>
            </a:prstGeom>
            <a:noFill/>
          </p:spPr>
          <p:txBody>
            <a:bodyPr wrap="square" rtlCol="0">
              <a:spAutoFit/>
            </a:bodyPr>
            <a:lstStyle/>
            <a:p>
              <a:r>
                <a:rPr lang="en-US" sz="3500" b="1" dirty="0">
                  <a:solidFill>
                    <a:schemeClr val="bg1"/>
                  </a:solidFill>
                  <a:latin typeface="Lato Black" charset="0"/>
                  <a:ea typeface="Lato Black" charset="0"/>
                  <a:cs typeface="Lato Black" charset="0"/>
                </a:rPr>
                <a:t>TRIỂN LÃM</a:t>
              </a:r>
            </a:p>
          </p:txBody>
        </p:sp>
        <p:sp>
          <p:nvSpPr>
            <p:cNvPr id="24" name="TextBox 23"/>
            <p:cNvSpPr txBox="1"/>
            <p:nvPr/>
          </p:nvSpPr>
          <p:spPr>
            <a:xfrm>
              <a:off x="960437" y="8206264"/>
              <a:ext cx="8711120" cy="1569660"/>
            </a:xfrm>
            <a:prstGeom prst="rect">
              <a:avLst/>
            </a:prstGeom>
            <a:noFill/>
          </p:spPr>
          <p:txBody>
            <a:bodyPr wrap="square" rtlCol="0">
              <a:spAutoFit/>
            </a:bodyPr>
            <a:lstStyle/>
            <a:p>
              <a:r>
                <a:rPr lang="en-US" sz="4500" b="1" dirty="0">
                  <a:solidFill>
                    <a:schemeClr val="bg1"/>
                  </a:solidFill>
                  <a:latin typeface="Lato Black" charset="0"/>
                  <a:ea typeface="Lato Black" charset="0"/>
                  <a:cs typeface="Lato Black" charset="0"/>
                </a:rPr>
                <a:t> </a:t>
              </a:r>
              <a:r>
                <a:rPr lang="en-US" sz="3500" b="1" dirty="0">
                  <a:solidFill>
                    <a:schemeClr val="bg1"/>
                  </a:solidFill>
                  <a:latin typeface="Lato Black" charset="0"/>
                  <a:ea typeface="Lato Black" charset="0"/>
                  <a:cs typeface="Lato Black" charset="0"/>
                </a:rPr>
                <a:t>THỰC TẾ ẢO 3D</a:t>
              </a:r>
            </a:p>
          </p:txBody>
        </p:sp>
      </p:grpSp>
    </p:spTree>
    <p:extLst>
      <p:ext uri="{BB962C8B-B14F-4D97-AF65-F5344CB8AC3E}">
        <p14:creationId xmlns:p14="http://schemas.microsoft.com/office/powerpoint/2010/main" val="13263412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9906000" cy="6858000"/>
          </a:xfrm>
          <a:prstGeom prst="rect">
            <a:avLst/>
          </a:prstGeom>
        </p:spPr>
      </p:pic>
      <p:sp>
        <p:nvSpPr>
          <p:cNvPr id="6" name="Rectangle 5">
            <a:extLst>
              <a:ext uri="{FF2B5EF4-FFF2-40B4-BE49-F238E27FC236}">
                <a16:creationId xmlns:a16="http://schemas.microsoft.com/office/drawing/2014/main" id="{07DCCA09-32DE-0B5B-E466-D318C1B6180D}"/>
              </a:ext>
            </a:extLst>
          </p:cNvPr>
          <p:cNvSpPr/>
          <p:nvPr/>
        </p:nvSpPr>
        <p:spPr>
          <a:xfrm>
            <a:off x="8382000" y="76200"/>
            <a:ext cx="1828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25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15082" y="3657601"/>
            <a:ext cx="12161837" cy="3238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405" y="800100"/>
            <a:ext cx="9578655" cy="5219024"/>
          </a:xfrm>
          <a:prstGeom prst="rect">
            <a:avLst/>
          </a:prstGeom>
        </p:spPr>
      </p:pic>
      <p:grpSp>
        <p:nvGrpSpPr>
          <p:cNvPr id="14" name="กลุ่ม 22"/>
          <p:cNvGrpSpPr/>
          <p:nvPr/>
        </p:nvGrpSpPr>
        <p:grpSpPr>
          <a:xfrm>
            <a:off x="1219200" y="5869907"/>
            <a:ext cx="9982200" cy="716553"/>
            <a:chOff x="1277113" y="3703472"/>
            <a:chExt cx="19964400" cy="1433106"/>
          </a:xfrm>
        </p:grpSpPr>
        <p:sp>
          <p:nvSpPr>
            <p:cNvPr id="15" name="Title 20"/>
            <p:cNvSpPr txBox="1">
              <a:spLocks/>
            </p:cNvSpPr>
            <p:nvPr/>
          </p:nvSpPr>
          <p:spPr bwMode="auto">
            <a:xfrm>
              <a:off x="1277113" y="4322754"/>
              <a:ext cx="19964400" cy="81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7" tIns="60963" rIns="121927"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ctr">
                <a:lnSpc>
                  <a:spcPct val="130000"/>
                </a:lnSpc>
              </a:pPr>
              <a:r>
                <a:rPr lang="pt-BR" sz="1600" b="1" dirty="0">
                  <a:solidFill>
                    <a:schemeClr val="bg1"/>
                  </a:solidFill>
                  <a:latin typeface="Lato" pitchFamily="34" charset="0"/>
                  <a:ea typeface="Lato" pitchFamily="34" charset="0"/>
                  <a:cs typeface="Lato" pitchFamily="34" charset="0"/>
                </a:rPr>
                <a:t>Hội nghị và Triển lãm Thế giới số (ITU Digital World) 2020</a:t>
              </a:r>
              <a:endParaRPr lang="en-US" sz="1600" b="1" dirty="0">
                <a:solidFill>
                  <a:schemeClr val="bg1"/>
                </a:solidFill>
                <a:latin typeface="Lato" pitchFamily="34" charset="0"/>
                <a:ea typeface="Lato" pitchFamily="34" charset="0"/>
                <a:cs typeface="Lato" pitchFamily="34" charset="0"/>
              </a:endParaRPr>
            </a:p>
          </p:txBody>
        </p:sp>
        <p:sp>
          <p:nvSpPr>
            <p:cNvPr id="16" name="TextBox 15"/>
            <p:cNvSpPr txBox="1"/>
            <p:nvPr/>
          </p:nvSpPr>
          <p:spPr>
            <a:xfrm>
              <a:off x="7792213" y="3703472"/>
              <a:ext cx="6934200" cy="800220"/>
            </a:xfrm>
            <a:prstGeom prst="rect">
              <a:avLst/>
            </a:prstGeom>
            <a:noFill/>
          </p:spPr>
          <p:txBody>
            <a:bodyPr wrap="square" rtlCol="0">
              <a:spAutoFit/>
            </a:bodyPr>
            <a:lstStyle/>
            <a:p>
              <a:r>
                <a:rPr lang="pt-BR" sz="2000" b="1" dirty="0">
                  <a:solidFill>
                    <a:schemeClr val="bg1"/>
                  </a:solidFill>
                  <a:latin typeface="Lato" pitchFamily="34" charset="0"/>
                  <a:ea typeface="Lato" pitchFamily="34" charset="0"/>
                  <a:cs typeface="Lato" pitchFamily="34" charset="0"/>
                </a:rPr>
                <a:t>Gian hàng ảo 3D Viettel</a:t>
              </a:r>
              <a:endParaRPr lang="en-US" sz="2000" b="1" dirty="0">
                <a:solidFill>
                  <a:schemeClr val="bg1"/>
                </a:solidFill>
                <a:latin typeface="Lato Black" charset="0"/>
                <a:ea typeface="Lato Black" charset="0"/>
                <a:cs typeface="Lato Black" charset="0"/>
              </a:endParaRPr>
            </a:p>
          </p:txBody>
        </p:sp>
      </p:grpSp>
      <p:pic>
        <p:nvPicPr>
          <p:cNvPr id="5" name="Picture Placeholder 4">
            <a:hlinkClick r:id="rId3"/>
            <a:extLst>
              <a:ext uri="{FF2B5EF4-FFF2-40B4-BE49-F238E27FC236}">
                <a16:creationId xmlns:a16="http://schemas.microsoft.com/office/drawing/2014/main" id="{CBA3AEA4-F1BA-40E3-BFF6-E648B8B05BE6}"/>
              </a:ext>
            </a:extLst>
          </p:cNvPr>
          <p:cNvPicPr>
            <a:picLocks noGrp="1" noChangeAspect="1"/>
          </p:cNvPicPr>
          <p:nvPr>
            <p:ph type="pic" sz="quarter" idx="10"/>
          </p:nvPr>
        </p:nvPicPr>
        <p:blipFill rotWithShape="1">
          <a:blip r:embed="rId4"/>
          <a:srcRect l="5572" r="5572"/>
          <a:stretch/>
        </p:blipFill>
        <p:spPr>
          <a:xfrm>
            <a:off x="2664191" y="952500"/>
            <a:ext cx="6913203" cy="4533900"/>
          </a:xfrm>
        </p:spPr>
      </p:pic>
    </p:spTree>
    <p:extLst>
      <p:ext uri="{BB962C8B-B14F-4D97-AF65-F5344CB8AC3E}">
        <p14:creationId xmlns:p14="http://schemas.microsoft.com/office/powerpoint/2010/main" val="219370396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0" y="4437951"/>
              <a:ext cx="12191998" cy="2420046"/>
            </a:xfrm>
            <a:prstGeom prst="rect">
              <a:avLst/>
            </a:prstGeom>
          </p:spPr>
        </p:pic>
      </p:grpSp>
      <p:pic>
        <p:nvPicPr>
          <p:cNvPr id="7" name="object 7"/>
          <p:cNvPicPr/>
          <p:nvPr/>
        </p:nvPicPr>
        <p:blipFill>
          <a:blip r:embed="rId4" cstate="print"/>
          <a:stretch>
            <a:fillRect/>
          </a:stretch>
        </p:blipFill>
        <p:spPr>
          <a:xfrm>
            <a:off x="7251520" y="3581403"/>
            <a:ext cx="4893564" cy="4724397"/>
          </a:xfrm>
          <a:prstGeom prst="rect">
            <a:avLst/>
          </a:prstGeom>
        </p:spPr>
      </p:pic>
      <p:pic>
        <p:nvPicPr>
          <p:cNvPr id="8" name="object 8"/>
          <p:cNvPicPr/>
          <p:nvPr/>
        </p:nvPicPr>
        <p:blipFill>
          <a:blip r:embed="rId5" cstate="print"/>
          <a:stretch>
            <a:fillRect/>
          </a:stretch>
        </p:blipFill>
        <p:spPr>
          <a:xfrm>
            <a:off x="-2" y="802715"/>
            <a:ext cx="5986271" cy="5978652"/>
          </a:xfrm>
          <a:prstGeom prst="rect">
            <a:avLst/>
          </a:prstGeom>
        </p:spPr>
      </p:pic>
      <p:sp>
        <p:nvSpPr>
          <p:cNvPr id="9" name="object 9"/>
          <p:cNvSpPr/>
          <p:nvPr/>
        </p:nvSpPr>
        <p:spPr>
          <a:xfrm>
            <a:off x="228600" y="6424066"/>
            <a:ext cx="782320" cy="280670"/>
          </a:xfrm>
          <a:custGeom>
            <a:avLst/>
            <a:gdLst/>
            <a:ahLst/>
            <a:cxnLst/>
            <a:rect l="l" t="t" r="r" b="b"/>
            <a:pathLst>
              <a:path w="782319" h="280670">
                <a:moveTo>
                  <a:pt x="641248" y="0"/>
                </a:moveTo>
                <a:lnTo>
                  <a:pt x="140563" y="0"/>
                </a:lnTo>
                <a:lnTo>
                  <a:pt x="98761" y="6302"/>
                </a:lnTo>
                <a:lnTo>
                  <a:pt x="61971" y="23944"/>
                </a:lnTo>
                <a:lnTo>
                  <a:pt x="32098" y="51022"/>
                </a:lnTo>
                <a:lnTo>
                  <a:pt x="11049" y="85636"/>
                </a:lnTo>
                <a:lnTo>
                  <a:pt x="0" y="140208"/>
                </a:lnTo>
                <a:lnTo>
                  <a:pt x="10995" y="194513"/>
                </a:lnTo>
                <a:lnTo>
                  <a:pt x="32098" y="229393"/>
                </a:lnTo>
                <a:lnTo>
                  <a:pt x="61971" y="256471"/>
                </a:lnTo>
                <a:lnTo>
                  <a:pt x="98761" y="274113"/>
                </a:lnTo>
                <a:lnTo>
                  <a:pt x="140563" y="280416"/>
                </a:lnTo>
                <a:lnTo>
                  <a:pt x="641248" y="280416"/>
                </a:lnTo>
                <a:lnTo>
                  <a:pt x="685678" y="273267"/>
                </a:lnTo>
                <a:lnTo>
                  <a:pt x="724265" y="253363"/>
                </a:lnTo>
                <a:lnTo>
                  <a:pt x="754692" y="223011"/>
                </a:lnTo>
                <a:lnTo>
                  <a:pt x="767972" y="197396"/>
                </a:lnTo>
                <a:lnTo>
                  <a:pt x="511809" y="197396"/>
                </a:lnTo>
                <a:lnTo>
                  <a:pt x="507377" y="195592"/>
                </a:lnTo>
                <a:lnTo>
                  <a:pt x="262191" y="195592"/>
                </a:lnTo>
                <a:lnTo>
                  <a:pt x="262191" y="69316"/>
                </a:lnTo>
                <a:lnTo>
                  <a:pt x="760868" y="69316"/>
                </a:lnTo>
                <a:lnTo>
                  <a:pt x="754692" y="57404"/>
                </a:lnTo>
                <a:lnTo>
                  <a:pt x="724265" y="27052"/>
                </a:lnTo>
                <a:lnTo>
                  <a:pt x="685678" y="7148"/>
                </a:lnTo>
                <a:lnTo>
                  <a:pt x="641248" y="0"/>
                </a:lnTo>
                <a:close/>
              </a:path>
              <a:path w="782319" h="280670">
                <a:moveTo>
                  <a:pt x="774868" y="183146"/>
                </a:moveTo>
                <a:lnTo>
                  <a:pt x="536219" y="183146"/>
                </a:lnTo>
                <a:lnTo>
                  <a:pt x="537311" y="194513"/>
                </a:lnTo>
                <a:lnTo>
                  <a:pt x="533336" y="196430"/>
                </a:lnTo>
                <a:lnTo>
                  <a:pt x="527481" y="197396"/>
                </a:lnTo>
                <a:lnTo>
                  <a:pt x="767972" y="197396"/>
                </a:lnTo>
                <a:lnTo>
                  <a:pt x="774596" y="184619"/>
                </a:lnTo>
                <a:lnTo>
                  <a:pt x="774655" y="184467"/>
                </a:lnTo>
                <a:lnTo>
                  <a:pt x="774868" y="183146"/>
                </a:lnTo>
                <a:close/>
              </a:path>
              <a:path w="782319" h="280670">
                <a:moveTo>
                  <a:pt x="447090" y="69316"/>
                </a:moveTo>
                <a:lnTo>
                  <a:pt x="338162" y="69316"/>
                </a:lnTo>
                <a:lnTo>
                  <a:pt x="338162" y="83019"/>
                </a:lnTo>
                <a:lnTo>
                  <a:pt x="278841" y="83019"/>
                </a:lnTo>
                <a:lnTo>
                  <a:pt x="278841" y="122351"/>
                </a:lnTo>
                <a:lnTo>
                  <a:pt x="331825" y="122351"/>
                </a:lnTo>
                <a:lnTo>
                  <a:pt x="331825" y="136055"/>
                </a:lnTo>
                <a:lnTo>
                  <a:pt x="278841" y="136055"/>
                </a:lnTo>
                <a:lnTo>
                  <a:pt x="278841" y="181889"/>
                </a:lnTo>
                <a:lnTo>
                  <a:pt x="338162" y="181889"/>
                </a:lnTo>
                <a:lnTo>
                  <a:pt x="338162" y="195592"/>
                </a:lnTo>
                <a:lnTo>
                  <a:pt x="344728" y="195592"/>
                </a:lnTo>
                <a:lnTo>
                  <a:pt x="376377" y="149771"/>
                </a:lnTo>
                <a:lnTo>
                  <a:pt x="347078" y="105397"/>
                </a:lnTo>
                <a:lnTo>
                  <a:pt x="494080" y="105397"/>
                </a:lnTo>
                <a:lnTo>
                  <a:pt x="494080" y="89700"/>
                </a:lnTo>
                <a:lnTo>
                  <a:pt x="447090" y="89700"/>
                </a:lnTo>
                <a:lnTo>
                  <a:pt x="444436" y="88798"/>
                </a:lnTo>
                <a:lnTo>
                  <a:pt x="440588" y="85191"/>
                </a:lnTo>
                <a:lnTo>
                  <a:pt x="439737" y="83019"/>
                </a:lnTo>
                <a:lnTo>
                  <a:pt x="439623" y="76466"/>
                </a:lnTo>
                <a:lnTo>
                  <a:pt x="440588" y="73977"/>
                </a:lnTo>
                <a:lnTo>
                  <a:pt x="444436" y="70243"/>
                </a:lnTo>
                <a:lnTo>
                  <a:pt x="447090" y="69316"/>
                </a:lnTo>
                <a:close/>
              </a:path>
              <a:path w="782319" h="280670">
                <a:moveTo>
                  <a:pt x="384327" y="159512"/>
                </a:moveTo>
                <a:lnTo>
                  <a:pt x="362089" y="195592"/>
                </a:lnTo>
                <a:lnTo>
                  <a:pt x="406577" y="195592"/>
                </a:lnTo>
                <a:lnTo>
                  <a:pt x="384327" y="159512"/>
                </a:lnTo>
                <a:close/>
              </a:path>
              <a:path w="782319" h="280670">
                <a:moveTo>
                  <a:pt x="442874" y="105397"/>
                </a:moveTo>
                <a:lnTo>
                  <a:pt x="421589" y="105397"/>
                </a:lnTo>
                <a:lnTo>
                  <a:pt x="392290" y="149771"/>
                </a:lnTo>
                <a:lnTo>
                  <a:pt x="423938" y="195592"/>
                </a:lnTo>
                <a:lnTo>
                  <a:pt x="442874" y="195592"/>
                </a:lnTo>
                <a:lnTo>
                  <a:pt x="442874" y="105397"/>
                </a:lnTo>
                <a:close/>
              </a:path>
              <a:path w="782319" h="280670">
                <a:moveTo>
                  <a:pt x="477812" y="105397"/>
                </a:moveTo>
                <a:lnTo>
                  <a:pt x="458241" y="105397"/>
                </a:lnTo>
                <a:lnTo>
                  <a:pt x="458241" y="195592"/>
                </a:lnTo>
                <a:lnTo>
                  <a:pt x="507377" y="195592"/>
                </a:lnTo>
                <a:lnTo>
                  <a:pt x="505536" y="194843"/>
                </a:lnTo>
                <a:lnTo>
                  <a:pt x="496379" y="184619"/>
                </a:lnTo>
                <a:lnTo>
                  <a:pt x="494146" y="177761"/>
                </a:lnTo>
                <a:lnTo>
                  <a:pt x="494080" y="117297"/>
                </a:lnTo>
                <a:lnTo>
                  <a:pt x="477812" y="117297"/>
                </a:lnTo>
                <a:lnTo>
                  <a:pt x="477812" y="105397"/>
                </a:lnTo>
                <a:close/>
              </a:path>
              <a:path w="782319" h="280670">
                <a:moveTo>
                  <a:pt x="764792" y="76885"/>
                </a:moveTo>
                <a:lnTo>
                  <a:pt x="509460" y="76885"/>
                </a:lnTo>
                <a:lnTo>
                  <a:pt x="509460" y="105397"/>
                </a:lnTo>
                <a:lnTo>
                  <a:pt x="535139" y="105397"/>
                </a:lnTo>
                <a:lnTo>
                  <a:pt x="535139" y="117297"/>
                </a:lnTo>
                <a:lnTo>
                  <a:pt x="509460" y="117297"/>
                </a:lnTo>
                <a:lnTo>
                  <a:pt x="509460" y="173228"/>
                </a:lnTo>
                <a:lnTo>
                  <a:pt x="510603" y="177761"/>
                </a:lnTo>
                <a:lnTo>
                  <a:pt x="515188" y="183654"/>
                </a:lnTo>
                <a:lnTo>
                  <a:pt x="518744" y="185127"/>
                </a:lnTo>
                <a:lnTo>
                  <a:pt x="528751" y="185127"/>
                </a:lnTo>
                <a:lnTo>
                  <a:pt x="532968" y="184467"/>
                </a:lnTo>
                <a:lnTo>
                  <a:pt x="536219" y="183146"/>
                </a:lnTo>
                <a:lnTo>
                  <a:pt x="774868" y="183146"/>
                </a:lnTo>
                <a:lnTo>
                  <a:pt x="781812" y="140208"/>
                </a:lnTo>
                <a:lnTo>
                  <a:pt x="774646" y="95892"/>
                </a:lnTo>
                <a:lnTo>
                  <a:pt x="764792" y="76885"/>
                </a:lnTo>
                <a:close/>
              </a:path>
              <a:path w="782319" h="280670">
                <a:moveTo>
                  <a:pt x="404406" y="105397"/>
                </a:moveTo>
                <a:lnTo>
                  <a:pt x="364261" y="105397"/>
                </a:lnTo>
                <a:lnTo>
                  <a:pt x="384327" y="138950"/>
                </a:lnTo>
                <a:lnTo>
                  <a:pt x="404406" y="105397"/>
                </a:lnTo>
                <a:close/>
              </a:path>
              <a:path w="782319" h="280670">
                <a:moveTo>
                  <a:pt x="760868" y="69316"/>
                </a:moveTo>
                <a:lnTo>
                  <a:pt x="453847" y="69316"/>
                </a:lnTo>
                <a:lnTo>
                  <a:pt x="456526" y="70243"/>
                </a:lnTo>
                <a:lnTo>
                  <a:pt x="460502" y="73977"/>
                </a:lnTo>
                <a:lnTo>
                  <a:pt x="461505" y="76466"/>
                </a:lnTo>
                <a:lnTo>
                  <a:pt x="461386" y="83019"/>
                </a:lnTo>
                <a:lnTo>
                  <a:pt x="460502" y="85191"/>
                </a:lnTo>
                <a:lnTo>
                  <a:pt x="456526" y="88798"/>
                </a:lnTo>
                <a:lnTo>
                  <a:pt x="453847" y="89700"/>
                </a:lnTo>
                <a:lnTo>
                  <a:pt x="494080" y="89700"/>
                </a:lnTo>
                <a:lnTo>
                  <a:pt x="494080" y="81394"/>
                </a:lnTo>
                <a:lnTo>
                  <a:pt x="508736" y="76885"/>
                </a:lnTo>
                <a:lnTo>
                  <a:pt x="764792" y="76885"/>
                </a:lnTo>
                <a:lnTo>
                  <a:pt x="760868" y="69316"/>
                </a:lnTo>
                <a:close/>
              </a:path>
            </a:pathLst>
          </a:custGeom>
          <a:solidFill>
            <a:srgbClr val="FFFFFF"/>
          </a:solid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24</a:t>
            </a:fld>
            <a:endParaRPr dirty="0"/>
          </a:p>
        </p:txBody>
      </p:sp>
      <p:pic>
        <p:nvPicPr>
          <p:cNvPr id="13" name="Picture 12">
            <a:extLst>
              <a:ext uri="{FF2B5EF4-FFF2-40B4-BE49-F238E27FC236}">
                <a16:creationId xmlns:a16="http://schemas.microsoft.com/office/drawing/2014/main" id="{5FA7DB9C-4144-4CED-B22E-7B579300F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685800"/>
            <a:ext cx="4724400" cy="4724400"/>
          </a:xfrm>
          <a:prstGeom prst="rect">
            <a:avLst/>
          </a:prstGeom>
        </p:spPr>
      </p:pic>
      <p:pic>
        <p:nvPicPr>
          <p:cNvPr id="17" name="Picture 16">
            <a:extLst>
              <a:ext uri="{FF2B5EF4-FFF2-40B4-BE49-F238E27FC236}">
                <a16:creationId xmlns:a16="http://schemas.microsoft.com/office/drawing/2014/main" id="{ED7C37EA-0198-62F8-5F7D-534968FD06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1600" y="685800"/>
            <a:ext cx="4724397" cy="4724397"/>
          </a:xfrm>
          <a:prstGeom prst="rect">
            <a:avLst/>
          </a:prstGeom>
        </p:spPr>
      </p:pic>
    </p:spTree>
    <p:extLst>
      <p:ext uri="{BB962C8B-B14F-4D97-AF65-F5344CB8AC3E}">
        <p14:creationId xmlns:p14="http://schemas.microsoft.com/office/powerpoint/2010/main" val="3054017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E2E2E"/>
          </a:solidFill>
        </p:spPr>
        <p:txBody>
          <a:bodyPr wrap="square" lIns="0" tIns="0" rIns="0" bIns="0" rtlCol="0"/>
          <a:lstStyle/>
          <a:p>
            <a:endParaRPr/>
          </a:p>
        </p:txBody>
      </p:sp>
      <p:grpSp>
        <p:nvGrpSpPr>
          <p:cNvPr id="3" name="object 3"/>
          <p:cNvGrpSpPr/>
          <p:nvPr/>
        </p:nvGrpSpPr>
        <p:grpSpPr>
          <a:xfrm>
            <a:off x="0" y="0"/>
            <a:ext cx="12192000" cy="6857998"/>
            <a:chOff x="0" y="0"/>
            <a:chExt cx="12192000" cy="6857998"/>
          </a:xfrm>
        </p:grpSpPr>
        <p:pic>
          <p:nvPicPr>
            <p:cNvPr id="4" name="object 4"/>
            <p:cNvPicPr/>
            <p:nvPr/>
          </p:nvPicPr>
          <p:blipFill>
            <a:blip r:embed="rId2" cstate="print"/>
            <a:stretch>
              <a:fillRect/>
            </a:stretch>
          </p:blipFill>
          <p:spPr>
            <a:xfrm>
              <a:off x="10408919" y="394715"/>
              <a:ext cx="1386840" cy="478536"/>
            </a:xfrm>
            <a:prstGeom prst="rect">
              <a:avLst/>
            </a:prstGeom>
          </p:spPr>
        </p:pic>
        <p:pic>
          <p:nvPicPr>
            <p:cNvPr id="5" name="object 5"/>
            <p:cNvPicPr/>
            <p:nvPr/>
          </p:nvPicPr>
          <p:blipFill>
            <a:blip r:embed="rId3" cstate="print"/>
            <a:stretch>
              <a:fillRect/>
            </a:stretch>
          </p:blipFill>
          <p:spPr>
            <a:xfrm>
              <a:off x="0" y="0"/>
              <a:ext cx="12192000" cy="6857998"/>
            </a:xfrm>
            <a:prstGeom prst="rect">
              <a:avLst/>
            </a:prstGeom>
          </p:spPr>
        </p:pic>
        <p:pic>
          <p:nvPicPr>
            <p:cNvPr id="6" name="object 6"/>
            <p:cNvPicPr/>
            <p:nvPr/>
          </p:nvPicPr>
          <p:blipFill>
            <a:blip r:embed="rId4" cstate="print"/>
            <a:stretch>
              <a:fillRect/>
            </a:stretch>
          </p:blipFill>
          <p:spPr>
            <a:xfrm>
              <a:off x="0" y="4437888"/>
              <a:ext cx="12191999" cy="2420109"/>
            </a:xfrm>
            <a:prstGeom prst="rect">
              <a:avLst/>
            </a:prstGeom>
          </p:spPr>
        </p:pic>
        <p:pic>
          <p:nvPicPr>
            <p:cNvPr id="7" name="object 7"/>
            <p:cNvPicPr/>
            <p:nvPr/>
          </p:nvPicPr>
          <p:blipFill>
            <a:blip r:embed="rId5" cstate="print"/>
            <a:stretch>
              <a:fillRect/>
            </a:stretch>
          </p:blipFill>
          <p:spPr>
            <a:xfrm>
              <a:off x="0" y="0"/>
              <a:ext cx="12191999" cy="6857997"/>
            </a:xfrm>
            <a:prstGeom prst="rect">
              <a:avLst/>
            </a:prstGeom>
          </p:spPr>
        </p:pic>
        <p:pic>
          <p:nvPicPr>
            <p:cNvPr id="8" name="object 8"/>
            <p:cNvPicPr/>
            <p:nvPr/>
          </p:nvPicPr>
          <p:blipFill>
            <a:blip r:embed="rId6" cstate="print"/>
            <a:stretch>
              <a:fillRect/>
            </a:stretch>
          </p:blipFill>
          <p:spPr>
            <a:xfrm>
              <a:off x="997585" y="4183027"/>
              <a:ext cx="6030846" cy="1037843"/>
            </a:xfrm>
            <a:prstGeom prst="rect">
              <a:avLst/>
            </a:prstGeom>
          </p:spPr>
        </p:pic>
      </p:grpSp>
      <p:sp>
        <p:nvSpPr>
          <p:cNvPr id="9" name="object 9"/>
          <p:cNvSpPr txBox="1"/>
          <p:nvPr/>
        </p:nvSpPr>
        <p:spPr>
          <a:xfrm>
            <a:off x="1337308" y="4488923"/>
            <a:ext cx="6857620" cy="505908"/>
          </a:xfrm>
          <a:prstGeom prst="rect">
            <a:avLst/>
          </a:prstGeom>
        </p:spPr>
        <p:txBody>
          <a:bodyPr vert="horz" wrap="square" lIns="0" tIns="13335" rIns="0" bIns="0" rtlCol="0">
            <a:spAutoFit/>
          </a:bodyPr>
          <a:lstStyle/>
          <a:p>
            <a:pPr marL="12700">
              <a:lnSpc>
                <a:spcPct val="100000"/>
              </a:lnSpc>
              <a:spcBef>
                <a:spcPts val="105"/>
              </a:spcBef>
            </a:pPr>
            <a:r>
              <a:rPr lang="en-US" sz="3200" b="1" spc="120" dirty="0">
                <a:solidFill>
                  <a:srgbClr val="333739"/>
                </a:solidFill>
                <a:latin typeface="Arial" panose="020B0604020202020204" pitchFamily="34" charset="0"/>
                <a:ea typeface="Tahoma" panose="020B0604030504040204" pitchFamily="34" charset="0"/>
                <a:cs typeface="Arial" panose="020B0604020202020204" pitchFamily="34" charset="0"/>
              </a:rPr>
              <a:t>TRÂN TRỌNG CẢM ƠN</a:t>
            </a:r>
            <a:endParaRPr sz="3200" b="1" dirty="0">
              <a:latin typeface="Arial" panose="020B0604020202020204" pitchFamily="34" charset="0"/>
              <a:ea typeface="Tahoma" panose="020B0604030504040204" pitchFamily="34" charset="0"/>
              <a:cs typeface="Arial" panose="020B0604020202020204" pitchFamily="34" charset="0"/>
            </a:endParaRPr>
          </a:p>
        </p:txBody>
      </p:sp>
      <p:grpSp>
        <p:nvGrpSpPr>
          <p:cNvPr id="10" name="object 10"/>
          <p:cNvGrpSpPr/>
          <p:nvPr/>
        </p:nvGrpSpPr>
        <p:grpSpPr>
          <a:xfrm>
            <a:off x="-891541" y="1715056"/>
            <a:ext cx="12192000" cy="6559550"/>
            <a:chOff x="0" y="298704"/>
            <a:chExt cx="12192000" cy="6559550"/>
          </a:xfrm>
        </p:grpSpPr>
        <p:sp>
          <p:nvSpPr>
            <p:cNvPr id="11" name="object 11"/>
            <p:cNvSpPr/>
            <p:nvPr/>
          </p:nvSpPr>
          <p:spPr>
            <a:xfrm>
              <a:off x="6669023" y="2566415"/>
              <a:ext cx="1525905" cy="1525905"/>
            </a:xfrm>
            <a:custGeom>
              <a:avLst/>
              <a:gdLst/>
              <a:ahLst/>
              <a:cxnLst/>
              <a:rect l="l" t="t" r="r" b="b"/>
              <a:pathLst>
                <a:path w="1525904" h="1525904">
                  <a:moveTo>
                    <a:pt x="762761" y="0"/>
                  </a:moveTo>
                  <a:lnTo>
                    <a:pt x="714524" y="1500"/>
                  </a:lnTo>
                  <a:lnTo>
                    <a:pt x="667083" y="5943"/>
                  </a:lnTo>
                  <a:lnTo>
                    <a:pt x="620529" y="13237"/>
                  </a:lnTo>
                  <a:lnTo>
                    <a:pt x="574951" y="23295"/>
                  </a:lnTo>
                  <a:lnTo>
                    <a:pt x="530438" y="36027"/>
                  </a:lnTo>
                  <a:lnTo>
                    <a:pt x="487079" y="51342"/>
                  </a:lnTo>
                  <a:lnTo>
                    <a:pt x="444965" y="69153"/>
                  </a:lnTo>
                  <a:lnTo>
                    <a:pt x="404184" y="89370"/>
                  </a:lnTo>
                  <a:lnTo>
                    <a:pt x="364826" y="111902"/>
                  </a:lnTo>
                  <a:lnTo>
                    <a:pt x="326980" y="136662"/>
                  </a:lnTo>
                  <a:lnTo>
                    <a:pt x="290736" y="163559"/>
                  </a:lnTo>
                  <a:lnTo>
                    <a:pt x="256182" y="192504"/>
                  </a:lnTo>
                  <a:lnTo>
                    <a:pt x="223408" y="223408"/>
                  </a:lnTo>
                  <a:lnTo>
                    <a:pt x="192504" y="256182"/>
                  </a:lnTo>
                  <a:lnTo>
                    <a:pt x="163559" y="290736"/>
                  </a:lnTo>
                  <a:lnTo>
                    <a:pt x="136662" y="326980"/>
                  </a:lnTo>
                  <a:lnTo>
                    <a:pt x="111902" y="364826"/>
                  </a:lnTo>
                  <a:lnTo>
                    <a:pt x="89370" y="404184"/>
                  </a:lnTo>
                  <a:lnTo>
                    <a:pt x="69153" y="444965"/>
                  </a:lnTo>
                  <a:lnTo>
                    <a:pt x="51342" y="487079"/>
                  </a:lnTo>
                  <a:lnTo>
                    <a:pt x="36027" y="530438"/>
                  </a:lnTo>
                  <a:lnTo>
                    <a:pt x="23295" y="574951"/>
                  </a:lnTo>
                  <a:lnTo>
                    <a:pt x="13237" y="620529"/>
                  </a:lnTo>
                  <a:lnTo>
                    <a:pt x="5943" y="667083"/>
                  </a:lnTo>
                  <a:lnTo>
                    <a:pt x="1500" y="714524"/>
                  </a:lnTo>
                  <a:lnTo>
                    <a:pt x="0" y="762762"/>
                  </a:lnTo>
                  <a:lnTo>
                    <a:pt x="1500" y="810999"/>
                  </a:lnTo>
                  <a:lnTo>
                    <a:pt x="5943" y="858440"/>
                  </a:lnTo>
                  <a:lnTo>
                    <a:pt x="13237" y="904994"/>
                  </a:lnTo>
                  <a:lnTo>
                    <a:pt x="23295" y="950572"/>
                  </a:lnTo>
                  <a:lnTo>
                    <a:pt x="36027" y="995085"/>
                  </a:lnTo>
                  <a:lnTo>
                    <a:pt x="51342" y="1038444"/>
                  </a:lnTo>
                  <a:lnTo>
                    <a:pt x="69153" y="1080558"/>
                  </a:lnTo>
                  <a:lnTo>
                    <a:pt x="89370" y="1121339"/>
                  </a:lnTo>
                  <a:lnTo>
                    <a:pt x="111902" y="1160697"/>
                  </a:lnTo>
                  <a:lnTo>
                    <a:pt x="136662" y="1198543"/>
                  </a:lnTo>
                  <a:lnTo>
                    <a:pt x="163559" y="1234787"/>
                  </a:lnTo>
                  <a:lnTo>
                    <a:pt x="192504" y="1269341"/>
                  </a:lnTo>
                  <a:lnTo>
                    <a:pt x="223408" y="1302115"/>
                  </a:lnTo>
                  <a:lnTo>
                    <a:pt x="256182" y="1333019"/>
                  </a:lnTo>
                  <a:lnTo>
                    <a:pt x="290736" y="1361964"/>
                  </a:lnTo>
                  <a:lnTo>
                    <a:pt x="326980" y="1388861"/>
                  </a:lnTo>
                  <a:lnTo>
                    <a:pt x="364826" y="1413621"/>
                  </a:lnTo>
                  <a:lnTo>
                    <a:pt x="404184" y="1436153"/>
                  </a:lnTo>
                  <a:lnTo>
                    <a:pt x="444965" y="1456370"/>
                  </a:lnTo>
                  <a:lnTo>
                    <a:pt x="487079" y="1474181"/>
                  </a:lnTo>
                  <a:lnTo>
                    <a:pt x="530438" y="1489496"/>
                  </a:lnTo>
                  <a:lnTo>
                    <a:pt x="574951" y="1502228"/>
                  </a:lnTo>
                  <a:lnTo>
                    <a:pt x="620529" y="1512286"/>
                  </a:lnTo>
                  <a:lnTo>
                    <a:pt x="667083" y="1519580"/>
                  </a:lnTo>
                  <a:lnTo>
                    <a:pt x="714524" y="1524023"/>
                  </a:lnTo>
                  <a:lnTo>
                    <a:pt x="762761" y="1525524"/>
                  </a:lnTo>
                  <a:lnTo>
                    <a:pt x="810999" y="1524023"/>
                  </a:lnTo>
                  <a:lnTo>
                    <a:pt x="858440" y="1519580"/>
                  </a:lnTo>
                  <a:lnTo>
                    <a:pt x="904994" y="1512286"/>
                  </a:lnTo>
                  <a:lnTo>
                    <a:pt x="950572" y="1502228"/>
                  </a:lnTo>
                  <a:lnTo>
                    <a:pt x="995085" y="1489496"/>
                  </a:lnTo>
                  <a:lnTo>
                    <a:pt x="1038444" y="1474181"/>
                  </a:lnTo>
                  <a:lnTo>
                    <a:pt x="1080558" y="1456370"/>
                  </a:lnTo>
                  <a:lnTo>
                    <a:pt x="1121339" y="1436153"/>
                  </a:lnTo>
                  <a:lnTo>
                    <a:pt x="1160697" y="1413621"/>
                  </a:lnTo>
                  <a:lnTo>
                    <a:pt x="1198543" y="1388861"/>
                  </a:lnTo>
                  <a:lnTo>
                    <a:pt x="1234787" y="1361964"/>
                  </a:lnTo>
                  <a:lnTo>
                    <a:pt x="1269341" y="1333019"/>
                  </a:lnTo>
                  <a:lnTo>
                    <a:pt x="1302115" y="1302115"/>
                  </a:lnTo>
                  <a:lnTo>
                    <a:pt x="1333019" y="1269341"/>
                  </a:lnTo>
                  <a:lnTo>
                    <a:pt x="1361964" y="1234787"/>
                  </a:lnTo>
                  <a:lnTo>
                    <a:pt x="1388861" y="1198543"/>
                  </a:lnTo>
                  <a:lnTo>
                    <a:pt x="1413621" y="1160697"/>
                  </a:lnTo>
                  <a:lnTo>
                    <a:pt x="1436153" y="1121339"/>
                  </a:lnTo>
                  <a:lnTo>
                    <a:pt x="1456370" y="1080558"/>
                  </a:lnTo>
                  <a:lnTo>
                    <a:pt x="1474181" y="1038444"/>
                  </a:lnTo>
                  <a:lnTo>
                    <a:pt x="1489496" y="995085"/>
                  </a:lnTo>
                  <a:lnTo>
                    <a:pt x="1502228" y="950572"/>
                  </a:lnTo>
                  <a:lnTo>
                    <a:pt x="1512286" y="904994"/>
                  </a:lnTo>
                  <a:lnTo>
                    <a:pt x="1519580" y="858440"/>
                  </a:lnTo>
                  <a:lnTo>
                    <a:pt x="1524023" y="810999"/>
                  </a:lnTo>
                  <a:lnTo>
                    <a:pt x="1525524" y="762762"/>
                  </a:lnTo>
                  <a:lnTo>
                    <a:pt x="1524023" y="714524"/>
                  </a:lnTo>
                  <a:lnTo>
                    <a:pt x="1519580" y="667083"/>
                  </a:lnTo>
                  <a:lnTo>
                    <a:pt x="1512286" y="620529"/>
                  </a:lnTo>
                  <a:lnTo>
                    <a:pt x="1502228" y="574951"/>
                  </a:lnTo>
                  <a:lnTo>
                    <a:pt x="1489496" y="530438"/>
                  </a:lnTo>
                  <a:lnTo>
                    <a:pt x="1474181" y="487079"/>
                  </a:lnTo>
                  <a:lnTo>
                    <a:pt x="1456370" y="444965"/>
                  </a:lnTo>
                  <a:lnTo>
                    <a:pt x="1436153" y="404184"/>
                  </a:lnTo>
                  <a:lnTo>
                    <a:pt x="1413621" y="364826"/>
                  </a:lnTo>
                  <a:lnTo>
                    <a:pt x="1388861" y="326980"/>
                  </a:lnTo>
                  <a:lnTo>
                    <a:pt x="1361964" y="290736"/>
                  </a:lnTo>
                  <a:lnTo>
                    <a:pt x="1333019" y="256182"/>
                  </a:lnTo>
                  <a:lnTo>
                    <a:pt x="1302115" y="223408"/>
                  </a:lnTo>
                  <a:lnTo>
                    <a:pt x="1269341" y="192504"/>
                  </a:lnTo>
                  <a:lnTo>
                    <a:pt x="1234787" y="163559"/>
                  </a:lnTo>
                  <a:lnTo>
                    <a:pt x="1198543" y="136662"/>
                  </a:lnTo>
                  <a:lnTo>
                    <a:pt x="1160697" y="111902"/>
                  </a:lnTo>
                  <a:lnTo>
                    <a:pt x="1121339" y="89370"/>
                  </a:lnTo>
                  <a:lnTo>
                    <a:pt x="1080558" y="69153"/>
                  </a:lnTo>
                  <a:lnTo>
                    <a:pt x="1038444" y="51342"/>
                  </a:lnTo>
                  <a:lnTo>
                    <a:pt x="995085" y="36027"/>
                  </a:lnTo>
                  <a:lnTo>
                    <a:pt x="950572" y="23295"/>
                  </a:lnTo>
                  <a:lnTo>
                    <a:pt x="904994" y="13237"/>
                  </a:lnTo>
                  <a:lnTo>
                    <a:pt x="858440" y="5943"/>
                  </a:lnTo>
                  <a:lnTo>
                    <a:pt x="810999" y="1500"/>
                  </a:lnTo>
                  <a:lnTo>
                    <a:pt x="762761" y="0"/>
                  </a:lnTo>
                  <a:close/>
                </a:path>
              </a:pathLst>
            </a:custGeom>
            <a:solidFill>
              <a:srgbClr val="ED0033">
                <a:alpha val="21960"/>
              </a:srgbClr>
            </a:solidFill>
          </p:spPr>
          <p:txBody>
            <a:bodyPr wrap="square" lIns="0" tIns="0" rIns="0" bIns="0" rtlCol="0"/>
            <a:lstStyle/>
            <a:p>
              <a:endParaRPr/>
            </a:p>
          </p:txBody>
        </p:sp>
        <p:pic>
          <p:nvPicPr>
            <p:cNvPr id="12" name="object 12"/>
            <p:cNvPicPr/>
            <p:nvPr/>
          </p:nvPicPr>
          <p:blipFill>
            <a:blip r:embed="rId7" cstate="print"/>
            <a:stretch>
              <a:fillRect/>
            </a:stretch>
          </p:blipFill>
          <p:spPr>
            <a:xfrm>
              <a:off x="2572511" y="4055363"/>
              <a:ext cx="2446020" cy="59436"/>
            </a:xfrm>
            <a:prstGeom prst="rect">
              <a:avLst/>
            </a:prstGeom>
          </p:spPr>
        </p:pic>
        <p:sp>
          <p:nvSpPr>
            <p:cNvPr id="13" name="object 13"/>
            <p:cNvSpPr/>
            <p:nvPr/>
          </p:nvSpPr>
          <p:spPr>
            <a:xfrm>
              <a:off x="6918959" y="2816352"/>
              <a:ext cx="1026160" cy="1026160"/>
            </a:xfrm>
            <a:custGeom>
              <a:avLst/>
              <a:gdLst/>
              <a:ahLst/>
              <a:cxnLst/>
              <a:rect l="l" t="t" r="r" b="b"/>
              <a:pathLst>
                <a:path w="1026159" h="1026160">
                  <a:moveTo>
                    <a:pt x="512825" y="0"/>
                  </a:moveTo>
                  <a:lnTo>
                    <a:pt x="466150" y="2095"/>
                  </a:lnTo>
                  <a:lnTo>
                    <a:pt x="420649" y="8262"/>
                  </a:lnTo>
                  <a:lnTo>
                    <a:pt x="376502" y="18319"/>
                  </a:lnTo>
                  <a:lnTo>
                    <a:pt x="333890" y="32085"/>
                  </a:lnTo>
                  <a:lnTo>
                    <a:pt x="292996" y="49379"/>
                  </a:lnTo>
                  <a:lnTo>
                    <a:pt x="254000" y="70019"/>
                  </a:lnTo>
                  <a:lnTo>
                    <a:pt x="217082" y="93825"/>
                  </a:lnTo>
                  <a:lnTo>
                    <a:pt x="182425" y="120615"/>
                  </a:lnTo>
                  <a:lnTo>
                    <a:pt x="150209" y="150209"/>
                  </a:lnTo>
                  <a:lnTo>
                    <a:pt x="120615" y="182425"/>
                  </a:lnTo>
                  <a:lnTo>
                    <a:pt x="93825" y="217082"/>
                  </a:lnTo>
                  <a:lnTo>
                    <a:pt x="70019" y="254000"/>
                  </a:lnTo>
                  <a:lnTo>
                    <a:pt x="49379" y="292996"/>
                  </a:lnTo>
                  <a:lnTo>
                    <a:pt x="32085" y="333890"/>
                  </a:lnTo>
                  <a:lnTo>
                    <a:pt x="18319" y="376502"/>
                  </a:lnTo>
                  <a:lnTo>
                    <a:pt x="8262" y="420649"/>
                  </a:lnTo>
                  <a:lnTo>
                    <a:pt x="2095" y="466150"/>
                  </a:lnTo>
                  <a:lnTo>
                    <a:pt x="0" y="512825"/>
                  </a:lnTo>
                  <a:lnTo>
                    <a:pt x="2095" y="559501"/>
                  </a:lnTo>
                  <a:lnTo>
                    <a:pt x="8262" y="605002"/>
                  </a:lnTo>
                  <a:lnTo>
                    <a:pt x="18319" y="649149"/>
                  </a:lnTo>
                  <a:lnTo>
                    <a:pt x="32085" y="691761"/>
                  </a:lnTo>
                  <a:lnTo>
                    <a:pt x="49379" y="732655"/>
                  </a:lnTo>
                  <a:lnTo>
                    <a:pt x="70019" y="771651"/>
                  </a:lnTo>
                  <a:lnTo>
                    <a:pt x="93825" y="808569"/>
                  </a:lnTo>
                  <a:lnTo>
                    <a:pt x="120615" y="843226"/>
                  </a:lnTo>
                  <a:lnTo>
                    <a:pt x="150209" y="875442"/>
                  </a:lnTo>
                  <a:lnTo>
                    <a:pt x="182425" y="905036"/>
                  </a:lnTo>
                  <a:lnTo>
                    <a:pt x="217082" y="931826"/>
                  </a:lnTo>
                  <a:lnTo>
                    <a:pt x="254000" y="955632"/>
                  </a:lnTo>
                  <a:lnTo>
                    <a:pt x="292996" y="976272"/>
                  </a:lnTo>
                  <a:lnTo>
                    <a:pt x="333890" y="993566"/>
                  </a:lnTo>
                  <a:lnTo>
                    <a:pt x="376502" y="1007332"/>
                  </a:lnTo>
                  <a:lnTo>
                    <a:pt x="420649" y="1017389"/>
                  </a:lnTo>
                  <a:lnTo>
                    <a:pt x="466150" y="1023556"/>
                  </a:lnTo>
                  <a:lnTo>
                    <a:pt x="512825" y="1025652"/>
                  </a:lnTo>
                  <a:lnTo>
                    <a:pt x="559501" y="1023556"/>
                  </a:lnTo>
                  <a:lnTo>
                    <a:pt x="605002" y="1017389"/>
                  </a:lnTo>
                  <a:lnTo>
                    <a:pt x="649149" y="1007332"/>
                  </a:lnTo>
                  <a:lnTo>
                    <a:pt x="691761" y="993566"/>
                  </a:lnTo>
                  <a:lnTo>
                    <a:pt x="732655" y="976272"/>
                  </a:lnTo>
                  <a:lnTo>
                    <a:pt x="771651" y="955632"/>
                  </a:lnTo>
                  <a:lnTo>
                    <a:pt x="808569" y="931826"/>
                  </a:lnTo>
                  <a:lnTo>
                    <a:pt x="843226" y="905036"/>
                  </a:lnTo>
                  <a:lnTo>
                    <a:pt x="875442" y="875442"/>
                  </a:lnTo>
                  <a:lnTo>
                    <a:pt x="905036" y="843226"/>
                  </a:lnTo>
                  <a:lnTo>
                    <a:pt x="931826" y="808569"/>
                  </a:lnTo>
                  <a:lnTo>
                    <a:pt x="955632" y="771651"/>
                  </a:lnTo>
                  <a:lnTo>
                    <a:pt x="976272" y="732655"/>
                  </a:lnTo>
                  <a:lnTo>
                    <a:pt x="993566" y="691761"/>
                  </a:lnTo>
                  <a:lnTo>
                    <a:pt x="1007332" y="649149"/>
                  </a:lnTo>
                  <a:lnTo>
                    <a:pt x="1017389" y="605002"/>
                  </a:lnTo>
                  <a:lnTo>
                    <a:pt x="1023556" y="559501"/>
                  </a:lnTo>
                  <a:lnTo>
                    <a:pt x="1025651" y="512825"/>
                  </a:lnTo>
                  <a:lnTo>
                    <a:pt x="1023556" y="466150"/>
                  </a:lnTo>
                  <a:lnTo>
                    <a:pt x="1017389" y="420649"/>
                  </a:lnTo>
                  <a:lnTo>
                    <a:pt x="1007332" y="376502"/>
                  </a:lnTo>
                  <a:lnTo>
                    <a:pt x="993566" y="333890"/>
                  </a:lnTo>
                  <a:lnTo>
                    <a:pt x="976272" y="292996"/>
                  </a:lnTo>
                  <a:lnTo>
                    <a:pt x="955632" y="254000"/>
                  </a:lnTo>
                  <a:lnTo>
                    <a:pt x="931826" y="217082"/>
                  </a:lnTo>
                  <a:lnTo>
                    <a:pt x="905036" y="182425"/>
                  </a:lnTo>
                  <a:lnTo>
                    <a:pt x="875442" y="150209"/>
                  </a:lnTo>
                  <a:lnTo>
                    <a:pt x="843226" y="120615"/>
                  </a:lnTo>
                  <a:lnTo>
                    <a:pt x="808569" y="93825"/>
                  </a:lnTo>
                  <a:lnTo>
                    <a:pt x="771652" y="70019"/>
                  </a:lnTo>
                  <a:lnTo>
                    <a:pt x="732655" y="49379"/>
                  </a:lnTo>
                  <a:lnTo>
                    <a:pt x="691761" y="32085"/>
                  </a:lnTo>
                  <a:lnTo>
                    <a:pt x="649149" y="18319"/>
                  </a:lnTo>
                  <a:lnTo>
                    <a:pt x="605002" y="8262"/>
                  </a:lnTo>
                  <a:lnTo>
                    <a:pt x="559501" y="2095"/>
                  </a:lnTo>
                  <a:lnTo>
                    <a:pt x="512825" y="0"/>
                  </a:lnTo>
                  <a:close/>
                </a:path>
              </a:pathLst>
            </a:custGeom>
            <a:solidFill>
              <a:srgbClr val="ED0033">
                <a:alpha val="45097"/>
              </a:srgbClr>
            </a:solidFill>
          </p:spPr>
          <p:txBody>
            <a:bodyPr wrap="square" lIns="0" tIns="0" rIns="0" bIns="0" rtlCol="0"/>
            <a:lstStyle/>
            <a:p>
              <a:endParaRPr/>
            </a:p>
          </p:txBody>
        </p:sp>
        <p:sp>
          <p:nvSpPr>
            <p:cNvPr id="14" name="object 14"/>
            <p:cNvSpPr/>
            <p:nvPr/>
          </p:nvSpPr>
          <p:spPr>
            <a:xfrm>
              <a:off x="7197852" y="3095243"/>
              <a:ext cx="469900" cy="467995"/>
            </a:xfrm>
            <a:custGeom>
              <a:avLst/>
              <a:gdLst/>
              <a:ahLst/>
              <a:cxnLst/>
              <a:rect l="l" t="t" r="r" b="b"/>
              <a:pathLst>
                <a:path w="469900" h="467995">
                  <a:moveTo>
                    <a:pt x="234696" y="0"/>
                  </a:moveTo>
                  <a:lnTo>
                    <a:pt x="187382" y="4754"/>
                  </a:lnTo>
                  <a:lnTo>
                    <a:pt x="143321" y="18389"/>
                  </a:lnTo>
                  <a:lnTo>
                    <a:pt x="103454" y="39962"/>
                  </a:lnTo>
                  <a:lnTo>
                    <a:pt x="68722" y="68532"/>
                  </a:lnTo>
                  <a:lnTo>
                    <a:pt x="40069" y="103156"/>
                  </a:lnTo>
                  <a:lnTo>
                    <a:pt x="18436" y="142892"/>
                  </a:lnTo>
                  <a:lnTo>
                    <a:pt x="4766" y="186799"/>
                  </a:lnTo>
                  <a:lnTo>
                    <a:pt x="0" y="233933"/>
                  </a:lnTo>
                  <a:lnTo>
                    <a:pt x="4766" y="281068"/>
                  </a:lnTo>
                  <a:lnTo>
                    <a:pt x="18436" y="324975"/>
                  </a:lnTo>
                  <a:lnTo>
                    <a:pt x="40069" y="364711"/>
                  </a:lnTo>
                  <a:lnTo>
                    <a:pt x="68722" y="399335"/>
                  </a:lnTo>
                  <a:lnTo>
                    <a:pt x="103454" y="427905"/>
                  </a:lnTo>
                  <a:lnTo>
                    <a:pt x="143321" y="449478"/>
                  </a:lnTo>
                  <a:lnTo>
                    <a:pt x="187382" y="463113"/>
                  </a:lnTo>
                  <a:lnTo>
                    <a:pt x="234696" y="467867"/>
                  </a:lnTo>
                  <a:lnTo>
                    <a:pt x="282009" y="463113"/>
                  </a:lnTo>
                  <a:lnTo>
                    <a:pt x="326070" y="449478"/>
                  </a:lnTo>
                  <a:lnTo>
                    <a:pt x="365937" y="427905"/>
                  </a:lnTo>
                  <a:lnTo>
                    <a:pt x="400669" y="399335"/>
                  </a:lnTo>
                  <a:lnTo>
                    <a:pt x="429322" y="364711"/>
                  </a:lnTo>
                  <a:lnTo>
                    <a:pt x="450955" y="324975"/>
                  </a:lnTo>
                  <a:lnTo>
                    <a:pt x="464625" y="281068"/>
                  </a:lnTo>
                  <a:lnTo>
                    <a:pt x="469392" y="233933"/>
                  </a:lnTo>
                  <a:lnTo>
                    <a:pt x="464625" y="186799"/>
                  </a:lnTo>
                  <a:lnTo>
                    <a:pt x="450955" y="142892"/>
                  </a:lnTo>
                  <a:lnTo>
                    <a:pt x="429322" y="103156"/>
                  </a:lnTo>
                  <a:lnTo>
                    <a:pt x="400669" y="68532"/>
                  </a:lnTo>
                  <a:lnTo>
                    <a:pt x="365937" y="39962"/>
                  </a:lnTo>
                  <a:lnTo>
                    <a:pt x="326070" y="18389"/>
                  </a:lnTo>
                  <a:lnTo>
                    <a:pt x="282009" y="4754"/>
                  </a:lnTo>
                  <a:lnTo>
                    <a:pt x="234696" y="0"/>
                  </a:lnTo>
                  <a:close/>
                </a:path>
              </a:pathLst>
            </a:custGeom>
            <a:solidFill>
              <a:srgbClr val="ED0033"/>
            </a:solidFill>
          </p:spPr>
          <p:txBody>
            <a:bodyPr wrap="square" lIns="0" tIns="0" rIns="0" bIns="0" rtlCol="0"/>
            <a:lstStyle/>
            <a:p>
              <a:endParaRPr/>
            </a:p>
          </p:txBody>
        </p:sp>
        <p:pic>
          <p:nvPicPr>
            <p:cNvPr id="15" name="object 15"/>
            <p:cNvPicPr/>
            <p:nvPr/>
          </p:nvPicPr>
          <p:blipFill>
            <a:blip r:embed="rId8" cstate="print"/>
            <a:stretch>
              <a:fillRect/>
            </a:stretch>
          </p:blipFill>
          <p:spPr>
            <a:xfrm>
              <a:off x="5697727" y="1724533"/>
              <a:ext cx="6494272" cy="5133465"/>
            </a:xfrm>
            <a:prstGeom prst="rect">
              <a:avLst/>
            </a:prstGeom>
          </p:spPr>
        </p:pic>
        <p:sp>
          <p:nvSpPr>
            <p:cNvPr id="16" name="object 16"/>
            <p:cNvSpPr/>
            <p:nvPr/>
          </p:nvSpPr>
          <p:spPr>
            <a:xfrm>
              <a:off x="0" y="298703"/>
              <a:ext cx="1995170" cy="1134110"/>
            </a:xfrm>
            <a:custGeom>
              <a:avLst/>
              <a:gdLst/>
              <a:ahLst/>
              <a:cxnLst/>
              <a:rect l="l" t="t" r="r" b="b"/>
              <a:pathLst>
                <a:path w="1995170" h="1134110">
                  <a:moveTo>
                    <a:pt x="169164" y="166878"/>
                  </a:moveTo>
                  <a:lnTo>
                    <a:pt x="163169" y="122504"/>
                  </a:lnTo>
                  <a:lnTo>
                    <a:pt x="146265" y="82638"/>
                  </a:lnTo>
                  <a:lnTo>
                    <a:pt x="120053" y="48869"/>
                  </a:lnTo>
                  <a:lnTo>
                    <a:pt x="86131" y="22783"/>
                  </a:lnTo>
                  <a:lnTo>
                    <a:pt x="46088" y="5969"/>
                  </a:lnTo>
                  <a:lnTo>
                    <a:pt x="1524" y="0"/>
                  </a:lnTo>
                  <a:lnTo>
                    <a:pt x="0" y="215"/>
                  </a:lnTo>
                  <a:lnTo>
                    <a:pt x="0" y="333552"/>
                  </a:lnTo>
                  <a:lnTo>
                    <a:pt x="1524" y="333756"/>
                  </a:lnTo>
                  <a:lnTo>
                    <a:pt x="46088" y="327799"/>
                  </a:lnTo>
                  <a:lnTo>
                    <a:pt x="86131" y="310984"/>
                  </a:lnTo>
                  <a:lnTo>
                    <a:pt x="120053" y="284899"/>
                  </a:lnTo>
                  <a:lnTo>
                    <a:pt x="146265" y="251129"/>
                  </a:lnTo>
                  <a:lnTo>
                    <a:pt x="163169" y="211264"/>
                  </a:lnTo>
                  <a:lnTo>
                    <a:pt x="169164" y="166878"/>
                  </a:lnTo>
                  <a:close/>
                </a:path>
                <a:path w="1995170" h="1134110">
                  <a:moveTo>
                    <a:pt x="1994916" y="805434"/>
                  </a:moveTo>
                  <a:lnTo>
                    <a:pt x="1991347" y="756920"/>
                  </a:lnTo>
                  <a:lnTo>
                    <a:pt x="1980996" y="710603"/>
                  </a:lnTo>
                  <a:lnTo>
                    <a:pt x="1964385" y="666991"/>
                  </a:lnTo>
                  <a:lnTo>
                    <a:pt x="1941995" y="626618"/>
                  </a:lnTo>
                  <a:lnTo>
                    <a:pt x="1914347" y="589978"/>
                  </a:lnTo>
                  <a:lnTo>
                    <a:pt x="1881949" y="557580"/>
                  </a:lnTo>
                  <a:lnTo>
                    <a:pt x="1845310" y="529932"/>
                  </a:lnTo>
                  <a:lnTo>
                    <a:pt x="1804936" y="507542"/>
                  </a:lnTo>
                  <a:lnTo>
                    <a:pt x="1761324" y="490931"/>
                  </a:lnTo>
                  <a:lnTo>
                    <a:pt x="1715008" y="480580"/>
                  </a:lnTo>
                  <a:lnTo>
                    <a:pt x="1666494" y="477012"/>
                  </a:lnTo>
                  <a:lnTo>
                    <a:pt x="1617967" y="480580"/>
                  </a:lnTo>
                  <a:lnTo>
                    <a:pt x="1571650" y="490931"/>
                  </a:lnTo>
                  <a:lnTo>
                    <a:pt x="1528038" y="507542"/>
                  </a:lnTo>
                  <a:lnTo>
                    <a:pt x="1487665" y="529932"/>
                  </a:lnTo>
                  <a:lnTo>
                    <a:pt x="1451025" y="557580"/>
                  </a:lnTo>
                  <a:lnTo>
                    <a:pt x="1418628" y="589978"/>
                  </a:lnTo>
                  <a:lnTo>
                    <a:pt x="1390980" y="626618"/>
                  </a:lnTo>
                  <a:lnTo>
                    <a:pt x="1368590" y="666991"/>
                  </a:lnTo>
                  <a:lnTo>
                    <a:pt x="1351978" y="710603"/>
                  </a:lnTo>
                  <a:lnTo>
                    <a:pt x="1341628" y="756920"/>
                  </a:lnTo>
                  <a:lnTo>
                    <a:pt x="1338072" y="805434"/>
                  </a:lnTo>
                  <a:lnTo>
                    <a:pt x="1341628" y="853960"/>
                  </a:lnTo>
                  <a:lnTo>
                    <a:pt x="1351978" y="900277"/>
                  </a:lnTo>
                  <a:lnTo>
                    <a:pt x="1368590" y="943889"/>
                  </a:lnTo>
                  <a:lnTo>
                    <a:pt x="1390980" y="984262"/>
                  </a:lnTo>
                  <a:lnTo>
                    <a:pt x="1418628" y="1020902"/>
                  </a:lnTo>
                  <a:lnTo>
                    <a:pt x="1451025" y="1053299"/>
                  </a:lnTo>
                  <a:lnTo>
                    <a:pt x="1487665" y="1080947"/>
                  </a:lnTo>
                  <a:lnTo>
                    <a:pt x="1528038" y="1103337"/>
                  </a:lnTo>
                  <a:lnTo>
                    <a:pt x="1571650" y="1119949"/>
                  </a:lnTo>
                  <a:lnTo>
                    <a:pt x="1617967" y="1130300"/>
                  </a:lnTo>
                  <a:lnTo>
                    <a:pt x="1666494" y="1133856"/>
                  </a:lnTo>
                  <a:lnTo>
                    <a:pt x="1715008" y="1130300"/>
                  </a:lnTo>
                  <a:lnTo>
                    <a:pt x="1761324" y="1119949"/>
                  </a:lnTo>
                  <a:lnTo>
                    <a:pt x="1804936" y="1103337"/>
                  </a:lnTo>
                  <a:lnTo>
                    <a:pt x="1845310" y="1080947"/>
                  </a:lnTo>
                  <a:lnTo>
                    <a:pt x="1881949" y="1053299"/>
                  </a:lnTo>
                  <a:lnTo>
                    <a:pt x="1914347" y="1020902"/>
                  </a:lnTo>
                  <a:lnTo>
                    <a:pt x="1941995" y="984262"/>
                  </a:lnTo>
                  <a:lnTo>
                    <a:pt x="1964385" y="943889"/>
                  </a:lnTo>
                  <a:lnTo>
                    <a:pt x="1980996" y="900277"/>
                  </a:lnTo>
                  <a:lnTo>
                    <a:pt x="1991347" y="853960"/>
                  </a:lnTo>
                  <a:lnTo>
                    <a:pt x="1994916" y="805434"/>
                  </a:lnTo>
                  <a:close/>
                </a:path>
              </a:pathLst>
            </a:custGeom>
            <a:solidFill>
              <a:srgbClr val="FFFFFF">
                <a:alpha val="10978"/>
              </a:srgbClr>
            </a:solidFill>
          </p:spPr>
          <p:txBody>
            <a:bodyPr wrap="square" lIns="0" tIns="0" rIns="0" bIns="0" rtlCol="0"/>
            <a:lstStyle/>
            <a:p>
              <a:endParaRPr/>
            </a:p>
          </p:txBody>
        </p:sp>
        <p:sp>
          <p:nvSpPr>
            <p:cNvPr id="17" name="object 17"/>
            <p:cNvSpPr/>
            <p:nvPr/>
          </p:nvSpPr>
          <p:spPr>
            <a:xfrm>
              <a:off x="146304" y="6359651"/>
              <a:ext cx="782320" cy="280670"/>
            </a:xfrm>
            <a:custGeom>
              <a:avLst/>
              <a:gdLst/>
              <a:ahLst/>
              <a:cxnLst/>
              <a:rect l="l" t="t" r="r" b="b"/>
              <a:pathLst>
                <a:path w="782319" h="280670">
                  <a:moveTo>
                    <a:pt x="641248" y="0"/>
                  </a:moveTo>
                  <a:lnTo>
                    <a:pt x="140563" y="0"/>
                  </a:lnTo>
                  <a:lnTo>
                    <a:pt x="98761" y="6302"/>
                  </a:lnTo>
                  <a:lnTo>
                    <a:pt x="61971" y="23944"/>
                  </a:lnTo>
                  <a:lnTo>
                    <a:pt x="32098" y="51022"/>
                  </a:lnTo>
                  <a:lnTo>
                    <a:pt x="11049" y="85636"/>
                  </a:lnTo>
                  <a:lnTo>
                    <a:pt x="0" y="140208"/>
                  </a:lnTo>
                  <a:lnTo>
                    <a:pt x="10995" y="194513"/>
                  </a:lnTo>
                  <a:lnTo>
                    <a:pt x="32098" y="229393"/>
                  </a:lnTo>
                  <a:lnTo>
                    <a:pt x="61971" y="256471"/>
                  </a:lnTo>
                  <a:lnTo>
                    <a:pt x="98761" y="274113"/>
                  </a:lnTo>
                  <a:lnTo>
                    <a:pt x="140563" y="280416"/>
                  </a:lnTo>
                  <a:lnTo>
                    <a:pt x="641248" y="280416"/>
                  </a:lnTo>
                  <a:lnTo>
                    <a:pt x="685678" y="273267"/>
                  </a:lnTo>
                  <a:lnTo>
                    <a:pt x="724265" y="253363"/>
                  </a:lnTo>
                  <a:lnTo>
                    <a:pt x="754692" y="223011"/>
                  </a:lnTo>
                  <a:lnTo>
                    <a:pt x="767972" y="197396"/>
                  </a:lnTo>
                  <a:lnTo>
                    <a:pt x="511809" y="197396"/>
                  </a:lnTo>
                  <a:lnTo>
                    <a:pt x="507377" y="195592"/>
                  </a:lnTo>
                  <a:lnTo>
                    <a:pt x="262191" y="195592"/>
                  </a:lnTo>
                  <a:lnTo>
                    <a:pt x="262191" y="69316"/>
                  </a:lnTo>
                  <a:lnTo>
                    <a:pt x="760868" y="69316"/>
                  </a:lnTo>
                  <a:lnTo>
                    <a:pt x="754692" y="57404"/>
                  </a:lnTo>
                  <a:lnTo>
                    <a:pt x="724265" y="27052"/>
                  </a:lnTo>
                  <a:lnTo>
                    <a:pt x="685678" y="7148"/>
                  </a:lnTo>
                  <a:lnTo>
                    <a:pt x="641248" y="0"/>
                  </a:lnTo>
                  <a:close/>
                </a:path>
                <a:path w="782319" h="280670">
                  <a:moveTo>
                    <a:pt x="774868" y="183146"/>
                  </a:moveTo>
                  <a:lnTo>
                    <a:pt x="536219" y="183146"/>
                  </a:lnTo>
                  <a:lnTo>
                    <a:pt x="537311" y="194513"/>
                  </a:lnTo>
                  <a:lnTo>
                    <a:pt x="533336" y="196430"/>
                  </a:lnTo>
                  <a:lnTo>
                    <a:pt x="527481" y="197396"/>
                  </a:lnTo>
                  <a:lnTo>
                    <a:pt x="767972" y="197396"/>
                  </a:lnTo>
                  <a:lnTo>
                    <a:pt x="774596" y="184619"/>
                  </a:lnTo>
                  <a:lnTo>
                    <a:pt x="774655" y="184467"/>
                  </a:lnTo>
                  <a:lnTo>
                    <a:pt x="774868" y="183146"/>
                  </a:lnTo>
                  <a:close/>
                </a:path>
                <a:path w="782319" h="280670">
                  <a:moveTo>
                    <a:pt x="447090" y="69316"/>
                  </a:moveTo>
                  <a:lnTo>
                    <a:pt x="338162" y="69316"/>
                  </a:lnTo>
                  <a:lnTo>
                    <a:pt x="338162" y="83019"/>
                  </a:lnTo>
                  <a:lnTo>
                    <a:pt x="278841" y="83019"/>
                  </a:lnTo>
                  <a:lnTo>
                    <a:pt x="278841" y="122351"/>
                  </a:lnTo>
                  <a:lnTo>
                    <a:pt x="331825" y="122351"/>
                  </a:lnTo>
                  <a:lnTo>
                    <a:pt x="331825" y="136055"/>
                  </a:lnTo>
                  <a:lnTo>
                    <a:pt x="278841" y="136055"/>
                  </a:lnTo>
                  <a:lnTo>
                    <a:pt x="278841" y="181889"/>
                  </a:lnTo>
                  <a:lnTo>
                    <a:pt x="338162" y="181889"/>
                  </a:lnTo>
                  <a:lnTo>
                    <a:pt x="338162" y="195592"/>
                  </a:lnTo>
                  <a:lnTo>
                    <a:pt x="344728" y="195592"/>
                  </a:lnTo>
                  <a:lnTo>
                    <a:pt x="376377" y="149771"/>
                  </a:lnTo>
                  <a:lnTo>
                    <a:pt x="347078" y="105397"/>
                  </a:lnTo>
                  <a:lnTo>
                    <a:pt x="494080" y="105397"/>
                  </a:lnTo>
                  <a:lnTo>
                    <a:pt x="494080" y="89700"/>
                  </a:lnTo>
                  <a:lnTo>
                    <a:pt x="447090" y="89700"/>
                  </a:lnTo>
                  <a:lnTo>
                    <a:pt x="444436" y="88798"/>
                  </a:lnTo>
                  <a:lnTo>
                    <a:pt x="440588" y="85191"/>
                  </a:lnTo>
                  <a:lnTo>
                    <a:pt x="439737" y="83019"/>
                  </a:lnTo>
                  <a:lnTo>
                    <a:pt x="439623" y="76466"/>
                  </a:lnTo>
                  <a:lnTo>
                    <a:pt x="440588" y="73977"/>
                  </a:lnTo>
                  <a:lnTo>
                    <a:pt x="444436" y="70243"/>
                  </a:lnTo>
                  <a:lnTo>
                    <a:pt x="447090" y="69316"/>
                  </a:lnTo>
                  <a:close/>
                </a:path>
                <a:path w="782319" h="280670">
                  <a:moveTo>
                    <a:pt x="384327" y="159512"/>
                  </a:moveTo>
                  <a:lnTo>
                    <a:pt x="362089" y="195592"/>
                  </a:lnTo>
                  <a:lnTo>
                    <a:pt x="406577" y="195592"/>
                  </a:lnTo>
                  <a:lnTo>
                    <a:pt x="384327" y="159512"/>
                  </a:lnTo>
                  <a:close/>
                </a:path>
                <a:path w="782319" h="280670">
                  <a:moveTo>
                    <a:pt x="442874" y="105397"/>
                  </a:moveTo>
                  <a:lnTo>
                    <a:pt x="421589" y="105397"/>
                  </a:lnTo>
                  <a:lnTo>
                    <a:pt x="392290" y="149771"/>
                  </a:lnTo>
                  <a:lnTo>
                    <a:pt x="423938" y="195592"/>
                  </a:lnTo>
                  <a:lnTo>
                    <a:pt x="442874" y="195592"/>
                  </a:lnTo>
                  <a:lnTo>
                    <a:pt x="442874" y="105397"/>
                  </a:lnTo>
                  <a:close/>
                </a:path>
                <a:path w="782319" h="280670">
                  <a:moveTo>
                    <a:pt x="477812" y="105397"/>
                  </a:moveTo>
                  <a:lnTo>
                    <a:pt x="458241" y="105397"/>
                  </a:lnTo>
                  <a:lnTo>
                    <a:pt x="458241" y="195592"/>
                  </a:lnTo>
                  <a:lnTo>
                    <a:pt x="507377" y="195592"/>
                  </a:lnTo>
                  <a:lnTo>
                    <a:pt x="505536" y="194843"/>
                  </a:lnTo>
                  <a:lnTo>
                    <a:pt x="496379" y="184619"/>
                  </a:lnTo>
                  <a:lnTo>
                    <a:pt x="494146" y="177761"/>
                  </a:lnTo>
                  <a:lnTo>
                    <a:pt x="494080" y="117297"/>
                  </a:lnTo>
                  <a:lnTo>
                    <a:pt x="477812" y="117297"/>
                  </a:lnTo>
                  <a:lnTo>
                    <a:pt x="477812" y="105397"/>
                  </a:lnTo>
                  <a:close/>
                </a:path>
                <a:path w="782319" h="280670">
                  <a:moveTo>
                    <a:pt x="764792" y="76885"/>
                  </a:moveTo>
                  <a:lnTo>
                    <a:pt x="509460" y="76885"/>
                  </a:lnTo>
                  <a:lnTo>
                    <a:pt x="509460" y="105397"/>
                  </a:lnTo>
                  <a:lnTo>
                    <a:pt x="535139" y="105397"/>
                  </a:lnTo>
                  <a:lnTo>
                    <a:pt x="535139" y="117297"/>
                  </a:lnTo>
                  <a:lnTo>
                    <a:pt x="509460" y="117297"/>
                  </a:lnTo>
                  <a:lnTo>
                    <a:pt x="509460" y="173228"/>
                  </a:lnTo>
                  <a:lnTo>
                    <a:pt x="510603" y="177761"/>
                  </a:lnTo>
                  <a:lnTo>
                    <a:pt x="515188" y="183654"/>
                  </a:lnTo>
                  <a:lnTo>
                    <a:pt x="518744" y="185127"/>
                  </a:lnTo>
                  <a:lnTo>
                    <a:pt x="528751" y="185127"/>
                  </a:lnTo>
                  <a:lnTo>
                    <a:pt x="532968" y="184467"/>
                  </a:lnTo>
                  <a:lnTo>
                    <a:pt x="536219" y="183146"/>
                  </a:lnTo>
                  <a:lnTo>
                    <a:pt x="774868" y="183146"/>
                  </a:lnTo>
                  <a:lnTo>
                    <a:pt x="781812" y="140208"/>
                  </a:lnTo>
                  <a:lnTo>
                    <a:pt x="774646" y="95892"/>
                  </a:lnTo>
                  <a:lnTo>
                    <a:pt x="764792" y="76885"/>
                  </a:lnTo>
                  <a:close/>
                </a:path>
                <a:path w="782319" h="280670">
                  <a:moveTo>
                    <a:pt x="404406" y="105397"/>
                  </a:moveTo>
                  <a:lnTo>
                    <a:pt x="364261" y="105397"/>
                  </a:lnTo>
                  <a:lnTo>
                    <a:pt x="384327" y="138950"/>
                  </a:lnTo>
                  <a:lnTo>
                    <a:pt x="404406" y="105397"/>
                  </a:lnTo>
                  <a:close/>
                </a:path>
                <a:path w="782319" h="280670">
                  <a:moveTo>
                    <a:pt x="760868" y="69316"/>
                  </a:moveTo>
                  <a:lnTo>
                    <a:pt x="453847" y="69316"/>
                  </a:lnTo>
                  <a:lnTo>
                    <a:pt x="456526" y="70243"/>
                  </a:lnTo>
                  <a:lnTo>
                    <a:pt x="460502" y="73977"/>
                  </a:lnTo>
                  <a:lnTo>
                    <a:pt x="461505" y="76466"/>
                  </a:lnTo>
                  <a:lnTo>
                    <a:pt x="461386" y="83019"/>
                  </a:lnTo>
                  <a:lnTo>
                    <a:pt x="460502" y="85191"/>
                  </a:lnTo>
                  <a:lnTo>
                    <a:pt x="456526" y="88798"/>
                  </a:lnTo>
                  <a:lnTo>
                    <a:pt x="453847" y="89700"/>
                  </a:lnTo>
                  <a:lnTo>
                    <a:pt x="494080" y="89700"/>
                  </a:lnTo>
                  <a:lnTo>
                    <a:pt x="494080" y="81394"/>
                  </a:lnTo>
                  <a:lnTo>
                    <a:pt x="508736" y="76885"/>
                  </a:lnTo>
                  <a:lnTo>
                    <a:pt x="764792" y="76885"/>
                  </a:lnTo>
                  <a:lnTo>
                    <a:pt x="760868" y="69316"/>
                  </a:lnTo>
                  <a:close/>
                </a:path>
              </a:pathLst>
            </a:custGeom>
            <a:solidFill>
              <a:srgbClr val="FFFFFF"/>
            </a:solidFill>
          </p:spPr>
          <p:txBody>
            <a:bodyPr wrap="square" lIns="0" tIns="0" rIns="0" bIns="0" rtlCol="0"/>
            <a:lstStyle/>
            <a:p>
              <a:endParaRPr/>
            </a:p>
          </p:txBody>
        </p:sp>
      </p:grpSp>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25</a:t>
            </a:fld>
            <a:endParaRPr dirty="0"/>
          </a:p>
        </p:txBody>
      </p:sp>
      <p:sp>
        <p:nvSpPr>
          <p:cNvPr id="21" name="object 9">
            <a:extLst>
              <a:ext uri="{FF2B5EF4-FFF2-40B4-BE49-F238E27FC236}">
                <a16:creationId xmlns:a16="http://schemas.microsoft.com/office/drawing/2014/main" id="{471B551E-BBF0-9D77-CA9B-7760C45C239D}"/>
              </a:ext>
            </a:extLst>
          </p:cNvPr>
          <p:cNvSpPr txBox="1"/>
          <p:nvPr/>
        </p:nvSpPr>
        <p:spPr>
          <a:xfrm>
            <a:off x="7553323" y="4726636"/>
            <a:ext cx="4562477" cy="505908"/>
          </a:xfrm>
          <a:prstGeom prst="rect">
            <a:avLst/>
          </a:prstGeom>
        </p:spPr>
        <p:txBody>
          <a:bodyPr vert="horz" wrap="square" lIns="0" tIns="13335" rIns="0" bIns="0" rtlCol="0">
            <a:spAutoFit/>
          </a:bodyPr>
          <a:lstStyle/>
          <a:p>
            <a:pPr marL="12700">
              <a:lnSpc>
                <a:spcPct val="100000"/>
              </a:lnSpc>
              <a:spcBef>
                <a:spcPts val="105"/>
              </a:spcBef>
            </a:pPr>
            <a:r>
              <a:rPr lang="en-US" sz="3200" b="1" spc="120" dirty="0">
                <a:solidFill>
                  <a:schemeClr val="bg1"/>
                </a:solidFill>
                <a:latin typeface="Arial" panose="020B0604020202020204" pitchFamily="34" charset="0"/>
                <a:ea typeface="Tahoma" panose="020B0604030504040204" pitchFamily="34" charset="0"/>
                <a:cs typeface="Arial" panose="020B0604020202020204" pitchFamily="34" charset="0"/>
              </a:rPr>
              <a:t>QR CODE: WEBSITE</a:t>
            </a:r>
            <a:endParaRPr sz="32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C3D07ECD-C004-6C96-15E0-490D3B7071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7555" y="30174"/>
            <a:ext cx="4687062" cy="4687062"/>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89E0BC-6B55-58E3-917D-C08C3256CA60}"/>
              </a:ext>
            </a:extLst>
          </p:cNvPr>
          <p:cNvSpPr txBox="1"/>
          <p:nvPr/>
        </p:nvSpPr>
        <p:spPr>
          <a:xfrm>
            <a:off x="381000" y="1490640"/>
            <a:ext cx="6097836" cy="369332"/>
          </a:xfrm>
          <a:prstGeom prst="rect">
            <a:avLst/>
          </a:prstGeom>
          <a:noFill/>
        </p:spPr>
        <p:txBody>
          <a:bodyPr wrap="square">
            <a:spAutoFit/>
          </a:bodyPr>
          <a:lstStyle>
            <a:defPPr>
              <a:defRPr lang="en-US"/>
            </a:defPPr>
            <a:lvl1pPr algn="ctr">
              <a:defRPr b="1" i="0">
                <a:solidFill>
                  <a:srgbClr val="100404"/>
                </a:solidFill>
                <a:effectLst/>
                <a:latin typeface="Arial" panose="020B0604020202020204" pitchFamily="34" charset="0"/>
              </a:defRPr>
            </a:lvl1pPr>
          </a:lstStyle>
          <a:p>
            <a:r>
              <a:rPr lang="vi-VN" dirty="0">
                <a:solidFill>
                  <a:srgbClr val="FF0000"/>
                </a:solidFill>
              </a:rPr>
              <a:t>Nghị quyết </a:t>
            </a:r>
            <a:r>
              <a:rPr lang="vi-VN">
                <a:solidFill>
                  <a:srgbClr val="FF0000"/>
                </a:solidFill>
              </a:rPr>
              <a:t>số 09/NQ-</a:t>
            </a:r>
            <a:r>
              <a:rPr lang="en-US">
                <a:solidFill>
                  <a:srgbClr val="FF0000"/>
                </a:solidFill>
              </a:rPr>
              <a:t>TU</a:t>
            </a:r>
            <a:endParaRPr lang="en-US" dirty="0">
              <a:solidFill>
                <a:srgbClr val="FF0000"/>
              </a:solidFill>
            </a:endParaRPr>
          </a:p>
        </p:txBody>
      </p:sp>
      <p:sp>
        <p:nvSpPr>
          <p:cNvPr id="8" name="TextBox 7">
            <a:extLst>
              <a:ext uri="{FF2B5EF4-FFF2-40B4-BE49-F238E27FC236}">
                <a16:creationId xmlns:a16="http://schemas.microsoft.com/office/drawing/2014/main" id="{CE407EAC-3748-AB88-3239-CBA1F72C38E8}"/>
              </a:ext>
            </a:extLst>
          </p:cNvPr>
          <p:cNvSpPr txBox="1"/>
          <p:nvPr/>
        </p:nvSpPr>
        <p:spPr>
          <a:xfrm>
            <a:off x="4864865" y="3773269"/>
            <a:ext cx="6097836" cy="646331"/>
          </a:xfrm>
          <a:prstGeom prst="rect">
            <a:avLst/>
          </a:prstGeom>
          <a:noFill/>
        </p:spPr>
        <p:txBody>
          <a:bodyPr wrap="square">
            <a:spAutoFit/>
          </a:bodyPr>
          <a:lstStyle/>
          <a:p>
            <a:pPr algn="ctr"/>
            <a:r>
              <a:rPr lang="vi-VN" b="1" i="0" dirty="0">
                <a:solidFill>
                  <a:srgbClr val="100404"/>
                </a:solidFill>
                <a:effectLst/>
                <a:latin typeface="Arial" panose="020B0604020202020204" pitchFamily="34" charset="0"/>
              </a:rPr>
              <a:t>Phê duyệt Đề án “Chuyển đổi số tỉnh Lai Châu đến năm 2025, định hướng đến năm 2030”</a:t>
            </a:r>
            <a:endParaRPr lang="en-US" b="1" dirty="0"/>
          </a:p>
        </p:txBody>
      </p:sp>
      <p:sp>
        <p:nvSpPr>
          <p:cNvPr id="10" name="TextBox 9">
            <a:extLst>
              <a:ext uri="{FF2B5EF4-FFF2-40B4-BE49-F238E27FC236}">
                <a16:creationId xmlns:a16="http://schemas.microsoft.com/office/drawing/2014/main" id="{547A83F2-144A-CBFD-58F7-680C8F90ABEF}"/>
              </a:ext>
            </a:extLst>
          </p:cNvPr>
          <p:cNvSpPr txBox="1"/>
          <p:nvPr/>
        </p:nvSpPr>
        <p:spPr>
          <a:xfrm>
            <a:off x="1019978" y="4626416"/>
            <a:ext cx="10516517" cy="1200329"/>
          </a:xfrm>
          <a:prstGeom prst="rect">
            <a:avLst/>
          </a:prstGeom>
          <a:noFill/>
        </p:spPr>
        <p:txBody>
          <a:bodyPr wrap="square">
            <a:spAutoFit/>
          </a:bodyPr>
          <a:lstStyle/>
          <a:p>
            <a:pPr algn="ctr"/>
            <a:r>
              <a:rPr lang="vi-VN" b="1" i="0" dirty="0">
                <a:solidFill>
                  <a:srgbClr val="100404"/>
                </a:solidFill>
                <a:effectLst/>
                <a:latin typeface="Tahoma" panose="020B0604030504040204" pitchFamily="34" charset="0"/>
                <a:ea typeface="Tahoma" panose="020B0604030504040204" pitchFamily="34" charset="0"/>
                <a:cs typeface="Tahoma" panose="020B0604030504040204" pitchFamily="34" charset="0"/>
              </a:rPr>
              <a:t>Tỉnh Lai Châu đang nỗ lực phấn đấu đến năm 2025, cơ bản hoàn thành các mục tiêu xây dựng, phát triển chính quyền điện tử, đô thị thông minh. </a:t>
            </a:r>
            <a:endParaRPr lang="en-US" b="1" i="0" dirty="0">
              <a:solidFill>
                <a:srgbClr val="100404"/>
              </a:solidFill>
              <a:effectLst/>
              <a:latin typeface="Tahoma" panose="020B0604030504040204" pitchFamily="34" charset="0"/>
              <a:ea typeface="Tahoma" panose="020B0604030504040204" pitchFamily="34" charset="0"/>
              <a:cs typeface="Tahoma" panose="020B0604030504040204" pitchFamily="34" charset="0"/>
            </a:endParaRPr>
          </a:p>
          <a:p>
            <a:pPr algn="ctr"/>
            <a:r>
              <a:rPr lang="vi-VN" b="1" i="0" dirty="0">
                <a:solidFill>
                  <a:srgbClr val="100404"/>
                </a:solidFill>
                <a:effectLst/>
                <a:latin typeface="Tahoma" panose="020B0604030504040204" pitchFamily="34" charset="0"/>
                <a:ea typeface="Tahoma" panose="020B0604030504040204" pitchFamily="34" charset="0"/>
                <a:cs typeface="Tahoma" panose="020B0604030504040204" pitchFamily="34" charset="0"/>
              </a:rPr>
              <a:t>Từng bước nâng thứ hạng của Lai Châu đạt vị trí thứ </a:t>
            </a:r>
            <a:r>
              <a:rPr lang="vi-VN"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45/63 tỉnh</a:t>
            </a:r>
            <a:r>
              <a:rPr lang="vi-VN" b="1" i="0" dirty="0">
                <a:solidFill>
                  <a:srgbClr val="100404"/>
                </a:solidFill>
                <a:effectLst/>
                <a:latin typeface="Tahoma" panose="020B0604030504040204" pitchFamily="34" charset="0"/>
                <a:ea typeface="Tahoma" panose="020B0604030504040204" pitchFamily="34" charset="0"/>
                <a:cs typeface="Tahoma" panose="020B0604030504040204" pitchFamily="34" charset="0"/>
              </a:rPr>
              <a:t>, thành phố trong Bảng xếp hạng đánh giá Chỉ số Chuyển đổi số vào năm 2025</a:t>
            </a:r>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B51D74A7-2035-8625-F36D-24F5E521ECDF}"/>
              </a:ext>
            </a:extLst>
          </p:cNvPr>
          <p:cNvCxnSpPr/>
          <p:nvPr/>
        </p:nvCxnSpPr>
        <p:spPr>
          <a:xfrm>
            <a:off x="838200" y="2971800"/>
            <a:ext cx="10667999" cy="0"/>
          </a:xfrm>
          <a:prstGeom prst="line">
            <a:avLst/>
          </a:prstGeom>
          <a:ln w="38100">
            <a:solidFill>
              <a:srgbClr val="0070C0"/>
            </a:solidFill>
            <a:prstDash val="lgDash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DAF3EB-1ABA-D63B-197B-E720C51D7DF9}"/>
              </a:ext>
            </a:extLst>
          </p:cNvPr>
          <p:cNvSpPr txBox="1"/>
          <p:nvPr/>
        </p:nvSpPr>
        <p:spPr>
          <a:xfrm>
            <a:off x="6096000" y="3429000"/>
            <a:ext cx="3657600" cy="369332"/>
          </a:xfrm>
          <a:prstGeom prst="rect">
            <a:avLst/>
          </a:prstGeom>
          <a:noFill/>
        </p:spPr>
        <p:txBody>
          <a:bodyPr wrap="square">
            <a:spAutoFit/>
          </a:bodyPr>
          <a:lstStyle/>
          <a:p>
            <a:r>
              <a:rPr lang="vi-VN" b="1" i="0" dirty="0">
                <a:solidFill>
                  <a:srgbClr val="100404"/>
                </a:solidFill>
                <a:effectLst/>
                <a:latin typeface="Arial" panose="020B0604020202020204" pitchFamily="34" charset="0"/>
              </a:rPr>
              <a:t>Quyết định số </a:t>
            </a:r>
            <a:r>
              <a:rPr lang="vi-VN" b="1" i="0" dirty="0">
                <a:solidFill>
                  <a:srgbClr val="FF0000"/>
                </a:solidFill>
                <a:effectLst/>
                <a:latin typeface="Arial" panose="020B0604020202020204" pitchFamily="34" charset="0"/>
              </a:rPr>
              <a:t>983/QĐ-UBND </a:t>
            </a:r>
            <a:endParaRPr lang="en-US" b="1" dirty="0">
              <a:solidFill>
                <a:srgbClr val="FF0000"/>
              </a:solidFill>
            </a:endParaRPr>
          </a:p>
        </p:txBody>
      </p:sp>
      <p:cxnSp>
        <p:nvCxnSpPr>
          <p:cNvPr id="24" name="Straight Arrow Connector 23">
            <a:extLst>
              <a:ext uri="{FF2B5EF4-FFF2-40B4-BE49-F238E27FC236}">
                <a16:creationId xmlns:a16="http://schemas.microsoft.com/office/drawing/2014/main" id="{5B4F4075-DEFB-E4AA-5659-3BE2817103A0}"/>
              </a:ext>
            </a:extLst>
          </p:cNvPr>
          <p:cNvCxnSpPr>
            <a:cxnSpLocks/>
          </p:cNvCxnSpPr>
          <p:nvPr/>
        </p:nvCxnSpPr>
        <p:spPr>
          <a:xfrm flipV="1">
            <a:off x="3569465" y="2430786"/>
            <a:ext cx="0" cy="541014"/>
          </a:xfrm>
          <a:prstGeom prst="straightConnector1">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60DD20-830E-49EA-FCCE-0836C1D70124}"/>
              </a:ext>
            </a:extLst>
          </p:cNvPr>
          <p:cNvSpPr txBox="1"/>
          <p:nvPr/>
        </p:nvSpPr>
        <p:spPr>
          <a:xfrm>
            <a:off x="685800" y="1859972"/>
            <a:ext cx="6097836" cy="646331"/>
          </a:xfrm>
          <a:prstGeom prst="rect">
            <a:avLst/>
          </a:prstGeom>
          <a:noFill/>
        </p:spPr>
        <p:txBody>
          <a:bodyPr wrap="square">
            <a:spAutoFit/>
          </a:bodyPr>
          <a:lstStyle/>
          <a:p>
            <a:pPr algn="ctr"/>
            <a:r>
              <a:rPr lang="vi-VN" b="1" i="0" dirty="0">
                <a:solidFill>
                  <a:srgbClr val="100404"/>
                </a:solidFill>
                <a:effectLst/>
                <a:latin typeface="Arial" panose="020B0604020202020204" pitchFamily="34" charset="0"/>
              </a:rPr>
              <a:t>chương trình chuyển đổi số tỉnh Lai Châu giai đoạn 2021- 2025, định hướng đến năm 2030</a:t>
            </a:r>
            <a:endParaRPr lang="en-US" b="1" dirty="0">
              <a:latin typeface="FS Magistral Bold" panose="020B0804030204080304" pitchFamily="34" charset="0"/>
            </a:endParaRPr>
          </a:p>
        </p:txBody>
      </p:sp>
      <p:cxnSp>
        <p:nvCxnSpPr>
          <p:cNvPr id="5" name="Straight Arrow Connector 4">
            <a:extLst>
              <a:ext uri="{FF2B5EF4-FFF2-40B4-BE49-F238E27FC236}">
                <a16:creationId xmlns:a16="http://schemas.microsoft.com/office/drawing/2014/main" id="{AE31C22C-F6F7-017B-16DD-03CC9728D803}"/>
              </a:ext>
            </a:extLst>
          </p:cNvPr>
          <p:cNvCxnSpPr>
            <a:endCxn id="15" idx="0"/>
          </p:cNvCxnSpPr>
          <p:nvPr/>
        </p:nvCxnSpPr>
        <p:spPr>
          <a:xfrm>
            <a:off x="7848600" y="2971800"/>
            <a:ext cx="0" cy="457200"/>
          </a:xfrm>
          <a:prstGeom prst="straightConnector1">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497C914-4B6C-7AA0-5247-FAD4AC68A9A4}"/>
              </a:ext>
            </a:extLst>
          </p:cNvPr>
          <p:cNvGrpSpPr/>
          <p:nvPr/>
        </p:nvGrpSpPr>
        <p:grpSpPr>
          <a:xfrm>
            <a:off x="237744" y="304800"/>
            <a:ext cx="4034535" cy="835660"/>
            <a:chOff x="237744" y="304800"/>
            <a:chExt cx="4034535" cy="835660"/>
          </a:xfrm>
        </p:grpSpPr>
        <p:sp>
          <p:nvSpPr>
            <p:cNvPr id="9" name="object 16">
              <a:extLst>
                <a:ext uri="{FF2B5EF4-FFF2-40B4-BE49-F238E27FC236}">
                  <a16:creationId xmlns:a16="http://schemas.microsoft.com/office/drawing/2014/main" id="{B378EE73-FA12-4015-5DE8-5BC24C2ED541}"/>
                </a:ext>
              </a:extLst>
            </p:cNvPr>
            <p:cNvSpPr/>
            <p:nvPr/>
          </p:nvSpPr>
          <p:spPr>
            <a:xfrm>
              <a:off x="609600" y="304800"/>
              <a:ext cx="3662679"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11" name="object 17">
              <a:extLst>
                <a:ext uri="{FF2B5EF4-FFF2-40B4-BE49-F238E27FC236}">
                  <a16:creationId xmlns:a16="http://schemas.microsoft.com/office/drawing/2014/main" id="{19C4F7E9-59B8-88C3-8E1D-9D956B2075CD}"/>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grpSp>
      <p:sp>
        <p:nvSpPr>
          <p:cNvPr id="12" name="object 20">
            <a:extLst>
              <a:ext uri="{FF2B5EF4-FFF2-40B4-BE49-F238E27FC236}">
                <a16:creationId xmlns:a16="http://schemas.microsoft.com/office/drawing/2014/main" id="{D70CCAB4-1B89-7EF8-C979-0D87D2135C7E}"/>
              </a:ext>
            </a:extLst>
          </p:cNvPr>
          <p:cNvSpPr txBox="1">
            <a:spLocks noGrp="1"/>
          </p:cNvSpPr>
          <p:nvPr>
            <p:ph type="title"/>
          </p:nvPr>
        </p:nvSpPr>
        <p:spPr>
          <a:xfrm>
            <a:off x="1143001" y="598890"/>
            <a:ext cx="2667000"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TÌNH HÌNH CHUNG </a:t>
            </a:r>
            <a:endParaRPr sz="2000" kern="1200" spc="-85" dirty="0">
              <a:solidFill>
                <a:srgbClr val="ED0033"/>
              </a:solidFill>
              <a:latin typeface="FS Magistral Bold" panose="020B0804030204080304" pitchFamily="34" charset="0"/>
              <a:ea typeface="+mn-ea"/>
            </a:endParaRPr>
          </a:p>
        </p:txBody>
      </p:sp>
      <p:sp>
        <p:nvSpPr>
          <p:cNvPr id="14" name="Oval 13">
            <a:extLst>
              <a:ext uri="{FF2B5EF4-FFF2-40B4-BE49-F238E27FC236}">
                <a16:creationId xmlns:a16="http://schemas.microsoft.com/office/drawing/2014/main" id="{F234EBEB-4F5F-5B02-6816-438797D0050E}"/>
              </a:ext>
            </a:extLst>
          </p:cNvPr>
          <p:cNvSpPr/>
          <p:nvPr/>
        </p:nvSpPr>
        <p:spPr>
          <a:xfrm>
            <a:off x="8153400" y="848916"/>
            <a:ext cx="1826964" cy="182696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246841C-3557-2555-D740-46C7A6021ABB}"/>
              </a:ext>
            </a:extLst>
          </p:cNvPr>
          <p:cNvSpPr txBox="1"/>
          <p:nvPr/>
        </p:nvSpPr>
        <p:spPr>
          <a:xfrm>
            <a:off x="8153400" y="1394816"/>
            <a:ext cx="1826964" cy="830997"/>
          </a:xfrm>
          <a:prstGeom prst="rect">
            <a:avLst/>
          </a:prstGeom>
          <a:noFill/>
        </p:spPr>
        <p:txBody>
          <a:bodyPr wrap="square" rtlCol="0">
            <a:spAutoFit/>
          </a:bodyPr>
          <a:lstStyle/>
          <a:p>
            <a:pPr algn="ctr"/>
            <a:r>
              <a:rPr lang="en-US" sz="2400" b="1"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DTI 2021</a:t>
            </a:r>
          </a:p>
          <a:p>
            <a:pPr algn="ctr"/>
            <a:r>
              <a:rPr lang="en-US" sz="2400" b="1" spc="-25" dirty="0">
                <a:solidFill>
                  <a:srgbClr val="FF0000"/>
                </a:solidFill>
                <a:latin typeface="Tahoma" panose="020B0604030504040204" pitchFamily="34" charset="0"/>
                <a:ea typeface="Tahoma" panose="020B0604030504040204" pitchFamily="34" charset="0"/>
                <a:cs typeface="Tahoma" panose="020B0604030504040204" pitchFamily="34" charset="0"/>
              </a:rPr>
              <a:t>48</a:t>
            </a:r>
            <a:r>
              <a:rPr lang="en-US" sz="2400" b="1"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/63</a:t>
            </a:r>
          </a:p>
        </p:txBody>
      </p:sp>
    </p:spTree>
    <p:extLst>
      <p:ext uri="{BB962C8B-B14F-4D97-AF65-F5344CB8AC3E}">
        <p14:creationId xmlns:p14="http://schemas.microsoft.com/office/powerpoint/2010/main" val="388154337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58FDC72-BC13-DCFF-904C-0B4B6CD97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523" y="4699612"/>
            <a:ext cx="8650077" cy="21336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2CF26A9-5238-943F-506E-D01079C03FCE}"/>
              </a:ext>
            </a:extLst>
          </p:cNvPr>
          <p:cNvGrpSpPr/>
          <p:nvPr/>
        </p:nvGrpSpPr>
        <p:grpSpPr>
          <a:xfrm>
            <a:off x="237744" y="304800"/>
            <a:ext cx="4034535" cy="835660"/>
            <a:chOff x="237744" y="304800"/>
            <a:chExt cx="4034535" cy="835660"/>
          </a:xfrm>
        </p:grpSpPr>
        <p:sp>
          <p:nvSpPr>
            <p:cNvPr id="5" name="object 16">
              <a:extLst>
                <a:ext uri="{FF2B5EF4-FFF2-40B4-BE49-F238E27FC236}">
                  <a16:creationId xmlns:a16="http://schemas.microsoft.com/office/drawing/2014/main" id="{CC7C91AA-7B6F-F870-36D3-539615EF221A}"/>
                </a:ext>
              </a:extLst>
            </p:cNvPr>
            <p:cNvSpPr/>
            <p:nvPr/>
          </p:nvSpPr>
          <p:spPr>
            <a:xfrm>
              <a:off x="609600" y="304800"/>
              <a:ext cx="3662679"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6" name="object 17">
              <a:extLst>
                <a:ext uri="{FF2B5EF4-FFF2-40B4-BE49-F238E27FC236}">
                  <a16:creationId xmlns:a16="http://schemas.microsoft.com/office/drawing/2014/main" id="{6DA963B8-61FA-660D-20A5-C99B13E5EEC1}"/>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grpSp>
      <p:sp>
        <p:nvSpPr>
          <p:cNvPr id="7" name="object 20">
            <a:extLst>
              <a:ext uri="{FF2B5EF4-FFF2-40B4-BE49-F238E27FC236}">
                <a16:creationId xmlns:a16="http://schemas.microsoft.com/office/drawing/2014/main" id="{F3C0D661-B9EB-03D5-8EC3-AB8D29135721}"/>
              </a:ext>
            </a:extLst>
          </p:cNvPr>
          <p:cNvSpPr txBox="1">
            <a:spLocks noGrp="1"/>
          </p:cNvSpPr>
          <p:nvPr>
            <p:ph type="title"/>
          </p:nvPr>
        </p:nvSpPr>
        <p:spPr>
          <a:xfrm>
            <a:off x="1143001" y="598890"/>
            <a:ext cx="3129278"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CĐS NGÀNH DU LỊCH</a:t>
            </a:r>
            <a:endParaRPr sz="2000" kern="1200" spc="-85" dirty="0">
              <a:solidFill>
                <a:srgbClr val="ED0033"/>
              </a:solidFill>
              <a:latin typeface="FS Magistral Bold" panose="020B0804030204080304" pitchFamily="34" charset="0"/>
              <a:ea typeface="+mn-ea"/>
            </a:endParaRPr>
          </a:p>
        </p:txBody>
      </p:sp>
      <p:sp>
        <p:nvSpPr>
          <p:cNvPr id="9" name="TextBox 8">
            <a:extLst>
              <a:ext uri="{FF2B5EF4-FFF2-40B4-BE49-F238E27FC236}">
                <a16:creationId xmlns:a16="http://schemas.microsoft.com/office/drawing/2014/main" id="{6586240E-CA6E-C82F-35E1-4CB3A79E2594}"/>
              </a:ext>
            </a:extLst>
          </p:cNvPr>
          <p:cNvSpPr txBox="1"/>
          <p:nvPr/>
        </p:nvSpPr>
        <p:spPr>
          <a:xfrm>
            <a:off x="304800" y="1527300"/>
            <a:ext cx="11430000" cy="1015663"/>
          </a:xfrm>
          <a:prstGeom prst="rect">
            <a:avLst/>
          </a:prstGeom>
          <a:noFill/>
        </p:spPr>
        <p:txBody>
          <a:bodyPr wrap="square">
            <a:spAutoFit/>
          </a:bodyPr>
          <a:lstStyle/>
          <a:p>
            <a:pPr algn="just"/>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Trong</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những</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năm</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vừa</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qua, </a:t>
            </a:r>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Ngành</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Du </a:t>
            </a:r>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lịch</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đã</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thực</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000" i="0" dirty="0" err="1">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hiện</a:t>
            </a:r>
            <a:r>
              <a:rPr lang="en-US" sz="200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đ</a:t>
            </a:r>
            <a:r>
              <a:rPr lang="vi-VN"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ổi mới </a:t>
            </a:r>
            <a:r>
              <a:rPr lang="vi-VN" sz="2000" i="0" dirty="0">
                <a:effectLst/>
                <a:latin typeface="Tahoma" panose="020B0604030504040204" pitchFamily="34" charset="0"/>
                <a:ea typeface="Tahoma" panose="020B0604030504040204" pitchFamily="34" charset="0"/>
                <a:cs typeface="Tahoma" panose="020B0604030504040204" pitchFamily="34" charset="0"/>
              </a:rPr>
              <a:t>phương thức</a:t>
            </a:r>
            <a:r>
              <a:rPr lang="vi-VN" sz="2000" b="1" i="0" dirty="0">
                <a:effectLst/>
                <a:latin typeface="Tahoma" panose="020B0604030504040204" pitchFamily="34" charset="0"/>
                <a:ea typeface="Tahoma" panose="020B0604030504040204" pitchFamily="34" charset="0"/>
                <a:cs typeface="Tahoma" panose="020B0604030504040204" pitchFamily="34" charset="0"/>
              </a:rPr>
              <a:t> </a:t>
            </a:r>
            <a:r>
              <a:rPr lang="vi-VN" sz="2000" dirty="0">
                <a:latin typeface="Tahoma" panose="020B0604030504040204" pitchFamily="34" charset="0"/>
                <a:ea typeface="Tahoma" panose="020B0604030504040204" pitchFamily="34" charset="0"/>
                <a:cs typeface="Tahoma" panose="020B0604030504040204" pitchFamily="34" charset="0"/>
              </a:rPr>
              <a:t>quản lý, </a:t>
            </a:r>
            <a:r>
              <a:rPr lang="vi-V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nâng tầm và phát triển các dịch vụ</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du lịch tại tỉnh đồng thời tối ưu hóa trải nghiệm của khách du lịch trước, trong và sau chuyến du lịch.</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Hoàn thiện, bổ</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sung, cập nhật mới cơ sở</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dữ</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liệu số</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du lịch thông minh</a:t>
            </a:r>
            <a:endPar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A28C9F8E-E9B2-CB9D-8847-189E197D9CF6}"/>
              </a:ext>
            </a:extLst>
          </p:cNvPr>
          <p:cNvSpPr txBox="1"/>
          <p:nvPr/>
        </p:nvSpPr>
        <p:spPr>
          <a:xfrm>
            <a:off x="304800" y="2807738"/>
            <a:ext cx="11351964" cy="1323439"/>
          </a:xfrm>
          <a:prstGeom prst="rect">
            <a:avLst/>
          </a:prstGeom>
          <a:noFill/>
        </p:spPr>
        <p:txBody>
          <a:bodyPr wrap="square">
            <a:spAutoFit/>
          </a:bodyPr>
          <a:lstStyle>
            <a:defPPr>
              <a:defRPr lang="en-US"/>
            </a:defPPr>
            <a:lvl1pPr algn="just">
              <a:defRPr sz="2000" b="0" i="0">
                <a:effectLst/>
                <a:latin typeface="Tahoma" panose="020B0604030504040204" pitchFamily="34" charset="0"/>
                <a:ea typeface="Tahoma" panose="020B0604030504040204" pitchFamily="34" charset="0"/>
                <a:cs typeface="Tahoma" panose="020B0604030504040204" pitchFamily="34" charset="0"/>
              </a:defRPr>
            </a:lvl1pPr>
          </a:lstStyle>
          <a:p>
            <a:r>
              <a:rPr lang="en-US" dirty="0" err="1">
                <a:solidFill>
                  <a:schemeClr val="tx1">
                    <a:lumMod val="75000"/>
                    <a:lumOff val="25000"/>
                  </a:schemeClr>
                </a:solidFill>
              </a:rPr>
              <a:t>Từ</a:t>
            </a:r>
            <a:r>
              <a:rPr lang="en-US" dirty="0">
                <a:solidFill>
                  <a:schemeClr val="tx1">
                    <a:lumMod val="75000"/>
                    <a:lumOff val="25000"/>
                  </a:schemeClr>
                </a:solidFill>
              </a:rPr>
              <a:t> </a:t>
            </a:r>
            <a:r>
              <a:rPr lang="en-US" dirty="0" err="1">
                <a:solidFill>
                  <a:schemeClr val="tx1">
                    <a:lumMod val="75000"/>
                    <a:lumOff val="25000"/>
                  </a:schemeClr>
                </a:solidFill>
              </a:rPr>
              <a:t>năm</a:t>
            </a:r>
            <a:r>
              <a:rPr lang="en-US" dirty="0">
                <a:solidFill>
                  <a:schemeClr val="tx1">
                    <a:lumMod val="75000"/>
                    <a:lumOff val="25000"/>
                  </a:schemeClr>
                </a:solidFill>
              </a:rPr>
              <a:t> 2021, Viettel Lai </a:t>
            </a:r>
            <a:r>
              <a:rPr lang="en-US" dirty="0" err="1">
                <a:solidFill>
                  <a:schemeClr val="tx1">
                    <a:lumMod val="75000"/>
                    <a:lumOff val="25000"/>
                  </a:schemeClr>
                </a:solidFill>
              </a:rPr>
              <a:t>Châu</a:t>
            </a:r>
            <a:r>
              <a:rPr lang="en-US" dirty="0">
                <a:solidFill>
                  <a:schemeClr val="tx1">
                    <a:lumMod val="75000"/>
                    <a:lumOff val="25000"/>
                  </a:schemeClr>
                </a:solidFill>
              </a:rPr>
              <a:t> </a:t>
            </a:r>
            <a:r>
              <a:rPr lang="en-US" dirty="0" err="1">
                <a:solidFill>
                  <a:schemeClr val="tx1">
                    <a:lumMod val="75000"/>
                    <a:lumOff val="25000"/>
                  </a:schemeClr>
                </a:solidFill>
              </a:rPr>
              <a:t>cung</a:t>
            </a:r>
            <a:r>
              <a:rPr lang="en-US" dirty="0">
                <a:solidFill>
                  <a:schemeClr val="tx1">
                    <a:lumMod val="75000"/>
                    <a:lumOff val="25000"/>
                  </a:schemeClr>
                </a:solidFill>
              </a:rPr>
              <a:t> </a:t>
            </a:r>
            <a:r>
              <a:rPr lang="en-US" dirty="0" err="1">
                <a:solidFill>
                  <a:schemeClr val="tx1">
                    <a:lumMod val="75000"/>
                    <a:lumOff val="25000"/>
                  </a:schemeClr>
                </a:solidFill>
              </a:rPr>
              <a:t>cấp</a:t>
            </a:r>
            <a:r>
              <a:rPr lang="en-US" dirty="0">
                <a:solidFill>
                  <a:schemeClr val="tx1">
                    <a:lumMod val="75000"/>
                    <a:lumOff val="25000"/>
                  </a:schemeClr>
                </a:solidFill>
              </a:rPr>
              <a:t> </a:t>
            </a:r>
            <a:r>
              <a:rPr lang="en-US" b="1" dirty="0">
                <a:solidFill>
                  <a:srgbClr val="FF0000"/>
                </a:solidFill>
              </a:rPr>
              <a:t>H</a:t>
            </a:r>
            <a:r>
              <a:rPr lang="vi-VN" b="1" dirty="0">
                <a:solidFill>
                  <a:srgbClr val="FF0000"/>
                </a:solidFill>
              </a:rPr>
              <a:t>ệ</a:t>
            </a:r>
            <a:r>
              <a:rPr lang="en-US" b="1" dirty="0">
                <a:solidFill>
                  <a:srgbClr val="FF0000"/>
                </a:solidFill>
              </a:rPr>
              <a:t> </a:t>
            </a:r>
            <a:r>
              <a:rPr lang="vi-VN" b="1" dirty="0">
                <a:solidFill>
                  <a:srgbClr val="FF0000"/>
                </a:solidFill>
              </a:rPr>
              <a:t>thống du lịch thông minh</a:t>
            </a:r>
            <a:r>
              <a:rPr lang="en-US" b="1" dirty="0">
                <a:solidFill>
                  <a:srgbClr val="FF0000"/>
                </a:solidFill>
              </a:rPr>
              <a:t> </a:t>
            </a:r>
            <a:r>
              <a:rPr lang="en-US" b="1" dirty="0" err="1">
                <a:solidFill>
                  <a:srgbClr val="FF0000"/>
                </a:solidFill>
              </a:rPr>
              <a:t>cho</a:t>
            </a:r>
            <a:r>
              <a:rPr lang="vi-VN" b="1" dirty="0">
                <a:solidFill>
                  <a:srgbClr val="FF0000"/>
                </a:solidFill>
              </a:rPr>
              <a:t> tỉnh Lai Châu</a:t>
            </a:r>
            <a:r>
              <a:rPr lang="en-US" b="1" dirty="0">
                <a:solidFill>
                  <a:srgbClr val="FF0000"/>
                </a:solidFill>
              </a:rPr>
              <a:t> </a:t>
            </a:r>
            <a:r>
              <a:rPr lang="en-US" dirty="0" err="1">
                <a:solidFill>
                  <a:schemeClr val="tx1">
                    <a:lumMod val="75000"/>
                    <a:lumOff val="25000"/>
                  </a:schemeClr>
                </a:solidFill>
              </a:rPr>
              <a:t>góp</a:t>
            </a:r>
            <a:r>
              <a:rPr lang="en-US" dirty="0">
                <a:solidFill>
                  <a:schemeClr val="tx1">
                    <a:lumMod val="75000"/>
                    <a:lumOff val="25000"/>
                  </a:schemeClr>
                </a:solidFill>
              </a:rPr>
              <a:t> </a:t>
            </a:r>
            <a:r>
              <a:rPr lang="en-US" dirty="0" err="1">
                <a:solidFill>
                  <a:schemeClr val="tx1">
                    <a:lumMod val="75000"/>
                    <a:lumOff val="25000"/>
                  </a:schemeClr>
                </a:solidFill>
              </a:rPr>
              <a:t>phần</a:t>
            </a:r>
            <a:r>
              <a:rPr lang="en-US" dirty="0">
                <a:solidFill>
                  <a:schemeClr val="tx1">
                    <a:lumMod val="75000"/>
                    <a:lumOff val="25000"/>
                  </a:schemeClr>
                </a:solidFill>
              </a:rPr>
              <a:t> </a:t>
            </a:r>
            <a:r>
              <a:rPr lang="en-US" dirty="0" err="1">
                <a:solidFill>
                  <a:schemeClr val="tx1">
                    <a:lumMod val="75000"/>
                    <a:lumOff val="25000"/>
                  </a:schemeClr>
                </a:solidFill>
              </a:rPr>
              <a:t>nâng</a:t>
            </a:r>
            <a:r>
              <a:rPr lang="en-US" dirty="0">
                <a:solidFill>
                  <a:schemeClr val="tx1">
                    <a:lumMod val="75000"/>
                    <a:lumOff val="25000"/>
                  </a:schemeClr>
                </a:solidFill>
              </a:rPr>
              <a:t> </a:t>
            </a:r>
            <a:r>
              <a:rPr lang="en-US" dirty="0" err="1">
                <a:solidFill>
                  <a:schemeClr val="tx1">
                    <a:lumMod val="75000"/>
                    <a:lumOff val="25000"/>
                  </a:schemeClr>
                </a:solidFill>
              </a:rPr>
              <a:t>cao</a:t>
            </a:r>
            <a:r>
              <a:rPr lang="en-US" dirty="0">
                <a:solidFill>
                  <a:schemeClr val="tx1">
                    <a:lumMod val="75000"/>
                    <a:lumOff val="25000"/>
                  </a:schemeClr>
                </a:solidFill>
              </a:rPr>
              <a:t> </a:t>
            </a:r>
            <a:r>
              <a:rPr lang="en-US" dirty="0" err="1">
                <a:solidFill>
                  <a:schemeClr val="tx1">
                    <a:lumMod val="75000"/>
                    <a:lumOff val="25000"/>
                  </a:schemeClr>
                </a:solidFill>
              </a:rPr>
              <a:t>chỉ</a:t>
            </a:r>
            <a:r>
              <a:rPr lang="en-US" dirty="0">
                <a:solidFill>
                  <a:schemeClr val="tx1">
                    <a:lumMod val="75000"/>
                    <a:lumOff val="25000"/>
                  </a:schemeClr>
                </a:solidFill>
              </a:rPr>
              <a:t> </a:t>
            </a:r>
            <a:r>
              <a:rPr lang="en-US" dirty="0" err="1">
                <a:solidFill>
                  <a:schemeClr val="tx1">
                    <a:lumMod val="75000"/>
                    <a:lumOff val="25000"/>
                  </a:schemeClr>
                </a:solidFill>
              </a:rPr>
              <a:t>số</a:t>
            </a:r>
            <a:r>
              <a:rPr lang="en-US" dirty="0">
                <a:solidFill>
                  <a:schemeClr val="tx1">
                    <a:lumMod val="75000"/>
                    <a:lumOff val="25000"/>
                  </a:schemeClr>
                </a:solidFill>
              </a:rPr>
              <a:t> DTI </a:t>
            </a:r>
            <a:r>
              <a:rPr lang="en-US" dirty="0" err="1">
                <a:solidFill>
                  <a:schemeClr val="tx1">
                    <a:lumMod val="75000"/>
                    <a:lumOff val="25000"/>
                  </a:schemeClr>
                </a:solidFill>
              </a:rPr>
              <a:t>tại</a:t>
            </a:r>
            <a:r>
              <a:rPr lang="en-US" dirty="0">
                <a:solidFill>
                  <a:schemeClr val="tx1">
                    <a:lumMod val="75000"/>
                    <a:lumOff val="25000"/>
                  </a:schemeClr>
                </a:solidFill>
              </a:rPr>
              <a:t> </a:t>
            </a:r>
            <a:r>
              <a:rPr lang="en-US" dirty="0" err="1">
                <a:solidFill>
                  <a:schemeClr val="tx1">
                    <a:lumMod val="75000"/>
                    <a:lumOff val="25000"/>
                  </a:schemeClr>
                </a:solidFill>
              </a:rPr>
              <a:t>tỉnh</a:t>
            </a:r>
            <a:r>
              <a:rPr lang="vi-VN" dirty="0">
                <a:solidFill>
                  <a:schemeClr val="tx1">
                    <a:lumMod val="75000"/>
                    <a:lumOff val="25000"/>
                  </a:schemeClr>
                </a:solidFill>
              </a:rPr>
              <a:t> với các tiện ích</a:t>
            </a:r>
            <a:r>
              <a:rPr lang="en-US" dirty="0">
                <a:solidFill>
                  <a:schemeClr val="tx1">
                    <a:lumMod val="75000"/>
                    <a:lumOff val="25000"/>
                  </a:schemeClr>
                </a:solidFill>
              </a:rPr>
              <a:t> </a:t>
            </a:r>
            <a:r>
              <a:rPr lang="en-US" dirty="0" err="1">
                <a:solidFill>
                  <a:schemeClr val="tx1">
                    <a:lumMod val="75000"/>
                    <a:lumOff val="25000"/>
                  </a:schemeClr>
                </a:solidFill>
              </a:rPr>
              <a:t>được</a:t>
            </a:r>
            <a:r>
              <a:rPr lang="en-US" dirty="0">
                <a:solidFill>
                  <a:schemeClr val="tx1">
                    <a:lumMod val="75000"/>
                    <a:lumOff val="25000"/>
                  </a:schemeClr>
                </a:solidFill>
              </a:rPr>
              <a:t> </a:t>
            </a:r>
            <a:r>
              <a:rPr lang="en-US" dirty="0" err="1">
                <a:solidFill>
                  <a:schemeClr val="tx1">
                    <a:lumMod val="75000"/>
                    <a:lumOff val="25000"/>
                  </a:schemeClr>
                </a:solidFill>
              </a:rPr>
              <a:t>khách</a:t>
            </a:r>
            <a:r>
              <a:rPr lang="en-US" dirty="0">
                <a:solidFill>
                  <a:schemeClr val="tx1">
                    <a:lumMod val="75000"/>
                    <a:lumOff val="25000"/>
                  </a:schemeClr>
                </a:solidFill>
              </a:rPr>
              <a:t> du </a:t>
            </a:r>
            <a:r>
              <a:rPr lang="en-US" dirty="0" err="1">
                <a:solidFill>
                  <a:schemeClr val="tx1">
                    <a:lumMod val="75000"/>
                    <a:lumOff val="25000"/>
                  </a:schemeClr>
                </a:solidFill>
              </a:rPr>
              <a:t>lịch</a:t>
            </a:r>
            <a:r>
              <a:rPr lang="en-US" dirty="0">
                <a:solidFill>
                  <a:schemeClr val="tx1">
                    <a:lumMod val="75000"/>
                    <a:lumOff val="25000"/>
                  </a:schemeClr>
                </a:solidFill>
              </a:rPr>
              <a:t> </a:t>
            </a:r>
            <a:r>
              <a:rPr lang="en-US" dirty="0" err="1">
                <a:solidFill>
                  <a:schemeClr val="tx1">
                    <a:lumMod val="75000"/>
                    <a:lumOff val="25000"/>
                  </a:schemeClr>
                </a:solidFill>
              </a:rPr>
              <a:t>đánh</a:t>
            </a:r>
            <a:r>
              <a:rPr lang="en-US" dirty="0">
                <a:solidFill>
                  <a:schemeClr val="tx1">
                    <a:lumMod val="75000"/>
                    <a:lumOff val="25000"/>
                  </a:schemeClr>
                </a:solidFill>
              </a:rPr>
              <a:t> </a:t>
            </a:r>
            <a:r>
              <a:rPr lang="en-US" dirty="0" err="1">
                <a:solidFill>
                  <a:schemeClr val="tx1">
                    <a:lumMod val="75000"/>
                    <a:lumOff val="25000"/>
                  </a:schemeClr>
                </a:solidFill>
              </a:rPr>
              <a:t>giá</a:t>
            </a:r>
            <a:r>
              <a:rPr lang="en-US" dirty="0">
                <a:solidFill>
                  <a:schemeClr val="tx1">
                    <a:lumMod val="75000"/>
                    <a:lumOff val="25000"/>
                  </a:schemeClr>
                </a:solidFill>
              </a:rPr>
              <a:t> </a:t>
            </a:r>
            <a:r>
              <a:rPr lang="en-US" dirty="0" err="1">
                <a:solidFill>
                  <a:schemeClr val="tx1">
                    <a:lumMod val="75000"/>
                    <a:lumOff val="25000"/>
                  </a:schemeClr>
                </a:solidFill>
              </a:rPr>
              <a:t>tốt</a:t>
            </a:r>
            <a:r>
              <a:rPr lang="vi-VN" dirty="0">
                <a:solidFill>
                  <a:schemeClr val="tx1">
                    <a:lumMod val="75000"/>
                    <a:lumOff val="25000"/>
                  </a:schemeClr>
                </a:solidFill>
              </a:rPr>
              <a:t> như: </a:t>
            </a:r>
            <a:r>
              <a:rPr lang="en-US" dirty="0" err="1">
                <a:solidFill>
                  <a:schemeClr val="tx1">
                    <a:lumMod val="75000"/>
                    <a:lumOff val="25000"/>
                  </a:schemeClr>
                </a:solidFill>
              </a:rPr>
              <a:t>Cung</a:t>
            </a:r>
            <a:r>
              <a:rPr lang="en-US" dirty="0">
                <a:solidFill>
                  <a:schemeClr val="tx1">
                    <a:lumMod val="75000"/>
                    <a:lumOff val="25000"/>
                  </a:schemeClr>
                </a:solidFill>
              </a:rPr>
              <a:t> </a:t>
            </a:r>
            <a:r>
              <a:rPr lang="en-US" dirty="0" err="1">
                <a:solidFill>
                  <a:schemeClr val="tx1">
                    <a:lumMod val="75000"/>
                    <a:lumOff val="25000"/>
                  </a:schemeClr>
                </a:solidFill>
              </a:rPr>
              <a:t>cấp</a:t>
            </a:r>
            <a:r>
              <a:rPr lang="en-US" dirty="0">
                <a:solidFill>
                  <a:schemeClr val="tx1">
                    <a:lumMod val="75000"/>
                    <a:lumOff val="25000"/>
                  </a:schemeClr>
                </a:solidFill>
              </a:rPr>
              <a:t> b</a:t>
            </a:r>
            <a:r>
              <a:rPr lang="vi-VN" dirty="0">
                <a:solidFill>
                  <a:schemeClr val="tx1">
                    <a:lumMod val="75000"/>
                    <a:lumOff val="25000"/>
                  </a:schemeClr>
                </a:solidFill>
              </a:rPr>
              <a:t>ản đồ</a:t>
            </a:r>
            <a:r>
              <a:rPr lang="en-US" dirty="0">
                <a:solidFill>
                  <a:schemeClr val="tx1">
                    <a:lumMod val="75000"/>
                    <a:lumOff val="25000"/>
                  </a:schemeClr>
                </a:solidFill>
              </a:rPr>
              <a:t> </a:t>
            </a:r>
            <a:r>
              <a:rPr lang="vi-VN" dirty="0">
                <a:solidFill>
                  <a:schemeClr val="tx1">
                    <a:lumMod val="75000"/>
                    <a:lumOff val="25000"/>
                  </a:schemeClr>
                </a:solidFill>
              </a:rPr>
              <a:t>số</a:t>
            </a:r>
            <a:r>
              <a:rPr lang="en-US" dirty="0">
                <a:solidFill>
                  <a:schemeClr val="tx1">
                    <a:lumMod val="75000"/>
                    <a:lumOff val="25000"/>
                  </a:schemeClr>
                </a:solidFill>
              </a:rPr>
              <a:t> </a:t>
            </a:r>
            <a:r>
              <a:rPr lang="vi-VN" dirty="0">
                <a:solidFill>
                  <a:schemeClr val="tx1">
                    <a:lumMod val="75000"/>
                    <a:lumOff val="25000"/>
                  </a:schemeClr>
                </a:solidFill>
              </a:rPr>
              <a:t>du lịch thông minh; </a:t>
            </a:r>
            <a:r>
              <a:rPr lang="en-US" dirty="0" err="1">
                <a:solidFill>
                  <a:schemeClr val="tx1">
                    <a:lumMod val="75000"/>
                    <a:lumOff val="25000"/>
                  </a:schemeClr>
                </a:solidFill>
              </a:rPr>
              <a:t>trải</a:t>
            </a:r>
            <a:r>
              <a:rPr lang="en-US" dirty="0">
                <a:solidFill>
                  <a:schemeClr val="tx1">
                    <a:lumMod val="75000"/>
                    <a:lumOff val="25000"/>
                  </a:schemeClr>
                </a:solidFill>
              </a:rPr>
              <a:t> </a:t>
            </a:r>
            <a:r>
              <a:rPr lang="en-US" dirty="0" err="1">
                <a:solidFill>
                  <a:schemeClr val="tx1">
                    <a:lumMod val="75000"/>
                    <a:lumOff val="25000"/>
                  </a:schemeClr>
                </a:solidFill>
              </a:rPr>
              <a:t>nghiệm</a:t>
            </a:r>
            <a:r>
              <a:rPr lang="en-US" dirty="0">
                <a:solidFill>
                  <a:schemeClr val="tx1">
                    <a:lumMod val="75000"/>
                    <a:lumOff val="25000"/>
                  </a:schemeClr>
                </a:solidFill>
              </a:rPr>
              <a:t> </a:t>
            </a:r>
            <a:r>
              <a:rPr lang="en-US" dirty="0" err="1">
                <a:solidFill>
                  <a:schemeClr val="tx1">
                    <a:lumMod val="75000"/>
                    <a:lumOff val="25000"/>
                  </a:schemeClr>
                </a:solidFill>
              </a:rPr>
              <a:t>trực</a:t>
            </a:r>
            <a:r>
              <a:rPr lang="en-US" dirty="0">
                <a:solidFill>
                  <a:schemeClr val="tx1">
                    <a:lumMod val="75000"/>
                    <a:lumOff val="25000"/>
                  </a:schemeClr>
                </a:solidFill>
              </a:rPr>
              <a:t> </a:t>
            </a:r>
            <a:r>
              <a:rPr lang="en-US" dirty="0" err="1">
                <a:solidFill>
                  <a:schemeClr val="tx1">
                    <a:lumMod val="75000"/>
                    <a:lumOff val="25000"/>
                  </a:schemeClr>
                </a:solidFill>
              </a:rPr>
              <a:t>quan</a:t>
            </a:r>
            <a:r>
              <a:rPr lang="en-US" dirty="0">
                <a:solidFill>
                  <a:schemeClr val="tx1">
                    <a:lumMod val="75000"/>
                    <a:lumOff val="25000"/>
                  </a:schemeClr>
                </a:solidFill>
              </a:rPr>
              <a:t> </a:t>
            </a:r>
            <a:r>
              <a:rPr lang="en-US" dirty="0" err="1">
                <a:solidFill>
                  <a:schemeClr val="tx1">
                    <a:lumMod val="75000"/>
                    <a:lumOff val="25000"/>
                  </a:schemeClr>
                </a:solidFill>
              </a:rPr>
              <a:t>với</a:t>
            </a:r>
            <a:r>
              <a:rPr lang="en-US" dirty="0">
                <a:solidFill>
                  <a:schemeClr val="tx1">
                    <a:lumMod val="75000"/>
                    <a:lumOff val="25000"/>
                  </a:schemeClr>
                </a:solidFill>
              </a:rPr>
              <a:t> </a:t>
            </a:r>
            <a:r>
              <a:rPr lang="vi-VN" dirty="0">
                <a:solidFill>
                  <a:schemeClr val="tx1">
                    <a:lumMod val="75000"/>
                    <a:lumOff val="25000"/>
                  </a:schemeClr>
                </a:solidFill>
              </a:rPr>
              <a:t>số</a:t>
            </a:r>
            <a:r>
              <a:rPr lang="en-US" dirty="0">
                <a:solidFill>
                  <a:schemeClr val="tx1">
                    <a:lumMod val="75000"/>
                    <a:lumOff val="25000"/>
                  </a:schemeClr>
                </a:solidFill>
              </a:rPr>
              <a:t> </a:t>
            </a:r>
            <a:r>
              <a:rPr lang="vi-VN" dirty="0">
                <a:solidFill>
                  <a:schemeClr val="tx1">
                    <a:lumMod val="75000"/>
                    <a:lumOff val="25000"/>
                  </a:schemeClr>
                </a:solidFill>
              </a:rPr>
              <a:t>hóa 3D các điểm du lịch; trải</a:t>
            </a:r>
            <a:r>
              <a:rPr lang="en-US" dirty="0">
                <a:solidFill>
                  <a:schemeClr val="tx1">
                    <a:lumMod val="75000"/>
                    <a:lumOff val="25000"/>
                  </a:schemeClr>
                </a:solidFill>
              </a:rPr>
              <a:t> </a:t>
            </a:r>
            <a:r>
              <a:rPr lang="vi-VN" dirty="0">
                <a:solidFill>
                  <a:schemeClr val="tx1">
                    <a:lumMod val="75000"/>
                    <a:lumOff val="25000"/>
                  </a:schemeClr>
                </a:solidFill>
              </a:rPr>
              <a:t>nghiệm công nghệ</a:t>
            </a:r>
            <a:r>
              <a:rPr lang="en-US" dirty="0">
                <a:solidFill>
                  <a:schemeClr val="tx1">
                    <a:lumMod val="75000"/>
                    <a:lumOff val="25000"/>
                  </a:schemeClr>
                </a:solidFill>
              </a:rPr>
              <a:t> </a:t>
            </a:r>
            <a:r>
              <a:rPr lang="vi-VN" dirty="0">
                <a:solidFill>
                  <a:schemeClr val="tx1">
                    <a:lumMod val="75000"/>
                    <a:lumOff val="25000"/>
                  </a:schemeClr>
                </a:solidFill>
              </a:rPr>
              <a:t>thực tế</a:t>
            </a:r>
            <a:r>
              <a:rPr lang="en-US" dirty="0">
                <a:solidFill>
                  <a:schemeClr val="tx1">
                    <a:lumMod val="75000"/>
                    <a:lumOff val="25000"/>
                  </a:schemeClr>
                </a:solidFill>
              </a:rPr>
              <a:t> </a:t>
            </a:r>
            <a:r>
              <a:rPr lang="vi-VN" dirty="0">
                <a:solidFill>
                  <a:schemeClr val="tx1">
                    <a:lumMod val="75000"/>
                    <a:lumOff val="25000"/>
                  </a:schemeClr>
                </a:solidFill>
              </a:rPr>
              <a:t>ảo (VR 360)</a:t>
            </a:r>
            <a:r>
              <a:rPr lang="en-US" dirty="0">
                <a:solidFill>
                  <a:schemeClr val="tx1">
                    <a:lumMod val="75000"/>
                    <a:lumOff val="25000"/>
                  </a:schemeClr>
                </a:solidFill>
              </a:rPr>
              <a:t>.</a:t>
            </a:r>
          </a:p>
        </p:txBody>
      </p:sp>
      <p:pic>
        <p:nvPicPr>
          <p:cNvPr id="2052" name="Picture 4" descr="Kính thực tế ảo Xiaomi Millet VR">
            <a:extLst>
              <a:ext uri="{FF2B5EF4-FFF2-40B4-BE49-F238E27FC236}">
                <a16:creationId xmlns:a16="http://schemas.microsoft.com/office/drawing/2014/main" id="{43FDF4AA-D874-50DE-EB65-8ED8CDEE1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23" y="4393894"/>
            <a:ext cx="3184383" cy="246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83640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52600" y="2871216"/>
            <a:ext cx="5649468" cy="1037843"/>
          </a:xfrm>
          <a:prstGeom prst="rect">
            <a:avLst/>
          </a:prstGeom>
        </p:spPr>
      </p:pic>
      <p:sp>
        <p:nvSpPr>
          <p:cNvPr id="3" name="object 3"/>
          <p:cNvSpPr txBox="1">
            <a:spLocks noGrp="1"/>
          </p:cNvSpPr>
          <p:nvPr>
            <p:ph type="title"/>
          </p:nvPr>
        </p:nvSpPr>
        <p:spPr>
          <a:xfrm>
            <a:off x="1851342" y="3095243"/>
            <a:ext cx="5947156" cy="567463"/>
          </a:xfrm>
          <a:prstGeom prst="rect">
            <a:avLst/>
          </a:prstGeom>
        </p:spPr>
        <p:txBody>
          <a:bodyPr vert="horz" wrap="square" lIns="0" tIns="13335" rIns="0" bIns="0" rtlCol="0">
            <a:spAutoFit/>
          </a:bodyPr>
          <a:lstStyle/>
          <a:p>
            <a:pPr marL="12700">
              <a:lnSpc>
                <a:spcPct val="100000"/>
              </a:lnSpc>
              <a:spcBef>
                <a:spcPts val="105"/>
              </a:spcBef>
            </a:pPr>
            <a:r>
              <a:rPr lang="en-US" sz="3600" spc="90" dirty="0">
                <a:solidFill>
                  <a:srgbClr val="333739"/>
                </a:solidFill>
                <a:latin typeface="Arial" panose="020B0604020202020204" pitchFamily="34" charset="0"/>
                <a:ea typeface="Tahoma" panose="020B0604030504040204" pitchFamily="34" charset="0"/>
                <a:cs typeface="Arial" panose="020B0604020202020204" pitchFamily="34" charset="0"/>
              </a:rPr>
              <a:t>KẾT QUẢ NỔI BẬT</a:t>
            </a:r>
            <a:endParaRPr sz="3600" spc="100" dirty="0">
              <a:solidFill>
                <a:srgbClr val="333739"/>
              </a:solidFill>
              <a:latin typeface="Arial" panose="020B0604020202020204" pitchFamily="34" charset="0"/>
              <a:ea typeface="Tahoma" panose="020B0604030504040204" pitchFamily="34" charset="0"/>
              <a:cs typeface="Arial" panose="020B0604020202020204" pitchFamily="34" charset="0"/>
            </a:endParaRPr>
          </a:p>
        </p:txBody>
      </p:sp>
      <p:grpSp>
        <p:nvGrpSpPr>
          <p:cNvPr id="4" name="object 4"/>
          <p:cNvGrpSpPr/>
          <p:nvPr/>
        </p:nvGrpSpPr>
        <p:grpSpPr>
          <a:xfrm>
            <a:off x="0" y="298704"/>
            <a:ext cx="12192000" cy="6559550"/>
            <a:chOff x="0" y="298704"/>
            <a:chExt cx="12192000" cy="6559550"/>
          </a:xfrm>
        </p:grpSpPr>
        <p:sp>
          <p:nvSpPr>
            <p:cNvPr id="5" name="object 5"/>
            <p:cNvSpPr/>
            <p:nvPr/>
          </p:nvSpPr>
          <p:spPr>
            <a:xfrm>
              <a:off x="6669023" y="2566415"/>
              <a:ext cx="1525905" cy="1525905"/>
            </a:xfrm>
            <a:custGeom>
              <a:avLst/>
              <a:gdLst/>
              <a:ahLst/>
              <a:cxnLst/>
              <a:rect l="l" t="t" r="r" b="b"/>
              <a:pathLst>
                <a:path w="1525904" h="1525904">
                  <a:moveTo>
                    <a:pt x="762761" y="0"/>
                  </a:moveTo>
                  <a:lnTo>
                    <a:pt x="714524" y="1500"/>
                  </a:lnTo>
                  <a:lnTo>
                    <a:pt x="667083" y="5943"/>
                  </a:lnTo>
                  <a:lnTo>
                    <a:pt x="620529" y="13237"/>
                  </a:lnTo>
                  <a:lnTo>
                    <a:pt x="574951" y="23295"/>
                  </a:lnTo>
                  <a:lnTo>
                    <a:pt x="530438" y="36027"/>
                  </a:lnTo>
                  <a:lnTo>
                    <a:pt x="487079" y="51342"/>
                  </a:lnTo>
                  <a:lnTo>
                    <a:pt x="444965" y="69153"/>
                  </a:lnTo>
                  <a:lnTo>
                    <a:pt x="404184" y="89370"/>
                  </a:lnTo>
                  <a:lnTo>
                    <a:pt x="364826" y="111902"/>
                  </a:lnTo>
                  <a:lnTo>
                    <a:pt x="326980" y="136662"/>
                  </a:lnTo>
                  <a:lnTo>
                    <a:pt x="290736" y="163559"/>
                  </a:lnTo>
                  <a:lnTo>
                    <a:pt x="256182" y="192504"/>
                  </a:lnTo>
                  <a:lnTo>
                    <a:pt x="223408" y="223408"/>
                  </a:lnTo>
                  <a:lnTo>
                    <a:pt x="192504" y="256182"/>
                  </a:lnTo>
                  <a:lnTo>
                    <a:pt x="163559" y="290736"/>
                  </a:lnTo>
                  <a:lnTo>
                    <a:pt x="136662" y="326980"/>
                  </a:lnTo>
                  <a:lnTo>
                    <a:pt x="111902" y="364826"/>
                  </a:lnTo>
                  <a:lnTo>
                    <a:pt x="89370" y="404184"/>
                  </a:lnTo>
                  <a:lnTo>
                    <a:pt x="69153" y="444965"/>
                  </a:lnTo>
                  <a:lnTo>
                    <a:pt x="51342" y="487079"/>
                  </a:lnTo>
                  <a:lnTo>
                    <a:pt x="36027" y="530438"/>
                  </a:lnTo>
                  <a:lnTo>
                    <a:pt x="23295" y="574951"/>
                  </a:lnTo>
                  <a:lnTo>
                    <a:pt x="13237" y="620529"/>
                  </a:lnTo>
                  <a:lnTo>
                    <a:pt x="5943" y="667083"/>
                  </a:lnTo>
                  <a:lnTo>
                    <a:pt x="1500" y="714524"/>
                  </a:lnTo>
                  <a:lnTo>
                    <a:pt x="0" y="762762"/>
                  </a:lnTo>
                  <a:lnTo>
                    <a:pt x="1500" y="810999"/>
                  </a:lnTo>
                  <a:lnTo>
                    <a:pt x="5943" y="858440"/>
                  </a:lnTo>
                  <a:lnTo>
                    <a:pt x="13237" y="904994"/>
                  </a:lnTo>
                  <a:lnTo>
                    <a:pt x="23295" y="950572"/>
                  </a:lnTo>
                  <a:lnTo>
                    <a:pt x="36027" y="995085"/>
                  </a:lnTo>
                  <a:lnTo>
                    <a:pt x="51342" y="1038444"/>
                  </a:lnTo>
                  <a:lnTo>
                    <a:pt x="69153" y="1080558"/>
                  </a:lnTo>
                  <a:lnTo>
                    <a:pt x="89370" y="1121339"/>
                  </a:lnTo>
                  <a:lnTo>
                    <a:pt x="111902" y="1160697"/>
                  </a:lnTo>
                  <a:lnTo>
                    <a:pt x="136662" y="1198543"/>
                  </a:lnTo>
                  <a:lnTo>
                    <a:pt x="163559" y="1234787"/>
                  </a:lnTo>
                  <a:lnTo>
                    <a:pt x="192504" y="1269341"/>
                  </a:lnTo>
                  <a:lnTo>
                    <a:pt x="223408" y="1302115"/>
                  </a:lnTo>
                  <a:lnTo>
                    <a:pt x="256182" y="1333019"/>
                  </a:lnTo>
                  <a:lnTo>
                    <a:pt x="290736" y="1361964"/>
                  </a:lnTo>
                  <a:lnTo>
                    <a:pt x="326980" y="1388861"/>
                  </a:lnTo>
                  <a:lnTo>
                    <a:pt x="364826" y="1413621"/>
                  </a:lnTo>
                  <a:lnTo>
                    <a:pt x="404184" y="1436153"/>
                  </a:lnTo>
                  <a:lnTo>
                    <a:pt x="444965" y="1456370"/>
                  </a:lnTo>
                  <a:lnTo>
                    <a:pt x="487079" y="1474181"/>
                  </a:lnTo>
                  <a:lnTo>
                    <a:pt x="530438" y="1489496"/>
                  </a:lnTo>
                  <a:lnTo>
                    <a:pt x="574951" y="1502228"/>
                  </a:lnTo>
                  <a:lnTo>
                    <a:pt x="620529" y="1512286"/>
                  </a:lnTo>
                  <a:lnTo>
                    <a:pt x="667083" y="1519580"/>
                  </a:lnTo>
                  <a:lnTo>
                    <a:pt x="714524" y="1524023"/>
                  </a:lnTo>
                  <a:lnTo>
                    <a:pt x="762761" y="1525524"/>
                  </a:lnTo>
                  <a:lnTo>
                    <a:pt x="810999" y="1524023"/>
                  </a:lnTo>
                  <a:lnTo>
                    <a:pt x="858440" y="1519580"/>
                  </a:lnTo>
                  <a:lnTo>
                    <a:pt x="904994" y="1512286"/>
                  </a:lnTo>
                  <a:lnTo>
                    <a:pt x="950572" y="1502228"/>
                  </a:lnTo>
                  <a:lnTo>
                    <a:pt x="995085" y="1489496"/>
                  </a:lnTo>
                  <a:lnTo>
                    <a:pt x="1038444" y="1474181"/>
                  </a:lnTo>
                  <a:lnTo>
                    <a:pt x="1080558" y="1456370"/>
                  </a:lnTo>
                  <a:lnTo>
                    <a:pt x="1121339" y="1436153"/>
                  </a:lnTo>
                  <a:lnTo>
                    <a:pt x="1160697" y="1413621"/>
                  </a:lnTo>
                  <a:lnTo>
                    <a:pt x="1198543" y="1388861"/>
                  </a:lnTo>
                  <a:lnTo>
                    <a:pt x="1234787" y="1361964"/>
                  </a:lnTo>
                  <a:lnTo>
                    <a:pt x="1269341" y="1333019"/>
                  </a:lnTo>
                  <a:lnTo>
                    <a:pt x="1302115" y="1302115"/>
                  </a:lnTo>
                  <a:lnTo>
                    <a:pt x="1333019" y="1269341"/>
                  </a:lnTo>
                  <a:lnTo>
                    <a:pt x="1361964" y="1234787"/>
                  </a:lnTo>
                  <a:lnTo>
                    <a:pt x="1388861" y="1198543"/>
                  </a:lnTo>
                  <a:lnTo>
                    <a:pt x="1413621" y="1160697"/>
                  </a:lnTo>
                  <a:lnTo>
                    <a:pt x="1436153" y="1121339"/>
                  </a:lnTo>
                  <a:lnTo>
                    <a:pt x="1456370" y="1080558"/>
                  </a:lnTo>
                  <a:lnTo>
                    <a:pt x="1474181" y="1038444"/>
                  </a:lnTo>
                  <a:lnTo>
                    <a:pt x="1489496" y="995085"/>
                  </a:lnTo>
                  <a:lnTo>
                    <a:pt x="1502228" y="950572"/>
                  </a:lnTo>
                  <a:lnTo>
                    <a:pt x="1512286" y="904994"/>
                  </a:lnTo>
                  <a:lnTo>
                    <a:pt x="1519580" y="858440"/>
                  </a:lnTo>
                  <a:lnTo>
                    <a:pt x="1524023" y="810999"/>
                  </a:lnTo>
                  <a:lnTo>
                    <a:pt x="1525524" y="762762"/>
                  </a:lnTo>
                  <a:lnTo>
                    <a:pt x="1524023" y="714524"/>
                  </a:lnTo>
                  <a:lnTo>
                    <a:pt x="1519580" y="667083"/>
                  </a:lnTo>
                  <a:lnTo>
                    <a:pt x="1512286" y="620529"/>
                  </a:lnTo>
                  <a:lnTo>
                    <a:pt x="1502228" y="574951"/>
                  </a:lnTo>
                  <a:lnTo>
                    <a:pt x="1489496" y="530438"/>
                  </a:lnTo>
                  <a:lnTo>
                    <a:pt x="1474181" y="487079"/>
                  </a:lnTo>
                  <a:lnTo>
                    <a:pt x="1456370" y="444965"/>
                  </a:lnTo>
                  <a:lnTo>
                    <a:pt x="1436153" y="404184"/>
                  </a:lnTo>
                  <a:lnTo>
                    <a:pt x="1413621" y="364826"/>
                  </a:lnTo>
                  <a:lnTo>
                    <a:pt x="1388861" y="326980"/>
                  </a:lnTo>
                  <a:lnTo>
                    <a:pt x="1361964" y="290736"/>
                  </a:lnTo>
                  <a:lnTo>
                    <a:pt x="1333019" y="256182"/>
                  </a:lnTo>
                  <a:lnTo>
                    <a:pt x="1302115" y="223408"/>
                  </a:lnTo>
                  <a:lnTo>
                    <a:pt x="1269341" y="192504"/>
                  </a:lnTo>
                  <a:lnTo>
                    <a:pt x="1234787" y="163559"/>
                  </a:lnTo>
                  <a:lnTo>
                    <a:pt x="1198543" y="136662"/>
                  </a:lnTo>
                  <a:lnTo>
                    <a:pt x="1160697" y="111902"/>
                  </a:lnTo>
                  <a:lnTo>
                    <a:pt x="1121339" y="89370"/>
                  </a:lnTo>
                  <a:lnTo>
                    <a:pt x="1080558" y="69153"/>
                  </a:lnTo>
                  <a:lnTo>
                    <a:pt x="1038444" y="51342"/>
                  </a:lnTo>
                  <a:lnTo>
                    <a:pt x="995085" y="36027"/>
                  </a:lnTo>
                  <a:lnTo>
                    <a:pt x="950572" y="23295"/>
                  </a:lnTo>
                  <a:lnTo>
                    <a:pt x="904994" y="13237"/>
                  </a:lnTo>
                  <a:lnTo>
                    <a:pt x="858440" y="5943"/>
                  </a:lnTo>
                  <a:lnTo>
                    <a:pt x="810999" y="1500"/>
                  </a:lnTo>
                  <a:lnTo>
                    <a:pt x="762761" y="0"/>
                  </a:lnTo>
                  <a:close/>
                </a:path>
              </a:pathLst>
            </a:custGeom>
            <a:solidFill>
              <a:srgbClr val="ED0033">
                <a:alpha val="21960"/>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2727960" y="4055363"/>
              <a:ext cx="2447543" cy="59436"/>
            </a:xfrm>
            <a:prstGeom prst="rect">
              <a:avLst/>
            </a:prstGeom>
          </p:spPr>
        </p:pic>
        <p:sp>
          <p:nvSpPr>
            <p:cNvPr id="7" name="object 7"/>
            <p:cNvSpPr/>
            <p:nvPr/>
          </p:nvSpPr>
          <p:spPr>
            <a:xfrm>
              <a:off x="6918959" y="2816352"/>
              <a:ext cx="1026160" cy="1026160"/>
            </a:xfrm>
            <a:custGeom>
              <a:avLst/>
              <a:gdLst/>
              <a:ahLst/>
              <a:cxnLst/>
              <a:rect l="l" t="t" r="r" b="b"/>
              <a:pathLst>
                <a:path w="1026159" h="1026160">
                  <a:moveTo>
                    <a:pt x="512825" y="0"/>
                  </a:moveTo>
                  <a:lnTo>
                    <a:pt x="466150" y="2095"/>
                  </a:lnTo>
                  <a:lnTo>
                    <a:pt x="420649" y="8262"/>
                  </a:lnTo>
                  <a:lnTo>
                    <a:pt x="376502" y="18319"/>
                  </a:lnTo>
                  <a:lnTo>
                    <a:pt x="333890" y="32085"/>
                  </a:lnTo>
                  <a:lnTo>
                    <a:pt x="292996" y="49379"/>
                  </a:lnTo>
                  <a:lnTo>
                    <a:pt x="254000" y="70019"/>
                  </a:lnTo>
                  <a:lnTo>
                    <a:pt x="217082" y="93825"/>
                  </a:lnTo>
                  <a:lnTo>
                    <a:pt x="182425" y="120615"/>
                  </a:lnTo>
                  <a:lnTo>
                    <a:pt x="150209" y="150209"/>
                  </a:lnTo>
                  <a:lnTo>
                    <a:pt x="120615" y="182425"/>
                  </a:lnTo>
                  <a:lnTo>
                    <a:pt x="93825" y="217082"/>
                  </a:lnTo>
                  <a:lnTo>
                    <a:pt x="70019" y="254000"/>
                  </a:lnTo>
                  <a:lnTo>
                    <a:pt x="49379" y="292996"/>
                  </a:lnTo>
                  <a:lnTo>
                    <a:pt x="32085" y="333890"/>
                  </a:lnTo>
                  <a:lnTo>
                    <a:pt x="18319" y="376502"/>
                  </a:lnTo>
                  <a:lnTo>
                    <a:pt x="8262" y="420649"/>
                  </a:lnTo>
                  <a:lnTo>
                    <a:pt x="2095" y="466150"/>
                  </a:lnTo>
                  <a:lnTo>
                    <a:pt x="0" y="512825"/>
                  </a:lnTo>
                  <a:lnTo>
                    <a:pt x="2095" y="559501"/>
                  </a:lnTo>
                  <a:lnTo>
                    <a:pt x="8262" y="605002"/>
                  </a:lnTo>
                  <a:lnTo>
                    <a:pt x="18319" y="649149"/>
                  </a:lnTo>
                  <a:lnTo>
                    <a:pt x="32085" y="691761"/>
                  </a:lnTo>
                  <a:lnTo>
                    <a:pt x="49379" y="732655"/>
                  </a:lnTo>
                  <a:lnTo>
                    <a:pt x="70019" y="771651"/>
                  </a:lnTo>
                  <a:lnTo>
                    <a:pt x="93825" y="808569"/>
                  </a:lnTo>
                  <a:lnTo>
                    <a:pt x="120615" y="843226"/>
                  </a:lnTo>
                  <a:lnTo>
                    <a:pt x="150209" y="875442"/>
                  </a:lnTo>
                  <a:lnTo>
                    <a:pt x="182425" y="905036"/>
                  </a:lnTo>
                  <a:lnTo>
                    <a:pt x="217082" y="931826"/>
                  </a:lnTo>
                  <a:lnTo>
                    <a:pt x="254000" y="955632"/>
                  </a:lnTo>
                  <a:lnTo>
                    <a:pt x="292996" y="976272"/>
                  </a:lnTo>
                  <a:lnTo>
                    <a:pt x="333890" y="993566"/>
                  </a:lnTo>
                  <a:lnTo>
                    <a:pt x="376502" y="1007332"/>
                  </a:lnTo>
                  <a:lnTo>
                    <a:pt x="420649" y="1017389"/>
                  </a:lnTo>
                  <a:lnTo>
                    <a:pt x="466150" y="1023556"/>
                  </a:lnTo>
                  <a:lnTo>
                    <a:pt x="512825" y="1025652"/>
                  </a:lnTo>
                  <a:lnTo>
                    <a:pt x="559501" y="1023556"/>
                  </a:lnTo>
                  <a:lnTo>
                    <a:pt x="605002" y="1017389"/>
                  </a:lnTo>
                  <a:lnTo>
                    <a:pt x="649149" y="1007332"/>
                  </a:lnTo>
                  <a:lnTo>
                    <a:pt x="691761" y="993566"/>
                  </a:lnTo>
                  <a:lnTo>
                    <a:pt x="732655" y="976272"/>
                  </a:lnTo>
                  <a:lnTo>
                    <a:pt x="771651" y="955632"/>
                  </a:lnTo>
                  <a:lnTo>
                    <a:pt x="808569" y="931826"/>
                  </a:lnTo>
                  <a:lnTo>
                    <a:pt x="843226" y="905036"/>
                  </a:lnTo>
                  <a:lnTo>
                    <a:pt x="875442" y="875442"/>
                  </a:lnTo>
                  <a:lnTo>
                    <a:pt x="905036" y="843226"/>
                  </a:lnTo>
                  <a:lnTo>
                    <a:pt x="931826" y="808569"/>
                  </a:lnTo>
                  <a:lnTo>
                    <a:pt x="955632" y="771651"/>
                  </a:lnTo>
                  <a:lnTo>
                    <a:pt x="976272" y="732655"/>
                  </a:lnTo>
                  <a:lnTo>
                    <a:pt x="993566" y="691761"/>
                  </a:lnTo>
                  <a:lnTo>
                    <a:pt x="1007332" y="649149"/>
                  </a:lnTo>
                  <a:lnTo>
                    <a:pt x="1017389" y="605002"/>
                  </a:lnTo>
                  <a:lnTo>
                    <a:pt x="1023556" y="559501"/>
                  </a:lnTo>
                  <a:lnTo>
                    <a:pt x="1025651" y="512825"/>
                  </a:lnTo>
                  <a:lnTo>
                    <a:pt x="1023556" y="466150"/>
                  </a:lnTo>
                  <a:lnTo>
                    <a:pt x="1017389" y="420649"/>
                  </a:lnTo>
                  <a:lnTo>
                    <a:pt x="1007332" y="376502"/>
                  </a:lnTo>
                  <a:lnTo>
                    <a:pt x="993566" y="333890"/>
                  </a:lnTo>
                  <a:lnTo>
                    <a:pt x="976272" y="292996"/>
                  </a:lnTo>
                  <a:lnTo>
                    <a:pt x="955632" y="254000"/>
                  </a:lnTo>
                  <a:lnTo>
                    <a:pt x="931826" y="217082"/>
                  </a:lnTo>
                  <a:lnTo>
                    <a:pt x="905036" y="182425"/>
                  </a:lnTo>
                  <a:lnTo>
                    <a:pt x="875442" y="150209"/>
                  </a:lnTo>
                  <a:lnTo>
                    <a:pt x="843226" y="120615"/>
                  </a:lnTo>
                  <a:lnTo>
                    <a:pt x="808569" y="93825"/>
                  </a:lnTo>
                  <a:lnTo>
                    <a:pt x="771652" y="70019"/>
                  </a:lnTo>
                  <a:lnTo>
                    <a:pt x="732655" y="49379"/>
                  </a:lnTo>
                  <a:lnTo>
                    <a:pt x="691761" y="32085"/>
                  </a:lnTo>
                  <a:lnTo>
                    <a:pt x="649149" y="18319"/>
                  </a:lnTo>
                  <a:lnTo>
                    <a:pt x="605002" y="8262"/>
                  </a:lnTo>
                  <a:lnTo>
                    <a:pt x="559501" y="2095"/>
                  </a:lnTo>
                  <a:lnTo>
                    <a:pt x="512825" y="0"/>
                  </a:lnTo>
                  <a:close/>
                </a:path>
              </a:pathLst>
            </a:custGeom>
            <a:solidFill>
              <a:srgbClr val="ED0033">
                <a:alpha val="45097"/>
              </a:srgbClr>
            </a:solidFill>
          </p:spPr>
          <p:txBody>
            <a:bodyPr wrap="square" lIns="0" tIns="0" rIns="0" bIns="0" rtlCol="0"/>
            <a:lstStyle/>
            <a:p>
              <a:endParaRPr/>
            </a:p>
          </p:txBody>
        </p:sp>
        <p:sp>
          <p:nvSpPr>
            <p:cNvPr id="8" name="object 8"/>
            <p:cNvSpPr/>
            <p:nvPr/>
          </p:nvSpPr>
          <p:spPr>
            <a:xfrm>
              <a:off x="7197852" y="3095243"/>
              <a:ext cx="469900" cy="467995"/>
            </a:xfrm>
            <a:custGeom>
              <a:avLst/>
              <a:gdLst/>
              <a:ahLst/>
              <a:cxnLst/>
              <a:rect l="l" t="t" r="r" b="b"/>
              <a:pathLst>
                <a:path w="469900" h="467995">
                  <a:moveTo>
                    <a:pt x="234696" y="0"/>
                  </a:moveTo>
                  <a:lnTo>
                    <a:pt x="187382" y="4754"/>
                  </a:lnTo>
                  <a:lnTo>
                    <a:pt x="143321" y="18389"/>
                  </a:lnTo>
                  <a:lnTo>
                    <a:pt x="103454" y="39962"/>
                  </a:lnTo>
                  <a:lnTo>
                    <a:pt x="68722" y="68532"/>
                  </a:lnTo>
                  <a:lnTo>
                    <a:pt x="40069" y="103156"/>
                  </a:lnTo>
                  <a:lnTo>
                    <a:pt x="18436" y="142892"/>
                  </a:lnTo>
                  <a:lnTo>
                    <a:pt x="4766" y="186799"/>
                  </a:lnTo>
                  <a:lnTo>
                    <a:pt x="0" y="233933"/>
                  </a:lnTo>
                  <a:lnTo>
                    <a:pt x="4766" y="281068"/>
                  </a:lnTo>
                  <a:lnTo>
                    <a:pt x="18436" y="324975"/>
                  </a:lnTo>
                  <a:lnTo>
                    <a:pt x="40069" y="364711"/>
                  </a:lnTo>
                  <a:lnTo>
                    <a:pt x="68722" y="399335"/>
                  </a:lnTo>
                  <a:lnTo>
                    <a:pt x="103454" y="427905"/>
                  </a:lnTo>
                  <a:lnTo>
                    <a:pt x="143321" y="449478"/>
                  </a:lnTo>
                  <a:lnTo>
                    <a:pt x="187382" y="463113"/>
                  </a:lnTo>
                  <a:lnTo>
                    <a:pt x="234696" y="467867"/>
                  </a:lnTo>
                  <a:lnTo>
                    <a:pt x="282009" y="463113"/>
                  </a:lnTo>
                  <a:lnTo>
                    <a:pt x="326070" y="449478"/>
                  </a:lnTo>
                  <a:lnTo>
                    <a:pt x="365937" y="427905"/>
                  </a:lnTo>
                  <a:lnTo>
                    <a:pt x="400669" y="399335"/>
                  </a:lnTo>
                  <a:lnTo>
                    <a:pt x="429322" y="364711"/>
                  </a:lnTo>
                  <a:lnTo>
                    <a:pt x="450955" y="324975"/>
                  </a:lnTo>
                  <a:lnTo>
                    <a:pt x="464625" y="281068"/>
                  </a:lnTo>
                  <a:lnTo>
                    <a:pt x="469392" y="233933"/>
                  </a:lnTo>
                  <a:lnTo>
                    <a:pt x="464625" y="186799"/>
                  </a:lnTo>
                  <a:lnTo>
                    <a:pt x="450955" y="142892"/>
                  </a:lnTo>
                  <a:lnTo>
                    <a:pt x="429322" y="103156"/>
                  </a:lnTo>
                  <a:lnTo>
                    <a:pt x="400669" y="68532"/>
                  </a:lnTo>
                  <a:lnTo>
                    <a:pt x="365937" y="39962"/>
                  </a:lnTo>
                  <a:lnTo>
                    <a:pt x="326070" y="18389"/>
                  </a:lnTo>
                  <a:lnTo>
                    <a:pt x="282009" y="4754"/>
                  </a:lnTo>
                  <a:lnTo>
                    <a:pt x="234696" y="0"/>
                  </a:lnTo>
                  <a:close/>
                </a:path>
              </a:pathLst>
            </a:custGeom>
            <a:solidFill>
              <a:srgbClr val="ED0033"/>
            </a:solidFill>
          </p:spPr>
          <p:txBody>
            <a:bodyPr wrap="square" lIns="0" tIns="0" rIns="0" bIns="0" rtlCol="0"/>
            <a:lstStyle/>
            <a:p>
              <a:endParaRPr/>
            </a:p>
          </p:txBody>
        </p:sp>
        <p:pic>
          <p:nvPicPr>
            <p:cNvPr id="9" name="object 9"/>
            <p:cNvPicPr/>
            <p:nvPr/>
          </p:nvPicPr>
          <p:blipFill>
            <a:blip r:embed="rId4" cstate="print"/>
            <a:stretch>
              <a:fillRect/>
            </a:stretch>
          </p:blipFill>
          <p:spPr>
            <a:xfrm>
              <a:off x="5697727" y="1724533"/>
              <a:ext cx="6494272" cy="5133465"/>
            </a:xfrm>
            <a:prstGeom prst="rect">
              <a:avLst/>
            </a:prstGeom>
          </p:spPr>
        </p:pic>
        <p:sp>
          <p:nvSpPr>
            <p:cNvPr id="10" name="object 10"/>
            <p:cNvSpPr/>
            <p:nvPr/>
          </p:nvSpPr>
          <p:spPr>
            <a:xfrm>
              <a:off x="0" y="298703"/>
              <a:ext cx="1995170" cy="1134110"/>
            </a:xfrm>
            <a:custGeom>
              <a:avLst/>
              <a:gdLst/>
              <a:ahLst/>
              <a:cxnLst/>
              <a:rect l="l" t="t" r="r" b="b"/>
              <a:pathLst>
                <a:path w="1995170" h="1134110">
                  <a:moveTo>
                    <a:pt x="169164" y="166878"/>
                  </a:moveTo>
                  <a:lnTo>
                    <a:pt x="163169" y="122504"/>
                  </a:lnTo>
                  <a:lnTo>
                    <a:pt x="146265" y="82638"/>
                  </a:lnTo>
                  <a:lnTo>
                    <a:pt x="120053" y="48869"/>
                  </a:lnTo>
                  <a:lnTo>
                    <a:pt x="86131" y="22783"/>
                  </a:lnTo>
                  <a:lnTo>
                    <a:pt x="46088" y="5969"/>
                  </a:lnTo>
                  <a:lnTo>
                    <a:pt x="1524" y="0"/>
                  </a:lnTo>
                  <a:lnTo>
                    <a:pt x="0" y="215"/>
                  </a:lnTo>
                  <a:lnTo>
                    <a:pt x="0" y="333552"/>
                  </a:lnTo>
                  <a:lnTo>
                    <a:pt x="1524" y="333756"/>
                  </a:lnTo>
                  <a:lnTo>
                    <a:pt x="46088" y="327799"/>
                  </a:lnTo>
                  <a:lnTo>
                    <a:pt x="86131" y="310984"/>
                  </a:lnTo>
                  <a:lnTo>
                    <a:pt x="120053" y="284899"/>
                  </a:lnTo>
                  <a:lnTo>
                    <a:pt x="146265" y="251129"/>
                  </a:lnTo>
                  <a:lnTo>
                    <a:pt x="163169" y="211264"/>
                  </a:lnTo>
                  <a:lnTo>
                    <a:pt x="169164" y="166878"/>
                  </a:lnTo>
                  <a:close/>
                </a:path>
                <a:path w="1995170" h="1134110">
                  <a:moveTo>
                    <a:pt x="1994916" y="805434"/>
                  </a:moveTo>
                  <a:lnTo>
                    <a:pt x="1991347" y="756920"/>
                  </a:lnTo>
                  <a:lnTo>
                    <a:pt x="1980996" y="710603"/>
                  </a:lnTo>
                  <a:lnTo>
                    <a:pt x="1964385" y="666991"/>
                  </a:lnTo>
                  <a:lnTo>
                    <a:pt x="1941995" y="626618"/>
                  </a:lnTo>
                  <a:lnTo>
                    <a:pt x="1914347" y="589978"/>
                  </a:lnTo>
                  <a:lnTo>
                    <a:pt x="1881949" y="557580"/>
                  </a:lnTo>
                  <a:lnTo>
                    <a:pt x="1845310" y="529932"/>
                  </a:lnTo>
                  <a:lnTo>
                    <a:pt x="1804936" y="507542"/>
                  </a:lnTo>
                  <a:lnTo>
                    <a:pt x="1761324" y="490931"/>
                  </a:lnTo>
                  <a:lnTo>
                    <a:pt x="1715008" y="480580"/>
                  </a:lnTo>
                  <a:lnTo>
                    <a:pt x="1666494" y="477012"/>
                  </a:lnTo>
                  <a:lnTo>
                    <a:pt x="1617967" y="480580"/>
                  </a:lnTo>
                  <a:lnTo>
                    <a:pt x="1571650" y="490931"/>
                  </a:lnTo>
                  <a:lnTo>
                    <a:pt x="1528038" y="507542"/>
                  </a:lnTo>
                  <a:lnTo>
                    <a:pt x="1487665" y="529932"/>
                  </a:lnTo>
                  <a:lnTo>
                    <a:pt x="1451025" y="557580"/>
                  </a:lnTo>
                  <a:lnTo>
                    <a:pt x="1418628" y="589978"/>
                  </a:lnTo>
                  <a:lnTo>
                    <a:pt x="1390980" y="626618"/>
                  </a:lnTo>
                  <a:lnTo>
                    <a:pt x="1368590" y="666991"/>
                  </a:lnTo>
                  <a:lnTo>
                    <a:pt x="1351978" y="710603"/>
                  </a:lnTo>
                  <a:lnTo>
                    <a:pt x="1341628" y="756920"/>
                  </a:lnTo>
                  <a:lnTo>
                    <a:pt x="1338072" y="805434"/>
                  </a:lnTo>
                  <a:lnTo>
                    <a:pt x="1341628" y="853960"/>
                  </a:lnTo>
                  <a:lnTo>
                    <a:pt x="1351978" y="900277"/>
                  </a:lnTo>
                  <a:lnTo>
                    <a:pt x="1368590" y="943889"/>
                  </a:lnTo>
                  <a:lnTo>
                    <a:pt x="1390980" y="984262"/>
                  </a:lnTo>
                  <a:lnTo>
                    <a:pt x="1418628" y="1020902"/>
                  </a:lnTo>
                  <a:lnTo>
                    <a:pt x="1451025" y="1053299"/>
                  </a:lnTo>
                  <a:lnTo>
                    <a:pt x="1487665" y="1080947"/>
                  </a:lnTo>
                  <a:lnTo>
                    <a:pt x="1528038" y="1103337"/>
                  </a:lnTo>
                  <a:lnTo>
                    <a:pt x="1571650" y="1119949"/>
                  </a:lnTo>
                  <a:lnTo>
                    <a:pt x="1617967" y="1130300"/>
                  </a:lnTo>
                  <a:lnTo>
                    <a:pt x="1666494" y="1133856"/>
                  </a:lnTo>
                  <a:lnTo>
                    <a:pt x="1715008" y="1130300"/>
                  </a:lnTo>
                  <a:lnTo>
                    <a:pt x="1761324" y="1119949"/>
                  </a:lnTo>
                  <a:lnTo>
                    <a:pt x="1804936" y="1103337"/>
                  </a:lnTo>
                  <a:lnTo>
                    <a:pt x="1845310" y="1080947"/>
                  </a:lnTo>
                  <a:lnTo>
                    <a:pt x="1881949" y="1053299"/>
                  </a:lnTo>
                  <a:lnTo>
                    <a:pt x="1914347" y="1020902"/>
                  </a:lnTo>
                  <a:lnTo>
                    <a:pt x="1941995" y="984262"/>
                  </a:lnTo>
                  <a:lnTo>
                    <a:pt x="1964385" y="943889"/>
                  </a:lnTo>
                  <a:lnTo>
                    <a:pt x="1980996" y="900277"/>
                  </a:lnTo>
                  <a:lnTo>
                    <a:pt x="1991347" y="853960"/>
                  </a:lnTo>
                  <a:lnTo>
                    <a:pt x="1994916" y="805434"/>
                  </a:lnTo>
                  <a:close/>
                </a:path>
              </a:pathLst>
            </a:custGeom>
            <a:solidFill>
              <a:srgbClr val="FFFFFF">
                <a:alpha val="10978"/>
              </a:srgbClr>
            </a:solidFill>
          </p:spPr>
          <p:txBody>
            <a:bodyPr wrap="square" lIns="0" tIns="0" rIns="0" bIns="0" rtlCol="0"/>
            <a:lstStyle/>
            <a:p>
              <a:endParaRPr/>
            </a:p>
          </p:txBody>
        </p:sp>
        <p:sp>
          <p:nvSpPr>
            <p:cNvPr id="11" name="object 11"/>
            <p:cNvSpPr/>
            <p:nvPr/>
          </p:nvSpPr>
          <p:spPr>
            <a:xfrm>
              <a:off x="146304" y="6359651"/>
              <a:ext cx="782320" cy="280670"/>
            </a:xfrm>
            <a:custGeom>
              <a:avLst/>
              <a:gdLst/>
              <a:ahLst/>
              <a:cxnLst/>
              <a:rect l="l" t="t" r="r" b="b"/>
              <a:pathLst>
                <a:path w="782319" h="280670">
                  <a:moveTo>
                    <a:pt x="641248" y="0"/>
                  </a:moveTo>
                  <a:lnTo>
                    <a:pt x="140563" y="0"/>
                  </a:lnTo>
                  <a:lnTo>
                    <a:pt x="98761" y="6302"/>
                  </a:lnTo>
                  <a:lnTo>
                    <a:pt x="61971" y="23944"/>
                  </a:lnTo>
                  <a:lnTo>
                    <a:pt x="32098" y="51022"/>
                  </a:lnTo>
                  <a:lnTo>
                    <a:pt x="11049" y="85636"/>
                  </a:lnTo>
                  <a:lnTo>
                    <a:pt x="0" y="140208"/>
                  </a:lnTo>
                  <a:lnTo>
                    <a:pt x="10995" y="194513"/>
                  </a:lnTo>
                  <a:lnTo>
                    <a:pt x="32098" y="229393"/>
                  </a:lnTo>
                  <a:lnTo>
                    <a:pt x="61971" y="256471"/>
                  </a:lnTo>
                  <a:lnTo>
                    <a:pt x="98761" y="274113"/>
                  </a:lnTo>
                  <a:lnTo>
                    <a:pt x="140563" y="280416"/>
                  </a:lnTo>
                  <a:lnTo>
                    <a:pt x="641248" y="280416"/>
                  </a:lnTo>
                  <a:lnTo>
                    <a:pt x="685678" y="273267"/>
                  </a:lnTo>
                  <a:lnTo>
                    <a:pt x="724265" y="253363"/>
                  </a:lnTo>
                  <a:lnTo>
                    <a:pt x="754692" y="223011"/>
                  </a:lnTo>
                  <a:lnTo>
                    <a:pt x="767972" y="197396"/>
                  </a:lnTo>
                  <a:lnTo>
                    <a:pt x="511809" y="197396"/>
                  </a:lnTo>
                  <a:lnTo>
                    <a:pt x="507377" y="195592"/>
                  </a:lnTo>
                  <a:lnTo>
                    <a:pt x="262191" y="195592"/>
                  </a:lnTo>
                  <a:lnTo>
                    <a:pt x="262191" y="69316"/>
                  </a:lnTo>
                  <a:lnTo>
                    <a:pt x="760868" y="69316"/>
                  </a:lnTo>
                  <a:lnTo>
                    <a:pt x="754692" y="57404"/>
                  </a:lnTo>
                  <a:lnTo>
                    <a:pt x="724265" y="27052"/>
                  </a:lnTo>
                  <a:lnTo>
                    <a:pt x="685678" y="7148"/>
                  </a:lnTo>
                  <a:lnTo>
                    <a:pt x="641248" y="0"/>
                  </a:lnTo>
                  <a:close/>
                </a:path>
                <a:path w="782319" h="280670">
                  <a:moveTo>
                    <a:pt x="774868" y="183146"/>
                  </a:moveTo>
                  <a:lnTo>
                    <a:pt x="536219" y="183146"/>
                  </a:lnTo>
                  <a:lnTo>
                    <a:pt x="537311" y="194513"/>
                  </a:lnTo>
                  <a:lnTo>
                    <a:pt x="533336" y="196430"/>
                  </a:lnTo>
                  <a:lnTo>
                    <a:pt x="527481" y="197396"/>
                  </a:lnTo>
                  <a:lnTo>
                    <a:pt x="767972" y="197396"/>
                  </a:lnTo>
                  <a:lnTo>
                    <a:pt x="774596" y="184619"/>
                  </a:lnTo>
                  <a:lnTo>
                    <a:pt x="774655" y="184467"/>
                  </a:lnTo>
                  <a:lnTo>
                    <a:pt x="774868" y="183146"/>
                  </a:lnTo>
                  <a:close/>
                </a:path>
                <a:path w="782319" h="280670">
                  <a:moveTo>
                    <a:pt x="447090" y="69316"/>
                  </a:moveTo>
                  <a:lnTo>
                    <a:pt x="338162" y="69316"/>
                  </a:lnTo>
                  <a:lnTo>
                    <a:pt x="338162" y="83019"/>
                  </a:lnTo>
                  <a:lnTo>
                    <a:pt x="278841" y="83019"/>
                  </a:lnTo>
                  <a:lnTo>
                    <a:pt x="278841" y="122351"/>
                  </a:lnTo>
                  <a:lnTo>
                    <a:pt x="331825" y="122351"/>
                  </a:lnTo>
                  <a:lnTo>
                    <a:pt x="331825" y="136055"/>
                  </a:lnTo>
                  <a:lnTo>
                    <a:pt x="278841" y="136055"/>
                  </a:lnTo>
                  <a:lnTo>
                    <a:pt x="278841" y="181889"/>
                  </a:lnTo>
                  <a:lnTo>
                    <a:pt x="338162" y="181889"/>
                  </a:lnTo>
                  <a:lnTo>
                    <a:pt x="338162" y="195592"/>
                  </a:lnTo>
                  <a:lnTo>
                    <a:pt x="344728" y="195592"/>
                  </a:lnTo>
                  <a:lnTo>
                    <a:pt x="376377" y="149771"/>
                  </a:lnTo>
                  <a:lnTo>
                    <a:pt x="347078" y="105397"/>
                  </a:lnTo>
                  <a:lnTo>
                    <a:pt x="494080" y="105397"/>
                  </a:lnTo>
                  <a:lnTo>
                    <a:pt x="494080" y="89700"/>
                  </a:lnTo>
                  <a:lnTo>
                    <a:pt x="447090" y="89700"/>
                  </a:lnTo>
                  <a:lnTo>
                    <a:pt x="444436" y="88798"/>
                  </a:lnTo>
                  <a:lnTo>
                    <a:pt x="440588" y="85191"/>
                  </a:lnTo>
                  <a:lnTo>
                    <a:pt x="439737" y="83019"/>
                  </a:lnTo>
                  <a:lnTo>
                    <a:pt x="439623" y="76466"/>
                  </a:lnTo>
                  <a:lnTo>
                    <a:pt x="440588" y="73977"/>
                  </a:lnTo>
                  <a:lnTo>
                    <a:pt x="444436" y="70243"/>
                  </a:lnTo>
                  <a:lnTo>
                    <a:pt x="447090" y="69316"/>
                  </a:lnTo>
                  <a:close/>
                </a:path>
                <a:path w="782319" h="280670">
                  <a:moveTo>
                    <a:pt x="384327" y="159512"/>
                  </a:moveTo>
                  <a:lnTo>
                    <a:pt x="362089" y="195592"/>
                  </a:lnTo>
                  <a:lnTo>
                    <a:pt x="406577" y="195592"/>
                  </a:lnTo>
                  <a:lnTo>
                    <a:pt x="384327" y="159512"/>
                  </a:lnTo>
                  <a:close/>
                </a:path>
                <a:path w="782319" h="280670">
                  <a:moveTo>
                    <a:pt x="442874" y="105397"/>
                  </a:moveTo>
                  <a:lnTo>
                    <a:pt x="421589" y="105397"/>
                  </a:lnTo>
                  <a:lnTo>
                    <a:pt x="392290" y="149771"/>
                  </a:lnTo>
                  <a:lnTo>
                    <a:pt x="423938" y="195592"/>
                  </a:lnTo>
                  <a:lnTo>
                    <a:pt x="442874" y="195592"/>
                  </a:lnTo>
                  <a:lnTo>
                    <a:pt x="442874" y="105397"/>
                  </a:lnTo>
                  <a:close/>
                </a:path>
                <a:path w="782319" h="280670">
                  <a:moveTo>
                    <a:pt x="477812" y="105397"/>
                  </a:moveTo>
                  <a:lnTo>
                    <a:pt x="458241" y="105397"/>
                  </a:lnTo>
                  <a:lnTo>
                    <a:pt x="458241" y="195592"/>
                  </a:lnTo>
                  <a:lnTo>
                    <a:pt x="507377" y="195592"/>
                  </a:lnTo>
                  <a:lnTo>
                    <a:pt x="505536" y="194843"/>
                  </a:lnTo>
                  <a:lnTo>
                    <a:pt x="496379" y="184619"/>
                  </a:lnTo>
                  <a:lnTo>
                    <a:pt x="494146" y="177761"/>
                  </a:lnTo>
                  <a:lnTo>
                    <a:pt x="494080" y="117297"/>
                  </a:lnTo>
                  <a:lnTo>
                    <a:pt x="477812" y="117297"/>
                  </a:lnTo>
                  <a:lnTo>
                    <a:pt x="477812" y="105397"/>
                  </a:lnTo>
                  <a:close/>
                </a:path>
                <a:path w="782319" h="280670">
                  <a:moveTo>
                    <a:pt x="764792" y="76885"/>
                  </a:moveTo>
                  <a:lnTo>
                    <a:pt x="509460" y="76885"/>
                  </a:lnTo>
                  <a:lnTo>
                    <a:pt x="509460" y="105397"/>
                  </a:lnTo>
                  <a:lnTo>
                    <a:pt x="535139" y="105397"/>
                  </a:lnTo>
                  <a:lnTo>
                    <a:pt x="535139" y="117297"/>
                  </a:lnTo>
                  <a:lnTo>
                    <a:pt x="509460" y="117297"/>
                  </a:lnTo>
                  <a:lnTo>
                    <a:pt x="509460" y="173228"/>
                  </a:lnTo>
                  <a:lnTo>
                    <a:pt x="510603" y="177761"/>
                  </a:lnTo>
                  <a:lnTo>
                    <a:pt x="515188" y="183654"/>
                  </a:lnTo>
                  <a:lnTo>
                    <a:pt x="518744" y="185127"/>
                  </a:lnTo>
                  <a:lnTo>
                    <a:pt x="528751" y="185127"/>
                  </a:lnTo>
                  <a:lnTo>
                    <a:pt x="532968" y="184467"/>
                  </a:lnTo>
                  <a:lnTo>
                    <a:pt x="536219" y="183146"/>
                  </a:lnTo>
                  <a:lnTo>
                    <a:pt x="774868" y="183146"/>
                  </a:lnTo>
                  <a:lnTo>
                    <a:pt x="781812" y="140208"/>
                  </a:lnTo>
                  <a:lnTo>
                    <a:pt x="774646" y="95892"/>
                  </a:lnTo>
                  <a:lnTo>
                    <a:pt x="764792" y="76885"/>
                  </a:lnTo>
                  <a:close/>
                </a:path>
                <a:path w="782319" h="280670">
                  <a:moveTo>
                    <a:pt x="404406" y="105397"/>
                  </a:moveTo>
                  <a:lnTo>
                    <a:pt x="364261" y="105397"/>
                  </a:lnTo>
                  <a:lnTo>
                    <a:pt x="384327" y="138950"/>
                  </a:lnTo>
                  <a:lnTo>
                    <a:pt x="404406" y="105397"/>
                  </a:lnTo>
                  <a:close/>
                </a:path>
                <a:path w="782319" h="280670">
                  <a:moveTo>
                    <a:pt x="760868" y="69316"/>
                  </a:moveTo>
                  <a:lnTo>
                    <a:pt x="453847" y="69316"/>
                  </a:lnTo>
                  <a:lnTo>
                    <a:pt x="456526" y="70243"/>
                  </a:lnTo>
                  <a:lnTo>
                    <a:pt x="460502" y="73977"/>
                  </a:lnTo>
                  <a:lnTo>
                    <a:pt x="461505" y="76466"/>
                  </a:lnTo>
                  <a:lnTo>
                    <a:pt x="461386" y="83019"/>
                  </a:lnTo>
                  <a:lnTo>
                    <a:pt x="460502" y="85191"/>
                  </a:lnTo>
                  <a:lnTo>
                    <a:pt x="456526" y="88798"/>
                  </a:lnTo>
                  <a:lnTo>
                    <a:pt x="453847" y="89700"/>
                  </a:lnTo>
                  <a:lnTo>
                    <a:pt x="494080" y="89700"/>
                  </a:lnTo>
                  <a:lnTo>
                    <a:pt x="494080" y="81394"/>
                  </a:lnTo>
                  <a:lnTo>
                    <a:pt x="508736" y="76885"/>
                  </a:lnTo>
                  <a:lnTo>
                    <a:pt x="764792" y="76885"/>
                  </a:lnTo>
                  <a:lnTo>
                    <a:pt x="760868" y="69316"/>
                  </a:lnTo>
                  <a:close/>
                </a:path>
              </a:pathLst>
            </a:custGeom>
            <a:solidFill>
              <a:srgbClr val="FFFFFF"/>
            </a:solidFill>
          </p:spPr>
          <p:txBody>
            <a:bodyPr wrap="square" lIns="0" tIns="0" rIns="0" bIns="0" rtlCol="0"/>
            <a:lstStyle/>
            <a:p>
              <a:endParaRPr/>
            </a:p>
          </p:txBody>
        </p:sp>
      </p:grpSp>
      <p:sp>
        <p:nvSpPr>
          <p:cNvPr id="12" name="object 12"/>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5</a:t>
            </a:fld>
            <a:endParaRPr dirty="0"/>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1723" y="1732709"/>
            <a:ext cx="6753942" cy="1625317"/>
          </a:xfrm>
          <a:prstGeom prst="rect">
            <a:avLst/>
          </a:prstGeom>
        </p:spPr>
        <p:txBody>
          <a:bodyPr vert="horz" wrap="square" lIns="0" tIns="112395" rIns="0" bIns="0" rtlCol="0">
            <a:spAutoFit/>
          </a:bodyPr>
          <a:lstStyle/>
          <a:p>
            <a:pPr marL="12700" algn="just">
              <a:lnSpc>
                <a:spcPct val="100000"/>
              </a:lnSpc>
              <a:spcBef>
                <a:spcPts val="885"/>
              </a:spcBef>
            </a:pPr>
            <a:r>
              <a:rPr lang="en-US" sz="2000" b="1" spc="-145" dirty="0">
                <a:solidFill>
                  <a:srgbClr val="ED0033"/>
                </a:solidFill>
                <a:latin typeface="Tahoma" panose="020B0604030504040204" pitchFamily="34" charset="0"/>
                <a:ea typeface="Tahoma" panose="020B0604030504040204" pitchFamily="34" charset="0"/>
                <a:cs typeface="Tahoma" panose="020B0604030504040204" pitchFamily="34" charset="0"/>
              </a:rPr>
              <a:t>HỆ THỐNG DU LỊCH THÔNG MINH TỈNH LAI CHÂU</a:t>
            </a:r>
            <a:endParaRPr sz="2000" dirty="0">
              <a:latin typeface="Tahoma" panose="020B0604030504040204" pitchFamily="34" charset="0"/>
              <a:ea typeface="Tahoma" panose="020B0604030504040204" pitchFamily="34" charset="0"/>
              <a:cs typeface="Tahoma" panose="020B0604030504040204" pitchFamily="34" charset="0"/>
            </a:endParaRPr>
          </a:p>
          <a:p>
            <a:pPr marL="12700" marR="507365" algn="just">
              <a:lnSpc>
                <a:spcPct val="100099"/>
              </a:lnSpc>
              <a:spcBef>
                <a:spcPts val="635"/>
              </a:spcBef>
            </a:pPr>
            <a:r>
              <a:rPr lang="en-US" sz="2400" spc="-15" dirty="0">
                <a:solidFill>
                  <a:srgbClr val="3E3E3E"/>
                </a:solidFill>
                <a:latin typeface="Tahoma" panose="020B0604030504040204" pitchFamily="34" charset="0"/>
                <a:ea typeface="Tahoma" panose="020B0604030504040204" pitchFamily="34" charset="0"/>
                <a:cs typeface="Tahoma" panose="020B0604030504040204" pitchFamily="34" charset="0"/>
              </a:rPr>
              <a:t>Website: </a:t>
            </a:r>
            <a:r>
              <a:rPr lang="en-US" sz="2400" b="1" spc="-15" dirty="0">
                <a:solidFill>
                  <a:srgbClr val="3E3E3E"/>
                </a:solidFill>
                <a:latin typeface="Tahoma" panose="020B0604030504040204" pitchFamily="34" charset="0"/>
                <a:ea typeface="Tahoma" panose="020B0604030504040204" pitchFamily="34" charset="0"/>
                <a:cs typeface="Tahoma" panose="020B0604030504040204" pitchFamily="34" charset="0"/>
              </a:rPr>
              <a:t>dulich.laichau.gov.vn</a:t>
            </a:r>
            <a:r>
              <a:rPr sz="2400" b="1" spc="-70" dirty="0">
                <a:solidFill>
                  <a:srgbClr val="3E3E3E"/>
                </a:solidFill>
                <a:latin typeface="Tahoma" panose="020B0604030504040204" pitchFamily="34" charset="0"/>
                <a:ea typeface="Tahoma" panose="020B0604030504040204" pitchFamily="34" charset="0"/>
                <a:cs typeface="Tahoma" panose="020B0604030504040204" pitchFamily="34" charset="0"/>
              </a:rPr>
              <a:t>.</a:t>
            </a:r>
            <a:endParaRPr sz="2400" b="1" dirty="0">
              <a:latin typeface="Tahoma" panose="020B0604030504040204" pitchFamily="34" charset="0"/>
              <a:ea typeface="Tahoma" panose="020B0604030504040204" pitchFamily="34" charset="0"/>
              <a:cs typeface="Tahoma" panose="020B0604030504040204" pitchFamily="34" charset="0"/>
            </a:endParaRPr>
          </a:p>
          <a:p>
            <a:pPr marL="12700" marR="510540" algn="just">
              <a:lnSpc>
                <a:spcPct val="100800"/>
              </a:lnSpc>
              <a:spcBef>
                <a:spcPts val="575"/>
              </a:spcBef>
            </a:pPr>
            <a:r>
              <a:rPr lang="en-US" sz="2400" spc="-20" dirty="0">
                <a:solidFill>
                  <a:srgbClr val="3E3E3E"/>
                </a:solidFill>
                <a:latin typeface="Tahoma" panose="020B0604030504040204" pitchFamily="34" charset="0"/>
                <a:ea typeface="Tahoma" panose="020B0604030504040204" pitchFamily="34" charset="0"/>
                <a:cs typeface="Tahoma" panose="020B0604030504040204" pitchFamily="34" charset="0"/>
              </a:rPr>
              <a:t>APP: Du </a:t>
            </a:r>
            <a:r>
              <a:rPr lang="en-US" sz="2400" spc="-20" dirty="0" err="1">
                <a:solidFill>
                  <a:srgbClr val="3E3E3E"/>
                </a:solidFill>
                <a:latin typeface="Tahoma" panose="020B0604030504040204" pitchFamily="34" charset="0"/>
                <a:ea typeface="Tahoma" panose="020B0604030504040204" pitchFamily="34" charset="0"/>
                <a:cs typeface="Tahoma" panose="020B0604030504040204" pitchFamily="34" charset="0"/>
              </a:rPr>
              <a:t>lịch</a:t>
            </a:r>
            <a:r>
              <a:rPr lang="en-US" sz="2400" spc="-20" dirty="0">
                <a:solidFill>
                  <a:srgbClr val="3E3E3E"/>
                </a:solidFill>
                <a:latin typeface="Tahoma" panose="020B0604030504040204" pitchFamily="34" charset="0"/>
                <a:ea typeface="Tahoma" panose="020B0604030504040204" pitchFamily="34" charset="0"/>
                <a:cs typeface="Tahoma" panose="020B0604030504040204" pitchFamily="34" charset="0"/>
              </a:rPr>
              <a:t> Lai </a:t>
            </a:r>
            <a:r>
              <a:rPr lang="en-US" sz="2400" spc="-20" dirty="0" err="1">
                <a:solidFill>
                  <a:srgbClr val="3E3E3E"/>
                </a:solidFill>
                <a:latin typeface="Tahoma" panose="020B0604030504040204" pitchFamily="34" charset="0"/>
                <a:ea typeface="Tahoma" panose="020B0604030504040204" pitchFamily="34" charset="0"/>
                <a:cs typeface="Tahoma" panose="020B0604030504040204" pitchFamily="34" charset="0"/>
              </a:rPr>
              <a:t>Châu</a:t>
            </a:r>
            <a:r>
              <a:rPr lang="en-US" sz="2400" spc="-20" dirty="0">
                <a:solidFill>
                  <a:srgbClr val="3E3E3E"/>
                </a:solidFill>
                <a:latin typeface="Tahoma" panose="020B0604030504040204" pitchFamily="34" charset="0"/>
                <a:ea typeface="Tahoma" panose="020B0604030504040204" pitchFamily="34" charset="0"/>
                <a:cs typeface="Tahoma" panose="020B0604030504040204" pitchFamily="34" charset="0"/>
              </a:rPr>
              <a:t>. </a:t>
            </a:r>
            <a:endParaRPr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sz="20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object 6"/>
          <p:cNvGrpSpPr/>
          <p:nvPr/>
        </p:nvGrpSpPr>
        <p:grpSpPr>
          <a:xfrm>
            <a:off x="74520" y="373373"/>
            <a:ext cx="4828154" cy="6285230"/>
            <a:chOff x="146304" y="355091"/>
            <a:chExt cx="4828154" cy="6285230"/>
          </a:xfrm>
        </p:grpSpPr>
        <p:sp>
          <p:nvSpPr>
            <p:cNvPr id="9" name="object 9"/>
            <p:cNvSpPr/>
            <p:nvPr/>
          </p:nvSpPr>
          <p:spPr>
            <a:xfrm>
              <a:off x="146304" y="6359651"/>
              <a:ext cx="782320" cy="280670"/>
            </a:xfrm>
            <a:custGeom>
              <a:avLst/>
              <a:gdLst/>
              <a:ahLst/>
              <a:cxnLst/>
              <a:rect l="l" t="t" r="r" b="b"/>
              <a:pathLst>
                <a:path w="782319" h="280670">
                  <a:moveTo>
                    <a:pt x="641248" y="0"/>
                  </a:moveTo>
                  <a:lnTo>
                    <a:pt x="140563" y="0"/>
                  </a:lnTo>
                  <a:lnTo>
                    <a:pt x="98761" y="6302"/>
                  </a:lnTo>
                  <a:lnTo>
                    <a:pt x="61971" y="23944"/>
                  </a:lnTo>
                  <a:lnTo>
                    <a:pt x="32098" y="51022"/>
                  </a:lnTo>
                  <a:lnTo>
                    <a:pt x="11049" y="85636"/>
                  </a:lnTo>
                  <a:lnTo>
                    <a:pt x="0" y="140208"/>
                  </a:lnTo>
                  <a:lnTo>
                    <a:pt x="10995" y="194513"/>
                  </a:lnTo>
                  <a:lnTo>
                    <a:pt x="32098" y="229393"/>
                  </a:lnTo>
                  <a:lnTo>
                    <a:pt x="61971" y="256471"/>
                  </a:lnTo>
                  <a:lnTo>
                    <a:pt x="98761" y="274113"/>
                  </a:lnTo>
                  <a:lnTo>
                    <a:pt x="140563" y="280416"/>
                  </a:lnTo>
                  <a:lnTo>
                    <a:pt x="641248" y="280416"/>
                  </a:lnTo>
                  <a:lnTo>
                    <a:pt x="685678" y="273267"/>
                  </a:lnTo>
                  <a:lnTo>
                    <a:pt x="724265" y="253363"/>
                  </a:lnTo>
                  <a:lnTo>
                    <a:pt x="754692" y="223011"/>
                  </a:lnTo>
                  <a:lnTo>
                    <a:pt x="767972" y="197396"/>
                  </a:lnTo>
                  <a:lnTo>
                    <a:pt x="511809" y="197396"/>
                  </a:lnTo>
                  <a:lnTo>
                    <a:pt x="507377" y="195592"/>
                  </a:lnTo>
                  <a:lnTo>
                    <a:pt x="262191" y="195592"/>
                  </a:lnTo>
                  <a:lnTo>
                    <a:pt x="262191" y="69316"/>
                  </a:lnTo>
                  <a:lnTo>
                    <a:pt x="760868" y="69316"/>
                  </a:lnTo>
                  <a:lnTo>
                    <a:pt x="754692" y="57404"/>
                  </a:lnTo>
                  <a:lnTo>
                    <a:pt x="724265" y="27052"/>
                  </a:lnTo>
                  <a:lnTo>
                    <a:pt x="685678" y="7148"/>
                  </a:lnTo>
                  <a:lnTo>
                    <a:pt x="641248" y="0"/>
                  </a:lnTo>
                  <a:close/>
                </a:path>
                <a:path w="782319" h="280670">
                  <a:moveTo>
                    <a:pt x="774868" y="183146"/>
                  </a:moveTo>
                  <a:lnTo>
                    <a:pt x="536219" y="183146"/>
                  </a:lnTo>
                  <a:lnTo>
                    <a:pt x="537311" y="194513"/>
                  </a:lnTo>
                  <a:lnTo>
                    <a:pt x="533336" y="196430"/>
                  </a:lnTo>
                  <a:lnTo>
                    <a:pt x="527481" y="197396"/>
                  </a:lnTo>
                  <a:lnTo>
                    <a:pt x="767972" y="197396"/>
                  </a:lnTo>
                  <a:lnTo>
                    <a:pt x="774596" y="184619"/>
                  </a:lnTo>
                  <a:lnTo>
                    <a:pt x="774655" y="184467"/>
                  </a:lnTo>
                  <a:lnTo>
                    <a:pt x="774868" y="183146"/>
                  </a:lnTo>
                  <a:close/>
                </a:path>
                <a:path w="782319" h="280670">
                  <a:moveTo>
                    <a:pt x="447090" y="69316"/>
                  </a:moveTo>
                  <a:lnTo>
                    <a:pt x="338162" y="69316"/>
                  </a:lnTo>
                  <a:lnTo>
                    <a:pt x="338162" y="83019"/>
                  </a:lnTo>
                  <a:lnTo>
                    <a:pt x="278841" y="83019"/>
                  </a:lnTo>
                  <a:lnTo>
                    <a:pt x="278841" y="122351"/>
                  </a:lnTo>
                  <a:lnTo>
                    <a:pt x="331825" y="122351"/>
                  </a:lnTo>
                  <a:lnTo>
                    <a:pt x="331825" y="136055"/>
                  </a:lnTo>
                  <a:lnTo>
                    <a:pt x="278841" y="136055"/>
                  </a:lnTo>
                  <a:lnTo>
                    <a:pt x="278841" y="181889"/>
                  </a:lnTo>
                  <a:lnTo>
                    <a:pt x="338162" y="181889"/>
                  </a:lnTo>
                  <a:lnTo>
                    <a:pt x="338162" y="195592"/>
                  </a:lnTo>
                  <a:lnTo>
                    <a:pt x="344728" y="195592"/>
                  </a:lnTo>
                  <a:lnTo>
                    <a:pt x="376377" y="149771"/>
                  </a:lnTo>
                  <a:lnTo>
                    <a:pt x="347078" y="105397"/>
                  </a:lnTo>
                  <a:lnTo>
                    <a:pt x="494080" y="105397"/>
                  </a:lnTo>
                  <a:lnTo>
                    <a:pt x="494080" y="89700"/>
                  </a:lnTo>
                  <a:lnTo>
                    <a:pt x="447090" y="89700"/>
                  </a:lnTo>
                  <a:lnTo>
                    <a:pt x="444436" y="88798"/>
                  </a:lnTo>
                  <a:lnTo>
                    <a:pt x="440588" y="85191"/>
                  </a:lnTo>
                  <a:lnTo>
                    <a:pt x="439737" y="83019"/>
                  </a:lnTo>
                  <a:lnTo>
                    <a:pt x="439623" y="76466"/>
                  </a:lnTo>
                  <a:lnTo>
                    <a:pt x="440588" y="73977"/>
                  </a:lnTo>
                  <a:lnTo>
                    <a:pt x="444436" y="70243"/>
                  </a:lnTo>
                  <a:lnTo>
                    <a:pt x="447090" y="69316"/>
                  </a:lnTo>
                  <a:close/>
                </a:path>
                <a:path w="782319" h="280670">
                  <a:moveTo>
                    <a:pt x="384327" y="159512"/>
                  </a:moveTo>
                  <a:lnTo>
                    <a:pt x="362089" y="195592"/>
                  </a:lnTo>
                  <a:lnTo>
                    <a:pt x="406577" y="195592"/>
                  </a:lnTo>
                  <a:lnTo>
                    <a:pt x="384327" y="159512"/>
                  </a:lnTo>
                  <a:close/>
                </a:path>
                <a:path w="782319" h="280670">
                  <a:moveTo>
                    <a:pt x="442874" y="105397"/>
                  </a:moveTo>
                  <a:lnTo>
                    <a:pt x="421589" y="105397"/>
                  </a:lnTo>
                  <a:lnTo>
                    <a:pt x="392290" y="149771"/>
                  </a:lnTo>
                  <a:lnTo>
                    <a:pt x="423938" y="195592"/>
                  </a:lnTo>
                  <a:lnTo>
                    <a:pt x="442874" y="195592"/>
                  </a:lnTo>
                  <a:lnTo>
                    <a:pt x="442874" y="105397"/>
                  </a:lnTo>
                  <a:close/>
                </a:path>
                <a:path w="782319" h="280670">
                  <a:moveTo>
                    <a:pt x="477812" y="105397"/>
                  </a:moveTo>
                  <a:lnTo>
                    <a:pt x="458241" y="105397"/>
                  </a:lnTo>
                  <a:lnTo>
                    <a:pt x="458241" y="195592"/>
                  </a:lnTo>
                  <a:lnTo>
                    <a:pt x="507377" y="195592"/>
                  </a:lnTo>
                  <a:lnTo>
                    <a:pt x="505536" y="194843"/>
                  </a:lnTo>
                  <a:lnTo>
                    <a:pt x="496379" y="184619"/>
                  </a:lnTo>
                  <a:lnTo>
                    <a:pt x="494146" y="177761"/>
                  </a:lnTo>
                  <a:lnTo>
                    <a:pt x="494080" y="117297"/>
                  </a:lnTo>
                  <a:lnTo>
                    <a:pt x="477812" y="117297"/>
                  </a:lnTo>
                  <a:lnTo>
                    <a:pt x="477812" y="105397"/>
                  </a:lnTo>
                  <a:close/>
                </a:path>
                <a:path w="782319" h="280670">
                  <a:moveTo>
                    <a:pt x="764792" y="76885"/>
                  </a:moveTo>
                  <a:lnTo>
                    <a:pt x="509460" y="76885"/>
                  </a:lnTo>
                  <a:lnTo>
                    <a:pt x="509460" y="105397"/>
                  </a:lnTo>
                  <a:lnTo>
                    <a:pt x="535139" y="105397"/>
                  </a:lnTo>
                  <a:lnTo>
                    <a:pt x="535139" y="117297"/>
                  </a:lnTo>
                  <a:lnTo>
                    <a:pt x="509460" y="117297"/>
                  </a:lnTo>
                  <a:lnTo>
                    <a:pt x="509460" y="173228"/>
                  </a:lnTo>
                  <a:lnTo>
                    <a:pt x="510603" y="177761"/>
                  </a:lnTo>
                  <a:lnTo>
                    <a:pt x="515188" y="183654"/>
                  </a:lnTo>
                  <a:lnTo>
                    <a:pt x="518744" y="185127"/>
                  </a:lnTo>
                  <a:lnTo>
                    <a:pt x="528751" y="185127"/>
                  </a:lnTo>
                  <a:lnTo>
                    <a:pt x="532968" y="184467"/>
                  </a:lnTo>
                  <a:lnTo>
                    <a:pt x="536219" y="183146"/>
                  </a:lnTo>
                  <a:lnTo>
                    <a:pt x="774868" y="183146"/>
                  </a:lnTo>
                  <a:lnTo>
                    <a:pt x="781812" y="140208"/>
                  </a:lnTo>
                  <a:lnTo>
                    <a:pt x="774646" y="95892"/>
                  </a:lnTo>
                  <a:lnTo>
                    <a:pt x="764792" y="76885"/>
                  </a:lnTo>
                  <a:close/>
                </a:path>
                <a:path w="782319" h="280670">
                  <a:moveTo>
                    <a:pt x="404406" y="105397"/>
                  </a:moveTo>
                  <a:lnTo>
                    <a:pt x="364261" y="105397"/>
                  </a:lnTo>
                  <a:lnTo>
                    <a:pt x="384327" y="138950"/>
                  </a:lnTo>
                  <a:lnTo>
                    <a:pt x="404406" y="105397"/>
                  </a:lnTo>
                  <a:close/>
                </a:path>
                <a:path w="782319" h="280670">
                  <a:moveTo>
                    <a:pt x="760868" y="69316"/>
                  </a:moveTo>
                  <a:lnTo>
                    <a:pt x="453847" y="69316"/>
                  </a:lnTo>
                  <a:lnTo>
                    <a:pt x="456526" y="70243"/>
                  </a:lnTo>
                  <a:lnTo>
                    <a:pt x="460502" y="73977"/>
                  </a:lnTo>
                  <a:lnTo>
                    <a:pt x="461505" y="76466"/>
                  </a:lnTo>
                  <a:lnTo>
                    <a:pt x="461386" y="83019"/>
                  </a:lnTo>
                  <a:lnTo>
                    <a:pt x="460502" y="85191"/>
                  </a:lnTo>
                  <a:lnTo>
                    <a:pt x="456526" y="88798"/>
                  </a:lnTo>
                  <a:lnTo>
                    <a:pt x="453847" y="89700"/>
                  </a:lnTo>
                  <a:lnTo>
                    <a:pt x="494080" y="89700"/>
                  </a:lnTo>
                  <a:lnTo>
                    <a:pt x="494080" y="81394"/>
                  </a:lnTo>
                  <a:lnTo>
                    <a:pt x="508736" y="76885"/>
                  </a:lnTo>
                  <a:lnTo>
                    <a:pt x="764792" y="76885"/>
                  </a:lnTo>
                  <a:lnTo>
                    <a:pt x="760868" y="69316"/>
                  </a:lnTo>
                  <a:close/>
                </a:path>
              </a:pathLst>
            </a:custGeom>
            <a:solidFill>
              <a:srgbClr val="ED0033"/>
            </a:solidFill>
          </p:spPr>
          <p:txBody>
            <a:bodyPr wrap="square" lIns="0" tIns="0" rIns="0" bIns="0" rtlCol="0"/>
            <a:lstStyle/>
            <a:p>
              <a:endParaRPr/>
            </a:p>
          </p:txBody>
        </p:sp>
        <p:sp>
          <p:nvSpPr>
            <p:cNvPr id="16" name="object 16"/>
            <p:cNvSpPr/>
            <p:nvPr/>
          </p:nvSpPr>
          <p:spPr>
            <a:xfrm>
              <a:off x="617220" y="355091"/>
              <a:ext cx="4357238"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17" name="object 17"/>
            <p:cNvSpPr/>
            <p:nvPr/>
          </p:nvSpPr>
          <p:spPr>
            <a:xfrm>
              <a:off x="245364" y="455675"/>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sp>
          <p:nvSpPr>
            <p:cNvPr id="18" name="object 18"/>
            <p:cNvSpPr/>
            <p:nvPr/>
          </p:nvSpPr>
          <p:spPr>
            <a:xfrm>
              <a:off x="358140" y="566927"/>
              <a:ext cx="460375" cy="462280"/>
            </a:xfrm>
            <a:custGeom>
              <a:avLst/>
              <a:gdLst/>
              <a:ahLst/>
              <a:cxnLst/>
              <a:rect l="l" t="t" r="r" b="b"/>
              <a:pathLst>
                <a:path w="460375" h="462280">
                  <a:moveTo>
                    <a:pt x="230124" y="0"/>
                  </a:moveTo>
                  <a:lnTo>
                    <a:pt x="183747" y="4691"/>
                  </a:lnTo>
                  <a:lnTo>
                    <a:pt x="140551" y="18145"/>
                  </a:lnTo>
                  <a:lnTo>
                    <a:pt x="101461" y="39433"/>
                  </a:lnTo>
                  <a:lnTo>
                    <a:pt x="67403" y="67627"/>
                  </a:lnTo>
                  <a:lnTo>
                    <a:pt x="39302" y="101798"/>
                  </a:lnTo>
                  <a:lnTo>
                    <a:pt x="18084" y="141017"/>
                  </a:lnTo>
                  <a:lnTo>
                    <a:pt x="4675" y="184356"/>
                  </a:lnTo>
                  <a:lnTo>
                    <a:pt x="0" y="230886"/>
                  </a:lnTo>
                  <a:lnTo>
                    <a:pt x="4675" y="277415"/>
                  </a:lnTo>
                  <a:lnTo>
                    <a:pt x="18084" y="320754"/>
                  </a:lnTo>
                  <a:lnTo>
                    <a:pt x="39302" y="359973"/>
                  </a:lnTo>
                  <a:lnTo>
                    <a:pt x="67403" y="394144"/>
                  </a:lnTo>
                  <a:lnTo>
                    <a:pt x="101461" y="422338"/>
                  </a:lnTo>
                  <a:lnTo>
                    <a:pt x="140551" y="443626"/>
                  </a:lnTo>
                  <a:lnTo>
                    <a:pt x="183747" y="457080"/>
                  </a:lnTo>
                  <a:lnTo>
                    <a:pt x="230124" y="461772"/>
                  </a:lnTo>
                  <a:lnTo>
                    <a:pt x="276500" y="457080"/>
                  </a:lnTo>
                  <a:lnTo>
                    <a:pt x="319696" y="443626"/>
                  </a:lnTo>
                  <a:lnTo>
                    <a:pt x="358786" y="422338"/>
                  </a:lnTo>
                  <a:lnTo>
                    <a:pt x="392844" y="394144"/>
                  </a:lnTo>
                  <a:lnTo>
                    <a:pt x="420945" y="359973"/>
                  </a:lnTo>
                  <a:lnTo>
                    <a:pt x="442163" y="320754"/>
                  </a:lnTo>
                  <a:lnTo>
                    <a:pt x="455572" y="277415"/>
                  </a:lnTo>
                  <a:lnTo>
                    <a:pt x="460247" y="230886"/>
                  </a:lnTo>
                  <a:lnTo>
                    <a:pt x="455572" y="184356"/>
                  </a:lnTo>
                  <a:lnTo>
                    <a:pt x="442163" y="141017"/>
                  </a:lnTo>
                  <a:lnTo>
                    <a:pt x="420945" y="101798"/>
                  </a:lnTo>
                  <a:lnTo>
                    <a:pt x="392844" y="67627"/>
                  </a:lnTo>
                  <a:lnTo>
                    <a:pt x="358786" y="39433"/>
                  </a:lnTo>
                  <a:lnTo>
                    <a:pt x="319696" y="18145"/>
                  </a:lnTo>
                  <a:lnTo>
                    <a:pt x="276500" y="4691"/>
                  </a:lnTo>
                  <a:lnTo>
                    <a:pt x="230124" y="0"/>
                  </a:lnTo>
                  <a:close/>
                </a:path>
              </a:pathLst>
            </a:custGeom>
            <a:solidFill>
              <a:srgbClr val="ED0033">
                <a:alpha val="45097"/>
              </a:srgbClr>
            </a:solidFill>
          </p:spPr>
          <p:txBody>
            <a:bodyPr wrap="square" lIns="0" tIns="0" rIns="0" bIns="0" rtlCol="0"/>
            <a:lstStyle/>
            <a:p>
              <a:endParaRPr/>
            </a:p>
          </p:txBody>
        </p:sp>
        <p:pic>
          <p:nvPicPr>
            <p:cNvPr id="19" name="object 19"/>
            <p:cNvPicPr/>
            <p:nvPr/>
          </p:nvPicPr>
          <p:blipFill>
            <a:blip r:embed="rId2" cstate="print"/>
            <a:stretch>
              <a:fillRect/>
            </a:stretch>
          </p:blipFill>
          <p:spPr>
            <a:xfrm>
              <a:off x="483108" y="691895"/>
              <a:ext cx="210312" cy="211836"/>
            </a:xfrm>
            <a:prstGeom prst="rect">
              <a:avLst/>
            </a:prstGeom>
          </p:spPr>
        </p:pic>
      </p:grpSp>
      <p:sp>
        <p:nvSpPr>
          <p:cNvPr id="25" name="object 25"/>
          <p:cNvSpPr txBox="1">
            <a:spLocks noGrp="1"/>
          </p:cNvSpPr>
          <p:nvPr>
            <p:ph type="sldNum" sz="quarter" idx="7"/>
          </p:nvPr>
        </p:nvSpPr>
        <p:spPr>
          <a:prstGeom prst="rect">
            <a:avLst/>
          </a:prstGeom>
        </p:spPr>
        <p:txBody>
          <a:bodyPr vert="horz" wrap="square" lIns="0" tIns="22860" rIns="0" bIns="0" rtlCol="0">
            <a:spAutoFit/>
          </a:bodyPr>
          <a:lstStyle/>
          <a:p>
            <a:pPr marL="38100">
              <a:lnSpc>
                <a:spcPct val="100000"/>
              </a:lnSpc>
              <a:spcBef>
                <a:spcPts val="180"/>
              </a:spcBef>
            </a:pPr>
            <a:fld id="{81D60167-4931-47E6-BA6A-407CBD079E47}" type="slidenum">
              <a:rPr dirty="0"/>
              <a:t>6</a:t>
            </a:fld>
            <a:endParaRPr dirty="0"/>
          </a:p>
        </p:txBody>
      </p:sp>
      <p:pic>
        <p:nvPicPr>
          <p:cNvPr id="27" name="Picture 26">
            <a:hlinkClick r:id="rId3"/>
            <a:extLst>
              <a:ext uri="{FF2B5EF4-FFF2-40B4-BE49-F238E27FC236}">
                <a16:creationId xmlns:a16="http://schemas.microsoft.com/office/drawing/2014/main" id="{D5F42679-31F4-6FB7-F8D4-59A0790B7F97}"/>
              </a:ext>
            </a:extLst>
          </p:cNvPr>
          <p:cNvPicPr>
            <a:picLocks noChangeAspect="1"/>
          </p:cNvPicPr>
          <p:nvPr/>
        </p:nvPicPr>
        <p:blipFill>
          <a:blip r:embed="rId4"/>
          <a:stretch>
            <a:fillRect/>
          </a:stretch>
        </p:blipFill>
        <p:spPr>
          <a:xfrm>
            <a:off x="9551677" y="1209033"/>
            <a:ext cx="2285082" cy="4981449"/>
          </a:xfrm>
          <a:prstGeom prst="rect">
            <a:avLst/>
          </a:prstGeom>
        </p:spPr>
      </p:pic>
      <p:pic>
        <p:nvPicPr>
          <p:cNvPr id="31" name="Picture 30">
            <a:extLst>
              <a:ext uri="{FF2B5EF4-FFF2-40B4-BE49-F238E27FC236}">
                <a16:creationId xmlns:a16="http://schemas.microsoft.com/office/drawing/2014/main" id="{15EE9678-6F13-E5DD-9BCF-99970DEBAB5D}"/>
              </a:ext>
            </a:extLst>
          </p:cNvPr>
          <p:cNvPicPr>
            <a:picLocks noChangeAspect="1"/>
          </p:cNvPicPr>
          <p:nvPr/>
        </p:nvPicPr>
        <p:blipFill>
          <a:blip r:embed="rId5"/>
          <a:stretch>
            <a:fillRect/>
          </a:stretch>
        </p:blipFill>
        <p:spPr>
          <a:xfrm>
            <a:off x="6927522" y="4186257"/>
            <a:ext cx="2329704" cy="1577346"/>
          </a:xfrm>
          <a:prstGeom prst="rect">
            <a:avLst/>
          </a:prstGeom>
        </p:spPr>
      </p:pic>
      <p:pic>
        <p:nvPicPr>
          <p:cNvPr id="33" name="Picture 32">
            <a:extLst>
              <a:ext uri="{FF2B5EF4-FFF2-40B4-BE49-F238E27FC236}">
                <a16:creationId xmlns:a16="http://schemas.microsoft.com/office/drawing/2014/main" id="{BA1495E1-E6A7-EDF7-9398-AC206EEB056B}"/>
              </a:ext>
            </a:extLst>
          </p:cNvPr>
          <p:cNvPicPr>
            <a:picLocks noChangeAspect="1"/>
          </p:cNvPicPr>
          <p:nvPr/>
        </p:nvPicPr>
        <p:blipFill>
          <a:blip r:embed="rId6"/>
          <a:stretch>
            <a:fillRect/>
          </a:stretch>
        </p:blipFill>
        <p:spPr>
          <a:xfrm>
            <a:off x="6903313" y="1687060"/>
            <a:ext cx="2378123" cy="2012697"/>
          </a:xfrm>
          <a:prstGeom prst="rect">
            <a:avLst/>
          </a:prstGeom>
        </p:spPr>
      </p:pic>
      <p:sp>
        <p:nvSpPr>
          <p:cNvPr id="37" name="TextBox 36">
            <a:extLst>
              <a:ext uri="{FF2B5EF4-FFF2-40B4-BE49-F238E27FC236}">
                <a16:creationId xmlns:a16="http://schemas.microsoft.com/office/drawing/2014/main" id="{2A1ACFF3-DDF5-DE02-DAC6-C98AA965FA3A}"/>
              </a:ext>
            </a:extLst>
          </p:cNvPr>
          <p:cNvSpPr txBox="1"/>
          <p:nvPr/>
        </p:nvSpPr>
        <p:spPr>
          <a:xfrm>
            <a:off x="767847" y="3627098"/>
            <a:ext cx="4608973" cy="646331"/>
          </a:xfrm>
          <a:prstGeom prst="rect">
            <a:avLst/>
          </a:prstGeom>
          <a:noFill/>
        </p:spPr>
        <p:txBody>
          <a:bodyPr wrap="square">
            <a:spAutoFit/>
          </a:bodyPr>
          <a:lstStyle/>
          <a:p>
            <a:pPr marL="12700">
              <a:lnSpc>
                <a:spcPct val="100000"/>
              </a:lnSpc>
              <a:spcBef>
                <a:spcPts val="600"/>
              </a:spcBef>
            </a:pPr>
            <a:r>
              <a:rPr lang="en-US" sz="3600" b="1" spc="-25" dirty="0" err="1">
                <a:solidFill>
                  <a:srgbClr val="FF0000"/>
                </a:solidFill>
                <a:latin typeface="Tahoma" panose="020B0604030504040204" pitchFamily="34" charset="0"/>
                <a:ea typeface="Tahoma" panose="020B0604030504040204" pitchFamily="34" charset="0"/>
                <a:cs typeface="Tahoma" panose="020B0604030504040204" pitchFamily="34" charset="0"/>
              </a:rPr>
              <a:t>Hơn</a:t>
            </a:r>
            <a:r>
              <a:rPr lang="en-US" sz="3600" b="1" spc="-25" dirty="0">
                <a:solidFill>
                  <a:srgbClr val="FF0000"/>
                </a:solidFill>
                <a:latin typeface="Tahoma" panose="020B0604030504040204" pitchFamily="34" charset="0"/>
                <a:ea typeface="Tahoma" panose="020B0604030504040204" pitchFamily="34" charset="0"/>
                <a:cs typeface="Tahoma" panose="020B0604030504040204" pitchFamily="34" charset="0"/>
              </a:rPr>
              <a:t> 1.000 </a:t>
            </a:r>
            <a:r>
              <a:rPr lang="vi-VN" sz="1800" spc="-25" dirty="0">
                <a:solidFill>
                  <a:srgbClr val="3E3E3E"/>
                </a:solidFill>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Lượt</a:t>
            </a:r>
            <a:r>
              <a:rPr lang="en-US" sz="18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tải</a:t>
            </a:r>
            <a:r>
              <a:rPr lang="en-US" sz="18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app</a:t>
            </a:r>
            <a:r>
              <a:rPr lang="vi-VN" sz="18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38" name="TextBox 37">
            <a:extLst>
              <a:ext uri="{FF2B5EF4-FFF2-40B4-BE49-F238E27FC236}">
                <a16:creationId xmlns:a16="http://schemas.microsoft.com/office/drawing/2014/main" id="{A730F5B9-3142-35ED-7F0D-58C3752B9A7B}"/>
              </a:ext>
            </a:extLst>
          </p:cNvPr>
          <p:cNvSpPr txBox="1"/>
          <p:nvPr/>
        </p:nvSpPr>
        <p:spPr>
          <a:xfrm>
            <a:off x="1447800" y="4876800"/>
            <a:ext cx="5065755" cy="646331"/>
          </a:xfrm>
          <a:prstGeom prst="rect">
            <a:avLst/>
          </a:prstGeom>
          <a:noFill/>
        </p:spPr>
        <p:txBody>
          <a:bodyPr wrap="square">
            <a:spAutoFit/>
          </a:bodyPr>
          <a:lstStyle/>
          <a:p>
            <a:pPr marL="12700">
              <a:lnSpc>
                <a:spcPct val="100000"/>
              </a:lnSpc>
              <a:spcBef>
                <a:spcPts val="600"/>
              </a:spcBef>
            </a:pPr>
            <a:r>
              <a:rPr lang="en-US" sz="3600" b="1" spc="-25" dirty="0" err="1">
                <a:solidFill>
                  <a:srgbClr val="FF0000"/>
                </a:solidFill>
                <a:latin typeface="Tahoma" panose="020B0604030504040204" pitchFamily="34" charset="0"/>
                <a:ea typeface="Tahoma" panose="020B0604030504040204" pitchFamily="34" charset="0"/>
                <a:cs typeface="Tahoma" panose="020B0604030504040204" pitchFamily="34" charset="0"/>
              </a:rPr>
              <a:t>Hơn</a:t>
            </a:r>
            <a:r>
              <a:rPr lang="en-US" sz="3600" b="1" spc="-25" dirty="0">
                <a:solidFill>
                  <a:srgbClr val="FF0000"/>
                </a:solidFill>
                <a:latin typeface="Tahoma" panose="020B0604030504040204" pitchFamily="34" charset="0"/>
                <a:ea typeface="Tahoma" panose="020B0604030504040204" pitchFamily="34" charset="0"/>
                <a:cs typeface="Tahoma" panose="020B0604030504040204" pitchFamily="34" charset="0"/>
              </a:rPr>
              <a:t> 600.000</a:t>
            </a:r>
            <a:r>
              <a:rPr lang="vi-VN" sz="1800" spc="-25" dirty="0">
                <a:solidFill>
                  <a:srgbClr val="3E3E3E"/>
                </a:solidFill>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Lượt</a:t>
            </a:r>
            <a:r>
              <a:rPr lang="en-US" sz="18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truy</a:t>
            </a:r>
            <a:r>
              <a:rPr lang="en-US" sz="18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n-US" sz="18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cập</a:t>
            </a:r>
            <a:r>
              <a:rPr lang="vi-VN" sz="18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10" name="object 20">
            <a:extLst>
              <a:ext uri="{FF2B5EF4-FFF2-40B4-BE49-F238E27FC236}">
                <a16:creationId xmlns:a16="http://schemas.microsoft.com/office/drawing/2014/main" id="{0C1C56DE-837D-63C2-8E26-5BDEB6C458BA}"/>
              </a:ext>
            </a:extLst>
          </p:cNvPr>
          <p:cNvSpPr txBox="1">
            <a:spLocks noGrp="1"/>
          </p:cNvSpPr>
          <p:nvPr>
            <p:ph type="title"/>
          </p:nvPr>
        </p:nvSpPr>
        <p:spPr>
          <a:xfrm>
            <a:off x="1159416" y="642445"/>
            <a:ext cx="3129278" cy="297516"/>
          </a:xfrm>
          <a:prstGeom prst="rect">
            <a:avLst/>
          </a:prstGeom>
        </p:spPr>
        <p:txBody>
          <a:bodyPr vert="horz" wrap="square" lIns="0" tIns="27939" rIns="0" bIns="0" rtlCol="0">
            <a:spAutoFit/>
          </a:bodyPr>
          <a:lstStyle/>
          <a:p>
            <a:pPr marL="12700" marR="5080">
              <a:lnSpc>
                <a:spcPts val="2100"/>
              </a:lnSpc>
              <a:spcBef>
                <a:spcPts val="219"/>
              </a:spcBef>
            </a:pPr>
            <a:r>
              <a:rPr lang="en-US" sz="2400" kern="1200" spc="-85" dirty="0">
                <a:solidFill>
                  <a:srgbClr val="ED0033"/>
                </a:solidFill>
                <a:latin typeface="FS Magistral Bold" panose="020B0804030204080304" pitchFamily="34" charset="0"/>
                <a:ea typeface="+mn-ea"/>
              </a:rPr>
              <a:t>HỆ THỐNG DLTM</a:t>
            </a:r>
            <a:endParaRPr sz="2400" kern="1200" spc="-85" dirty="0">
              <a:solidFill>
                <a:srgbClr val="ED0033"/>
              </a:solidFill>
              <a:latin typeface="FS Magistral Bold" panose="020B0804030204080304" pitchFamily="34" charset="0"/>
              <a:ea typeface="+mn-ea"/>
            </a:endParaRPr>
          </a:p>
        </p:txBody>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BE083D-068B-B410-497E-DB070109CBDA}"/>
              </a:ext>
            </a:extLst>
          </p:cNvPr>
          <p:cNvSpPr txBox="1"/>
          <p:nvPr/>
        </p:nvSpPr>
        <p:spPr>
          <a:xfrm>
            <a:off x="118631" y="1920350"/>
            <a:ext cx="2958029" cy="646331"/>
          </a:xfrm>
          <a:prstGeom prst="rect">
            <a:avLst/>
          </a:prstGeom>
          <a:noFill/>
        </p:spPr>
        <p:txBody>
          <a:bodyPr wrap="square">
            <a:spAutoFit/>
          </a:bodyPr>
          <a:lstStyle/>
          <a:p>
            <a:pPr marL="12700">
              <a:lnSpc>
                <a:spcPct val="100000"/>
              </a:lnSpc>
              <a:spcBef>
                <a:spcPts val="600"/>
              </a:spcBef>
            </a:pPr>
            <a:r>
              <a:rPr lang="vi-VN" sz="3600" b="1" spc="-25" dirty="0">
                <a:solidFill>
                  <a:srgbClr val="FF0000"/>
                </a:solidFill>
                <a:latin typeface="Tahoma" panose="020B0604030504040204" pitchFamily="34" charset="0"/>
                <a:ea typeface="Tahoma" panose="020B0604030504040204" pitchFamily="34" charset="0"/>
                <a:cs typeface="Tahoma" panose="020B0604030504040204" pitchFamily="34" charset="0"/>
              </a:rPr>
              <a:t>146</a:t>
            </a:r>
            <a:r>
              <a:rPr lang="vi-VN" sz="1800" spc="-25" dirty="0">
                <a:solidFill>
                  <a:srgbClr val="3E3E3E"/>
                </a:solidFill>
                <a:latin typeface="Tahoma" panose="020B0604030504040204" pitchFamily="34" charset="0"/>
                <a:ea typeface="Tahoma" panose="020B0604030504040204" pitchFamily="34" charset="0"/>
                <a:cs typeface="Tahoma" panose="020B0604030504040204" pitchFamily="34" charset="0"/>
              </a:rPr>
              <a:t> </a:t>
            </a:r>
            <a:r>
              <a:rPr lang="vi-VN" sz="18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Cơ sở lưu trú.</a:t>
            </a:r>
          </a:p>
        </p:txBody>
      </p:sp>
      <p:grpSp>
        <p:nvGrpSpPr>
          <p:cNvPr id="10" name="Group 9">
            <a:extLst>
              <a:ext uri="{FF2B5EF4-FFF2-40B4-BE49-F238E27FC236}">
                <a16:creationId xmlns:a16="http://schemas.microsoft.com/office/drawing/2014/main" id="{79CEFA7D-760D-028D-911E-C49FA565BD52}"/>
              </a:ext>
            </a:extLst>
          </p:cNvPr>
          <p:cNvGrpSpPr/>
          <p:nvPr/>
        </p:nvGrpSpPr>
        <p:grpSpPr>
          <a:xfrm>
            <a:off x="237744" y="304800"/>
            <a:ext cx="4034535" cy="835660"/>
            <a:chOff x="237744" y="304800"/>
            <a:chExt cx="4034535" cy="835660"/>
          </a:xfrm>
        </p:grpSpPr>
        <p:sp>
          <p:nvSpPr>
            <p:cNvPr id="8" name="object 16">
              <a:extLst>
                <a:ext uri="{FF2B5EF4-FFF2-40B4-BE49-F238E27FC236}">
                  <a16:creationId xmlns:a16="http://schemas.microsoft.com/office/drawing/2014/main" id="{E8873C46-C7F7-63A7-9AEA-8F545CBB352B}"/>
                </a:ext>
              </a:extLst>
            </p:cNvPr>
            <p:cNvSpPr/>
            <p:nvPr/>
          </p:nvSpPr>
          <p:spPr>
            <a:xfrm>
              <a:off x="609600" y="304800"/>
              <a:ext cx="3662679"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gr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HỆ THỐNG DLTM</a:t>
            </a:r>
            <a:endParaRPr sz="2000" kern="1200" spc="-85" dirty="0">
              <a:solidFill>
                <a:srgbClr val="ED0033"/>
              </a:solidFill>
              <a:latin typeface="FS Magistral Bold" panose="020B0804030204080304" pitchFamily="34" charset="0"/>
              <a:ea typeface="+mn-ea"/>
            </a:endParaRPr>
          </a:p>
        </p:txBody>
      </p:sp>
      <p:sp>
        <p:nvSpPr>
          <p:cNvPr id="13" name="TextBox 12">
            <a:extLst>
              <a:ext uri="{FF2B5EF4-FFF2-40B4-BE49-F238E27FC236}">
                <a16:creationId xmlns:a16="http://schemas.microsoft.com/office/drawing/2014/main" id="{F241667B-5C00-3340-CB64-EAE927F768BA}"/>
              </a:ext>
            </a:extLst>
          </p:cNvPr>
          <p:cNvSpPr txBox="1"/>
          <p:nvPr/>
        </p:nvSpPr>
        <p:spPr>
          <a:xfrm>
            <a:off x="6324602" y="2107530"/>
            <a:ext cx="2819400" cy="646331"/>
          </a:xfrm>
          <a:prstGeom prst="rect">
            <a:avLst/>
          </a:prstGeom>
          <a:noFill/>
        </p:spPr>
        <p:txBody>
          <a:bodyPr wrap="square">
            <a:spAutoFit/>
          </a:bodyPr>
          <a:lstStyle/>
          <a:p>
            <a:pPr marL="12700">
              <a:lnSpc>
                <a:spcPct val="100000"/>
              </a:lnSpc>
              <a:spcBef>
                <a:spcPts val="600"/>
              </a:spcBef>
            </a:pPr>
            <a:r>
              <a:rPr lang="vi-VN" sz="3600" b="1" spc="-25" dirty="0">
                <a:solidFill>
                  <a:srgbClr val="FF0000"/>
                </a:solidFill>
                <a:latin typeface="Tahoma"/>
                <a:cs typeface="Tahoma"/>
              </a:rPr>
              <a:t>5</a:t>
            </a:r>
            <a:r>
              <a:rPr lang="vi-VN" sz="1800" spc="-25" dirty="0">
                <a:solidFill>
                  <a:srgbClr val="3E3E3E"/>
                </a:solidFill>
                <a:latin typeface="Tahoma"/>
                <a:cs typeface="Tahoma"/>
              </a:rPr>
              <a:t> đơn vị lữ hành</a:t>
            </a:r>
          </a:p>
        </p:txBody>
      </p:sp>
      <p:sp>
        <p:nvSpPr>
          <p:cNvPr id="15" name="TextBox 14">
            <a:extLst>
              <a:ext uri="{FF2B5EF4-FFF2-40B4-BE49-F238E27FC236}">
                <a16:creationId xmlns:a16="http://schemas.microsoft.com/office/drawing/2014/main" id="{6289D921-26EF-A40C-6B11-9CD88EDED4C3}"/>
              </a:ext>
            </a:extLst>
          </p:cNvPr>
          <p:cNvSpPr txBox="1"/>
          <p:nvPr/>
        </p:nvSpPr>
        <p:spPr>
          <a:xfrm>
            <a:off x="2836354" y="1468850"/>
            <a:ext cx="3064555" cy="769441"/>
          </a:xfrm>
          <a:prstGeom prst="rect">
            <a:avLst/>
          </a:prstGeom>
          <a:noFill/>
        </p:spPr>
        <p:txBody>
          <a:bodyPr wrap="square">
            <a:spAutoFit/>
          </a:bodyPr>
          <a:lstStyle/>
          <a:p>
            <a:pPr marL="12700">
              <a:lnSpc>
                <a:spcPct val="100000"/>
              </a:lnSpc>
              <a:spcBef>
                <a:spcPts val="600"/>
              </a:spcBef>
            </a:pPr>
            <a:r>
              <a:rPr lang="vi-VN" sz="4400" b="1" spc="-25" dirty="0">
                <a:solidFill>
                  <a:srgbClr val="FF0000"/>
                </a:solidFill>
                <a:latin typeface="Tahoma"/>
                <a:cs typeface="Tahoma"/>
              </a:rPr>
              <a:t>65</a:t>
            </a:r>
            <a:r>
              <a:rPr lang="vi-VN" sz="1800" spc="-25" dirty="0">
                <a:solidFill>
                  <a:srgbClr val="3E3E3E"/>
                </a:solidFill>
                <a:latin typeface="Tahoma"/>
                <a:cs typeface="Tahoma"/>
              </a:rPr>
              <a:t> địa điểm ẩm thực.</a:t>
            </a:r>
          </a:p>
        </p:txBody>
      </p:sp>
      <p:sp>
        <p:nvSpPr>
          <p:cNvPr id="17" name="TextBox 16">
            <a:extLst>
              <a:ext uri="{FF2B5EF4-FFF2-40B4-BE49-F238E27FC236}">
                <a16:creationId xmlns:a16="http://schemas.microsoft.com/office/drawing/2014/main" id="{554A5978-C657-B1A4-3CAC-C66E029163CA}"/>
              </a:ext>
            </a:extLst>
          </p:cNvPr>
          <p:cNvSpPr txBox="1"/>
          <p:nvPr/>
        </p:nvSpPr>
        <p:spPr>
          <a:xfrm>
            <a:off x="8764034" y="1614359"/>
            <a:ext cx="3020456" cy="646331"/>
          </a:xfrm>
          <a:prstGeom prst="rect">
            <a:avLst/>
          </a:prstGeom>
          <a:noFill/>
        </p:spPr>
        <p:txBody>
          <a:bodyPr wrap="square">
            <a:spAutoFit/>
          </a:bodyPr>
          <a:lstStyle/>
          <a:p>
            <a:pPr marL="12700">
              <a:lnSpc>
                <a:spcPct val="100000"/>
              </a:lnSpc>
              <a:spcBef>
                <a:spcPts val="600"/>
              </a:spcBef>
            </a:pPr>
            <a:r>
              <a:rPr lang="vi-VN" sz="3600" b="1" spc="-25" dirty="0">
                <a:solidFill>
                  <a:srgbClr val="FF0000"/>
                </a:solidFill>
                <a:latin typeface="Tahoma"/>
                <a:cs typeface="Tahoma"/>
              </a:rPr>
              <a:t>57 </a:t>
            </a:r>
            <a:r>
              <a:rPr lang="vi-VN" sz="1800" spc="-25" dirty="0">
                <a:solidFill>
                  <a:srgbClr val="3E3E3E"/>
                </a:solidFill>
                <a:latin typeface="Tahoma"/>
                <a:cs typeface="Tahoma"/>
              </a:rPr>
              <a:t>địa điểm tham quan</a:t>
            </a:r>
            <a:endParaRPr lang="en-US" dirty="0"/>
          </a:p>
        </p:txBody>
      </p:sp>
      <p:pic>
        <p:nvPicPr>
          <p:cNvPr id="19" name="Picture 18">
            <a:extLst>
              <a:ext uri="{FF2B5EF4-FFF2-40B4-BE49-F238E27FC236}">
                <a16:creationId xmlns:a16="http://schemas.microsoft.com/office/drawing/2014/main" id="{F0D1DB95-C50F-7CF5-5E35-5B5F2A7A8CE8}"/>
              </a:ext>
            </a:extLst>
          </p:cNvPr>
          <p:cNvPicPr>
            <a:picLocks noChangeAspect="1"/>
          </p:cNvPicPr>
          <p:nvPr/>
        </p:nvPicPr>
        <p:blipFill>
          <a:blip r:embed="rId2"/>
          <a:stretch>
            <a:fillRect/>
          </a:stretch>
        </p:blipFill>
        <p:spPr>
          <a:xfrm>
            <a:off x="0" y="3074399"/>
            <a:ext cx="2510010" cy="3378217"/>
          </a:xfrm>
          <a:prstGeom prst="rect">
            <a:avLst/>
          </a:prstGeom>
        </p:spPr>
      </p:pic>
      <p:pic>
        <p:nvPicPr>
          <p:cNvPr id="21" name="Picture 20">
            <a:extLst>
              <a:ext uri="{FF2B5EF4-FFF2-40B4-BE49-F238E27FC236}">
                <a16:creationId xmlns:a16="http://schemas.microsoft.com/office/drawing/2014/main" id="{679C41D5-D30A-0CF1-BC20-F4FEAD70B017}"/>
              </a:ext>
            </a:extLst>
          </p:cNvPr>
          <p:cNvPicPr>
            <a:picLocks noChangeAspect="1"/>
          </p:cNvPicPr>
          <p:nvPr/>
        </p:nvPicPr>
        <p:blipFill>
          <a:blip r:embed="rId3"/>
          <a:stretch>
            <a:fillRect/>
          </a:stretch>
        </p:blipFill>
        <p:spPr>
          <a:xfrm>
            <a:off x="2632114" y="2464764"/>
            <a:ext cx="3235286" cy="4352144"/>
          </a:xfrm>
          <a:prstGeom prst="rect">
            <a:avLst/>
          </a:prstGeom>
        </p:spPr>
      </p:pic>
      <p:pic>
        <p:nvPicPr>
          <p:cNvPr id="23" name="Picture 22">
            <a:extLst>
              <a:ext uri="{FF2B5EF4-FFF2-40B4-BE49-F238E27FC236}">
                <a16:creationId xmlns:a16="http://schemas.microsoft.com/office/drawing/2014/main" id="{83CC52E6-743E-DF0B-9415-9893D03FFCA0}"/>
              </a:ext>
            </a:extLst>
          </p:cNvPr>
          <p:cNvPicPr>
            <a:picLocks noChangeAspect="1"/>
          </p:cNvPicPr>
          <p:nvPr/>
        </p:nvPicPr>
        <p:blipFill>
          <a:blip r:embed="rId4"/>
          <a:stretch>
            <a:fillRect/>
          </a:stretch>
        </p:blipFill>
        <p:spPr>
          <a:xfrm>
            <a:off x="6044915" y="3200400"/>
            <a:ext cx="2495584" cy="3407647"/>
          </a:xfrm>
          <a:prstGeom prst="rect">
            <a:avLst/>
          </a:prstGeom>
        </p:spPr>
      </p:pic>
      <p:pic>
        <p:nvPicPr>
          <p:cNvPr id="25" name="Picture 24">
            <a:extLst>
              <a:ext uri="{FF2B5EF4-FFF2-40B4-BE49-F238E27FC236}">
                <a16:creationId xmlns:a16="http://schemas.microsoft.com/office/drawing/2014/main" id="{F3EBEA51-F788-197F-191E-3A101BA42767}"/>
              </a:ext>
            </a:extLst>
          </p:cNvPr>
          <p:cNvPicPr>
            <a:picLocks noChangeAspect="1"/>
          </p:cNvPicPr>
          <p:nvPr/>
        </p:nvPicPr>
        <p:blipFill>
          <a:blip r:embed="rId5"/>
          <a:stretch>
            <a:fillRect/>
          </a:stretch>
        </p:blipFill>
        <p:spPr>
          <a:xfrm>
            <a:off x="8686800" y="2464764"/>
            <a:ext cx="3174925" cy="4352144"/>
          </a:xfrm>
          <a:prstGeom prst="rect">
            <a:avLst/>
          </a:prstGeom>
        </p:spPr>
      </p:pic>
    </p:spTree>
    <p:extLst>
      <p:ext uri="{BB962C8B-B14F-4D97-AF65-F5344CB8AC3E}">
        <p14:creationId xmlns:p14="http://schemas.microsoft.com/office/powerpoint/2010/main" val="169302932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BE083D-068B-B410-497E-DB070109CBDA}"/>
              </a:ext>
            </a:extLst>
          </p:cNvPr>
          <p:cNvSpPr txBox="1"/>
          <p:nvPr/>
        </p:nvSpPr>
        <p:spPr>
          <a:xfrm>
            <a:off x="4681191" y="432574"/>
            <a:ext cx="2958029" cy="707886"/>
          </a:xfrm>
          <a:prstGeom prst="rect">
            <a:avLst/>
          </a:prstGeom>
          <a:noFill/>
        </p:spPr>
        <p:txBody>
          <a:bodyPr wrap="square">
            <a:spAutoFit/>
          </a:bodyPr>
          <a:lstStyle/>
          <a:p>
            <a:pPr marL="12700">
              <a:lnSpc>
                <a:spcPct val="100000"/>
              </a:lnSpc>
              <a:spcBef>
                <a:spcPts val="600"/>
              </a:spcBef>
            </a:pPr>
            <a:r>
              <a:rPr lang="en-US" sz="4000" b="1" spc="-25" dirty="0">
                <a:solidFill>
                  <a:srgbClr val="FF0000"/>
                </a:solidFill>
                <a:latin typeface="Tahoma" panose="020B0604030504040204" pitchFamily="34" charset="0"/>
                <a:ea typeface="Tahoma" panose="020B0604030504040204" pitchFamily="34" charset="0"/>
                <a:cs typeface="Tahoma" panose="020B0604030504040204" pitchFamily="34" charset="0"/>
              </a:rPr>
              <a:t>25</a:t>
            </a:r>
            <a:r>
              <a:rPr lang="vi-VN" sz="2000" spc="-25" dirty="0">
                <a:solidFill>
                  <a:srgbClr val="3E3E3E"/>
                </a:solidFill>
                <a:latin typeface="Tahoma" panose="020B0604030504040204" pitchFamily="34" charset="0"/>
                <a:ea typeface="Tahoma" panose="020B0604030504040204" pitchFamily="34" charset="0"/>
                <a:cs typeface="Tahoma" panose="020B0604030504040204" pitchFamily="34" charset="0"/>
              </a:rPr>
              <a:t> </a:t>
            </a:r>
            <a:r>
              <a:rPr lang="en-US" sz="20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Điểm</a:t>
            </a:r>
            <a:r>
              <a:rPr lang="en-US" sz="20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n-US" sz="20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tham</a:t>
            </a:r>
            <a:r>
              <a:rPr lang="en-US" sz="20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n-US" sz="2000" spc="-25"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quan</a:t>
            </a:r>
            <a:r>
              <a:rPr lang="vi-VN" sz="2000" spc="-25"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t>
            </a:r>
          </a:p>
        </p:txBody>
      </p:sp>
      <p:grpSp>
        <p:nvGrpSpPr>
          <p:cNvPr id="10" name="Group 9">
            <a:extLst>
              <a:ext uri="{FF2B5EF4-FFF2-40B4-BE49-F238E27FC236}">
                <a16:creationId xmlns:a16="http://schemas.microsoft.com/office/drawing/2014/main" id="{79CEFA7D-760D-028D-911E-C49FA565BD52}"/>
              </a:ext>
            </a:extLst>
          </p:cNvPr>
          <p:cNvGrpSpPr/>
          <p:nvPr/>
        </p:nvGrpSpPr>
        <p:grpSpPr>
          <a:xfrm>
            <a:off x="237744" y="304800"/>
            <a:ext cx="4034535" cy="835660"/>
            <a:chOff x="237744" y="304800"/>
            <a:chExt cx="4034535" cy="835660"/>
          </a:xfrm>
        </p:grpSpPr>
        <p:sp>
          <p:nvSpPr>
            <p:cNvPr id="8" name="object 16">
              <a:extLst>
                <a:ext uri="{FF2B5EF4-FFF2-40B4-BE49-F238E27FC236}">
                  <a16:creationId xmlns:a16="http://schemas.microsoft.com/office/drawing/2014/main" id="{E8873C46-C7F7-63A7-9AEA-8F545CBB352B}"/>
                </a:ext>
              </a:extLst>
            </p:cNvPr>
            <p:cNvSpPr/>
            <p:nvPr/>
          </p:nvSpPr>
          <p:spPr>
            <a:xfrm>
              <a:off x="609600" y="304800"/>
              <a:ext cx="3662679"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gr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235267" y="609600"/>
            <a:ext cx="2438400" cy="297516"/>
          </a:xfrm>
          <a:prstGeom prst="rect">
            <a:avLst/>
          </a:prstGeom>
        </p:spPr>
        <p:txBody>
          <a:bodyPr vert="horz" wrap="square" lIns="0" tIns="27939" rIns="0" bIns="0" rtlCol="0">
            <a:spAutoFit/>
          </a:bodyPr>
          <a:lstStyle/>
          <a:p>
            <a:pPr marL="12700" marR="5080">
              <a:lnSpc>
                <a:spcPts val="2100"/>
              </a:lnSpc>
              <a:spcBef>
                <a:spcPts val="219"/>
              </a:spcBef>
            </a:pPr>
            <a:r>
              <a:rPr lang="en-US" sz="2400" kern="1200" spc="-85" dirty="0">
                <a:solidFill>
                  <a:srgbClr val="ED0033"/>
                </a:solidFill>
                <a:latin typeface="FS Magistral Bold" panose="020B0804030204080304" pitchFamily="34" charset="0"/>
                <a:ea typeface="+mn-ea"/>
              </a:rPr>
              <a:t>SỐ HOÁ 3D</a:t>
            </a:r>
            <a:endParaRPr sz="2400" kern="1200" spc="-85" dirty="0">
              <a:solidFill>
                <a:srgbClr val="ED0033"/>
              </a:solidFill>
              <a:latin typeface="FS Magistral Bold" panose="020B0804030204080304" pitchFamily="34" charset="0"/>
              <a:ea typeface="+mn-ea"/>
            </a:endParaRPr>
          </a:p>
        </p:txBody>
      </p:sp>
      <p:pic>
        <p:nvPicPr>
          <p:cNvPr id="14" name="Picture 13">
            <a:extLst>
              <a:ext uri="{FF2B5EF4-FFF2-40B4-BE49-F238E27FC236}">
                <a16:creationId xmlns:a16="http://schemas.microsoft.com/office/drawing/2014/main" id="{1E826800-CFD1-1561-A50D-A0F15F39A50C}"/>
              </a:ext>
            </a:extLst>
          </p:cNvPr>
          <p:cNvPicPr>
            <a:picLocks noChangeAspect="1"/>
          </p:cNvPicPr>
          <p:nvPr/>
        </p:nvPicPr>
        <p:blipFill>
          <a:blip r:embed="rId2"/>
          <a:stretch>
            <a:fillRect/>
          </a:stretch>
        </p:blipFill>
        <p:spPr>
          <a:xfrm>
            <a:off x="381000" y="1239681"/>
            <a:ext cx="3662678" cy="2906470"/>
          </a:xfrm>
          <a:prstGeom prst="rect">
            <a:avLst/>
          </a:prstGeom>
        </p:spPr>
      </p:pic>
      <p:pic>
        <p:nvPicPr>
          <p:cNvPr id="18" name="Picture 17">
            <a:extLst>
              <a:ext uri="{FF2B5EF4-FFF2-40B4-BE49-F238E27FC236}">
                <a16:creationId xmlns:a16="http://schemas.microsoft.com/office/drawing/2014/main" id="{EFDAB8C0-4199-A7AE-01F2-7C7871C8ECA0}"/>
              </a:ext>
            </a:extLst>
          </p:cNvPr>
          <p:cNvPicPr>
            <a:picLocks noChangeAspect="1"/>
          </p:cNvPicPr>
          <p:nvPr/>
        </p:nvPicPr>
        <p:blipFill>
          <a:blip r:embed="rId3"/>
          <a:stretch>
            <a:fillRect/>
          </a:stretch>
        </p:blipFill>
        <p:spPr>
          <a:xfrm>
            <a:off x="4414522" y="1251620"/>
            <a:ext cx="3662678" cy="2287169"/>
          </a:xfrm>
          <a:prstGeom prst="rect">
            <a:avLst/>
          </a:prstGeom>
        </p:spPr>
      </p:pic>
      <p:pic>
        <p:nvPicPr>
          <p:cNvPr id="22" name="Picture 21">
            <a:extLst>
              <a:ext uri="{FF2B5EF4-FFF2-40B4-BE49-F238E27FC236}">
                <a16:creationId xmlns:a16="http://schemas.microsoft.com/office/drawing/2014/main" id="{7810CDDF-D4D7-6395-834F-F4B83AAAF125}"/>
              </a:ext>
            </a:extLst>
          </p:cNvPr>
          <p:cNvPicPr>
            <a:picLocks noChangeAspect="1"/>
          </p:cNvPicPr>
          <p:nvPr/>
        </p:nvPicPr>
        <p:blipFill>
          <a:blip r:embed="rId4"/>
          <a:stretch>
            <a:fillRect/>
          </a:stretch>
        </p:blipFill>
        <p:spPr>
          <a:xfrm>
            <a:off x="8229600" y="1061139"/>
            <a:ext cx="3662678" cy="2901261"/>
          </a:xfrm>
          <a:prstGeom prst="rect">
            <a:avLst/>
          </a:prstGeom>
        </p:spPr>
      </p:pic>
      <p:pic>
        <p:nvPicPr>
          <p:cNvPr id="24" name="Picture 23">
            <a:extLst>
              <a:ext uri="{FF2B5EF4-FFF2-40B4-BE49-F238E27FC236}">
                <a16:creationId xmlns:a16="http://schemas.microsoft.com/office/drawing/2014/main" id="{37117F7F-472F-23B6-D1A9-462A2B21CE51}"/>
              </a:ext>
            </a:extLst>
          </p:cNvPr>
          <p:cNvPicPr>
            <a:picLocks noChangeAspect="1"/>
          </p:cNvPicPr>
          <p:nvPr/>
        </p:nvPicPr>
        <p:blipFill>
          <a:blip r:embed="rId5"/>
          <a:stretch>
            <a:fillRect/>
          </a:stretch>
        </p:blipFill>
        <p:spPr>
          <a:xfrm>
            <a:off x="3810000" y="3602215"/>
            <a:ext cx="4001209" cy="3176587"/>
          </a:xfrm>
          <a:prstGeom prst="rect">
            <a:avLst/>
          </a:prstGeom>
        </p:spPr>
      </p:pic>
      <p:pic>
        <p:nvPicPr>
          <p:cNvPr id="26" name="Picture 25">
            <a:extLst>
              <a:ext uri="{FF2B5EF4-FFF2-40B4-BE49-F238E27FC236}">
                <a16:creationId xmlns:a16="http://schemas.microsoft.com/office/drawing/2014/main" id="{6AB41839-DB07-C18A-EB4E-3CB658E7F08C}"/>
              </a:ext>
            </a:extLst>
          </p:cNvPr>
          <p:cNvPicPr>
            <a:picLocks noChangeAspect="1"/>
          </p:cNvPicPr>
          <p:nvPr/>
        </p:nvPicPr>
        <p:blipFill>
          <a:blip r:embed="rId6"/>
          <a:stretch>
            <a:fillRect/>
          </a:stretch>
        </p:blipFill>
        <p:spPr>
          <a:xfrm>
            <a:off x="297694" y="4143748"/>
            <a:ext cx="3399842" cy="2439302"/>
          </a:xfrm>
          <a:prstGeom prst="rect">
            <a:avLst/>
          </a:prstGeom>
        </p:spPr>
      </p:pic>
      <p:pic>
        <p:nvPicPr>
          <p:cNvPr id="28" name="Picture 27">
            <a:hlinkClick r:id="rId7"/>
            <a:extLst>
              <a:ext uri="{FF2B5EF4-FFF2-40B4-BE49-F238E27FC236}">
                <a16:creationId xmlns:a16="http://schemas.microsoft.com/office/drawing/2014/main" id="{DF46FDA8-467D-0E24-4FAC-A54E76B28173}"/>
              </a:ext>
            </a:extLst>
          </p:cNvPr>
          <p:cNvPicPr>
            <a:picLocks noChangeAspect="1"/>
          </p:cNvPicPr>
          <p:nvPr/>
        </p:nvPicPr>
        <p:blipFill>
          <a:blip r:embed="rId8"/>
          <a:stretch>
            <a:fillRect/>
          </a:stretch>
        </p:blipFill>
        <p:spPr>
          <a:xfrm>
            <a:off x="3991291" y="3688556"/>
            <a:ext cx="1628775" cy="371475"/>
          </a:xfrm>
          <a:prstGeom prst="rect">
            <a:avLst/>
          </a:prstGeom>
        </p:spPr>
      </p:pic>
      <p:pic>
        <p:nvPicPr>
          <p:cNvPr id="20" name="Picture 19">
            <a:extLst>
              <a:ext uri="{FF2B5EF4-FFF2-40B4-BE49-F238E27FC236}">
                <a16:creationId xmlns:a16="http://schemas.microsoft.com/office/drawing/2014/main" id="{4E37893E-4AE2-DCDA-05A0-522C7DC3288D}"/>
              </a:ext>
            </a:extLst>
          </p:cNvPr>
          <p:cNvPicPr>
            <a:picLocks noChangeAspect="1"/>
          </p:cNvPicPr>
          <p:nvPr/>
        </p:nvPicPr>
        <p:blipFill>
          <a:blip r:embed="rId9"/>
          <a:stretch>
            <a:fillRect/>
          </a:stretch>
        </p:blipFill>
        <p:spPr>
          <a:xfrm>
            <a:off x="8077200" y="4038600"/>
            <a:ext cx="4001209" cy="2657795"/>
          </a:xfrm>
          <a:prstGeom prst="rect">
            <a:avLst/>
          </a:prstGeom>
        </p:spPr>
      </p:pic>
      <p:pic>
        <p:nvPicPr>
          <p:cNvPr id="31" name="Picture 30">
            <a:extLst>
              <a:ext uri="{FF2B5EF4-FFF2-40B4-BE49-F238E27FC236}">
                <a16:creationId xmlns:a16="http://schemas.microsoft.com/office/drawing/2014/main" id="{797C18BA-B471-EE9C-68A7-E67DF2FD0007}"/>
              </a:ext>
            </a:extLst>
          </p:cNvPr>
          <p:cNvPicPr>
            <a:picLocks noChangeAspect="1"/>
          </p:cNvPicPr>
          <p:nvPr/>
        </p:nvPicPr>
        <p:blipFill>
          <a:blip r:embed="rId10"/>
          <a:stretch>
            <a:fillRect/>
          </a:stretch>
        </p:blipFill>
        <p:spPr>
          <a:xfrm>
            <a:off x="580644" y="6363983"/>
            <a:ext cx="2703618" cy="332412"/>
          </a:xfrm>
          <a:prstGeom prst="rect">
            <a:avLst/>
          </a:prstGeom>
        </p:spPr>
      </p:pic>
      <p:pic>
        <p:nvPicPr>
          <p:cNvPr id="33" name="Picture 32">
            <a:extLst>
              <a:ext uri="{FF2B5EF4-FFF2-40B4-BE49-F238E27FC236}">
                <a16:creationId xmlns:a16="http://schemas.microsoft.com/office/drawing/2014/main" id="{EA667FD4-02A8-CA73-67BB-98757838BCB9}"/>
              </a:ext>
            </a:extLst>
          </p:cNvPr>
          <p:cNvPicPr>
            <a:picLocks noChangeAspect="1"/>
          </p:cNvPicPr>
          <p:nvPr/>
        </p:nvPicPr>
        <p:blipFill>
          <a:blip r:embed="rId11"/>
          <a:stretch>
            <a:fillRect/>
          </a:stretch>
        </p:blipFill>
        <p:spPr>
          <a:xfrm>
            <a:off x="4805679" y="6460486"/>
            <a:ext cx="2116919" cy="343087"/>
          </a:xfrm>
          <a:prstGeom prst="rect">
            <a:avLst/>
          </a:prstGeom>
        </p:spPr>
      </p:pic>
      <p:pic>
        <p:nvPicPr>
          <p:cNvPr id="35" name="Picture 34">
            <a:extLst>
              <a:ext uri="{FF2B5EF4-FFF2-40B4-BE49-F238E27FC236}">
                <a16:creationId xmlns:a16="http://schemas.microsoft.com/office/drawing/2014/main" id="{A942873E-A154-4C5D-9887-8F842C427673}"/>
              </a:ext>
            </a:extLst>
          </p:cNvPr>
          <p:cNvPicPr>
            <a:picLocks noChangeAspect="1"/>
          </p:cNvPicPr>
          <p:nvPr/>
        </p:nvPicPr>
        <p:blipFill>
          <a:blip r:embed="rId12"/>
          <a:stretch>
            <a:fillRect/>
          </a:stretch>
        </p:blipFill>
        <p:spPr>
          <a:xfrm>
            <a:off x="9239584" y="3602215"/>
            <a:ext cx="1642709" cy="328542"/>
          </a:xfrm>
          <a:prstGeom prst="rect">
            <a:avLst/>
          </a:prstGeom>
        </p:spPr>
      </p:pic>
      <p:pic>
        <p:nvPicPr>
          <p:cNvPr id="37" name="Picture 36">
            <a:extLst>
              <a:ext uri="{FF2B5EF4-FFF2-40B4-BE49-F238E27FC236}">
                <a16:creationId xmlns:a16="http://schemas.microsoft.com/office/drawing/2014/main" id="{F82DD486-8A54-4BBF-6E67-C88FB85E7AF7}"/>
              </a:ext>
            </a:extLst>
          </p:cNvPr>
          <p:cNvPicPr>
            <a:picLocks noChangeAspect="1"/>
          </p:cNvPicPr>
          <p:nvPr/>
        </p:nvPicPr>
        <p:blipFill>
          <a:blip r:embed="rId13"/>
          <a:stretch>
            <a:fillRect/>
          </a:stretch>
        </p:blipFill>
        <p:spPr>
          <a:xfrm>
            <a:off x="6086829" y="1288450"/>
            <a:ext cx="1933575" cy="305630"/>
          </a:xfrm>
          <a:prstGeom prst="rect">
            <a:avLst/>
          </a:prstGeom>
        </p:spPr>
      </p:pic>
      <p:pic>
        <p:nvPicPr>
          <p:cNvPr id="39" name="Picture 38">
            <a:extLst>
              <a:ext uri="{FF2B5EF4-FFF2-40B4-BE49-F238E27FC236}">
                <a16:creationId xmlns:a16="http://schemas.microsoft.com/office/drawing/2014/main" id="{7C68AF90-0E2B-C585-05F7-63F8CFCFEF2A}"/>
              </a:ext>
            </a:extLst>
          </p:cNvPr>
          <p:cNvPicPr>
            <a:picLocks noChangeAspect="1"/>
          </p:cNvPicPr>
          <p:nvPr/>
        </p:nvPicPr>
        <p:blipFill>
          <a:blip r:embed="rId14"/>
          <a:stretch>
            <a:fillRect/>
          </a:stretch>
        </p:blipFill>
        <p:spPr>
          <a:xfrm>
            <a:off x="2353887" y="1288101"/>
            <a:ext cx="1752899" cy="418748"/>
          </a:xfrm>
          <a:prstGeom prst="rect">
            <a:avLst/>
          </a:prstGeom>
        </p:spPr>
      </p:pic>
    </p:spTree>
    <p:extLst>
      <p:ext uri="{BB962C8B-B14F-4D97-AF65-F5344CB8AC3E}">
        <p14:creationId xmlns:p14="http://schemas.microsoft.com/office/powerpoint/2010/main" val="26943792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9CEFA7D-760D-028D-911E-C49FA565BD52}"/>
              </a:ext>
            </a:extLst>
          </p:cNvPr>
          <p:cNvGrpSpPr/>
          <p:nvPr/>
        </p:nvGrpSpPr>
        <p:grpSpPr>
          <a:xfrm>
            <a:off x="237744" y="304800"/>
            <a:ext cx="4034535" cy="835660"/>
            <a:chOff x="237744" y="304800"/>
            <a:chExt cx="4034535" cy="835660"/>
          </a:xfrm>
        </p:grpSpPr>
        <p:sp>
          <p:nvSpPr>
            <p:cNvPr id="8" name="object 16">
              <a:extLst>
                <a:ext uri="{FF2B5EF4-FFF2-40B4-BE49-F238E27FC236}">
                  <a16:creationId xmlns:a16="http://schemas.microsoft.com/office/drawing/2014/main" id="{E8873C46-C7F7-63A7-9AEA-8F545CBB352B}"/>
                </a:ext>
              </a:extLst>
            </p:cNvPr>
            <p:cNvSpPr/>
            <p:nvPr/>
          </p:nvSpPr>
          <p:spPr>
            <a:xfrm>
              <a:off x="609600" y="304800"/>
              <a:ext cx="3662679" cy="835660"/>
            </a:xfrm>
            <a:custGeom>
              <a:avLst/>
              <a:gdLst/>
              <a:ahLst/>
              <a:cxnLst/>
              <a:rect l="l" t="t" r="r" b="b"/>
              <a:pathLst>
                <a:path w="3662679" h="835660">
                  <a:moveTo>
                    <a:pt x="3198241" y="0"/>
                  </a:moveTo>
                  <a:lnTo>
                    <a:pt x="463918" y="0"/>
                  </a:lnTo>
                  <a:lnTo>
                    <a:pt x="413208" y="2492"/>
                  </a:lnTo>
                  <a:lnTo>
                    <a:pt x="364019" y="9798"/>
                  </a:lnTo>
                  <a:lnTo>
                    <a:pt x="316652" y="21655"/>
                  </a:lnTo>
                  <a:lnTo>
                    <a:pt x="271410" y="37805"/>
                  </a:lnTo>
                  <a:lnTo>
                    <a:pt x="228592" y="57986"/>
                  </a:lnTo>
                  <a:lnTo>
                    <a:pt x="188501" y="81940"/>
                  </a:lnTo>
                  <a:lnTo>
                    <a:pt x="151437" y="109405"/>
                  </a:lnTo>
                  <a:lnTo>
                    <a:pt x="117702" y="140121"/>
                  </a:lnTo>
                  <a:lnTo>
                    <a:pt x="87596" y="173830"/>
                  </a:lnTo>
                  <a:lnTo>
                    <a:pt x="61422" y="210269"/>
                  </a:lnTo>
                  <a:lnTo>
                    <a:pt x="39481" y="249180"/>
                  </a:lnTo>
                  <a:lnTo>
                    <a:pt x="22072" y="290302"/>
                  </a:lnTo>
                  <a:lnTo>
                    <a:pt x="9499" y="333374"/>
                  </a:lnTo>
                  <a:lnTo>
                    <a:pt x="0" y="417575"/>
                  </a:lnTo>
                  <a:lnTo>
                    <a:pt x="0" y="835151"/>
                  </a:lnTo>
                  <a:lnTo>
                    <a:pt x="3198241" y="835151"/>
                  </a:lnTo>
                  <a:lnTo>
                    <a:pt x="3248846" y="832373"/>
                  </a:lnTo>
                  <a:lnTo>
                    <a:pt x="3297860" y="824960"/>
                  </a:lnTo>
                  <a:lnTo>
                    <a:pt x="3345001" y="813157"/>
                  </a:lnTo>
                  <a:lnTo>
                    <a:pt x="3389987" y="797207"/>
                  </a:lnTo>
                  <a:lnTo>
                    <a:pt x="3432537" y="777352"/>
                  </a:lnTo>
                  <a:lnTo>
                    <a:pt x="3472369" y="753837"/>
                  </a:lnTo>
                  <a:lnTo>
                    <a:pt x="3509204" y="726904"/>
                  </a:lnTo>
                  <a:lnTo>
                    <a:pt x="3542758" y="696796"/>
                  </a:lnTo>
                  <a:lnTo>
                    <a:pt x="3572751" y="663756"/>
                  </a:lnTo>
                  <a:lnTo>
                    <a:pt x="3598902" y="628029"/>
                  </a:lnTo>
                  <a:lnTo>
                    <a:pt x="3620929" y="589856"/>
                  </a:lnTo>
                  <a:lnTo>
                    <a:pt x="3638551" y="549481"/>
                  </a:lnTo>
                  <a:lnTo>
                    <a:pt x="3651486" y="507147"/>
                  </a:lnTo>
                  <a:lnTo>
                    <a:pt x="3659453" y="463097"/>
                  </a:lnTo>
                  <a:lnTo>
                    <a:pt x="3662171" y="417575"/>
                  </a:lnTo>
                  <a:lnTo>
                    <a:pt x="3652901" y="333374"/>
                  </a:lnTo>
                  <a:lnTo>
                    <a:pt x="3638790" y="285656"/>
                  </a:lnTo>
                  <a:lnTo>
                    <a:pt x="3618810" y="240425"/>
                  </a:lnTo>
                  <a:lnTo>
                    <a:pt x="3593336" y="198034"/>
                  </a:lnTo>
                  <a:lnTo>
                    <a:pt x="3562749" y="158838"/>
                  </a:lnTo>
                  <a:lnTo>
                    <a:pt x="3527425" y="123189"/>
                  </a:lnTo>
                  <a:lnTo>
                    <a:pt x="3489009" y="92133"/>
                  </a:lnTo>
                  <a:lnTo>
                    <a:pt x="3447223" y="65110"/>
                  </a:lnTo>
                  <a:lnTo>
                    <a:pt x="3402368" y="42393"/>
                  </a:lnTo>
                  <a:lnTo>
                    <a:pt x="3354742" y="24252"/>
                  </a:lnTo>
                  <a:lnTo>
                    <a:pt x="3304645" y="10959"/>
                  </a:lnTo>
                  <a:lnTo>
                    <a:pt x="3252378" y="2785"/>
                  </a:lnTo>
                  <a:lnTo>
                    <a:pt x="3198241" y="0"/>
                  </a:lnTo>
                  <a:close/>
                </a:path>
              </a:pathLst>
            </a:custGeom>
            <a:solidFill>
              <a:srgbClr val="EBEBEB"/>
            </a:solidFill>
          </p:spPr>
          <p:txBody>
            <a:bodyPr wrap="square" lIns="0" tIns="0" rIns="0" bIns="0" rtlCol="0"/>
            <a:lstStyle/>
            <a:p>
              <a:endParaRPr/>
            </a:p>
          </p:txBody>
        </p:sp>
        <p:sp>
          <p:nvSpPr>
            <p:cNvPr id="9" name="object 17">
              <a:extLst>
                <a:ext uri="{FF2B5EF4-FFF2-40B4-BE49-F238E27FC236}">
                  <a16:creationId xmlns:a16="http://schemas.microsoft.com/office/drawing/2014/main" id="{E451FC36-B152-CAF6-DE9F-39231C6E34A7}"/>
                </a:ext>
              </a:extLst>
            </p:cNvPr>
            <p:cNvSpPr/>
            <p:nvPr/>
          </p:nvSpPr>
          <p:spPr>
            <a:xfrm>
              <a:off x="237744" y="405384"/>
              <a:ext cx="685800" cy="684530"/>
            </a:xfrm>
            <a:custGeom>
              <a:avLst/>
              <a:gdLst/>
              <a:ahLst/>
              <a:cxnLst/>
              <a:rect l="l" t="t" r="r" b="b"/>
              <a:pathLst>
                <a:path w="685800" h="684530">
                  <a:moveTo>
                    <a:pt x="342900" y="0"/>
                  </a:moveTo>
                  <a:lnTo>
                    <a:pt x="296369" y="3122"/>
                  </a:lnTo>
                  <a:lnTo>
                    <a:pt x="251742" y="12220"/>
                  </a:lnTo>
                  <a:lnTo>
                    <a:pt x="209426" y="26884"/>
                  </a:lnTo>
                  <a:lnTo>
                    <a:pt x="169830" y="46707"/>
                  </a:lnTo>
                  <a:lnTo>
                    <a:pt x="133362" y="71283"/>
                  </a:lnTo>
                  <a:lnTo>
                    <a:pt x="100431" y="100203"/>
                  </a:lnTo>
                  <a:lnTo>
                    <a:pt x="71446" y="133059"/>
                  </a:lnTo>
                  <a:lnTo>
                    <a:pt x="46815" y="169446"/>
                  </a:lnTo>
                  <a:lnTo>
                    <a:pt x="26946" y="208954"/>
                  </a:lnTo>
                  <a:lnTo>
                    <a:pt x="12248" y="251177"/>
                  </a:lnTo>
                  <a:lnTo>
                    <a:pt x="3130" y="295708"/>
                  </a:lnTo>
                  <a:lnTo>
                    <a:pt x="0" y="342138"/>
                  </a:lnTo>
                  <a:lnTo>
                    <a:pt x="3130" y="388567"/>
                  </a:lnTo>
                  <a:lnTo>
                    <a:pt x="12248" y="433098"/>
                  </a:lnTo>
                  <a:lnTo>
                    <a:pt x="26946" y="475321"/>
                  </a:lnTo>
                  <a:lnTo>
                    <a:pt x="46815" y="514829"/>
                  </a:lnTo>
                  <a:lnTo>
                    <a:pt x="71446" y="551216"/>
                  </a:lnTo>
                  <a:lnTo>
                    <a:pt x="100431" y="584073"/>
                  </a:lnTo>
                  <a:lnTo>
                    <a:pt x="133362" y="612992"/>
                  </a:lnTo>
                  <a:lnTo>
                    <a:pt x="169830" y="637568"/>
                  </a:lnTo>
                  <a:lnTo>
                    <a:pt x="209426" y="657391"/>
                  </a:lnTo>
                  <a:lnTo>
                    <a:pt x="251742" y="672055"/>
                  </a:lnTo>
                  <a:lnTo>
                    <a:pt x="296369" y="681153"/>
                  </a:lnTo>
                  <a:lnTo>
                    <a:pt x="342900" y="684276"/>
                  </a:lnTo>
                  <a:lnTo>
                    <a:pt x="389430" y="681153"/>
                  </a:lnTo>
                  <a:lnTo>
                    <a:pt x="434057" y="672055"/>
                  </a:lnTo>
                  <a:lnTo>
                    <a:pt x="476373" y="657391"/>
                  </a:lnTo>
                  <a:lnTo>
                    <a:pt x="515969" y="637568"/>
                  </a:lnTo>
                  <a:lnTo>
                    <a:pt x="552437" y="612992"/>
                  </a:lnTo>
                  <a:lnTo>
                    <a:pt x="585368" y="584072"/>
                  </a:lnTo>
                  <a:lnTo>
                    <a:pt x="614353" y="551216"/>
                  </a:lnTo>
                  <a:lnTo>
                    <a:pt x="638984" y="514829"/>
                  </a:lnTo>
                  <a:lnTo>
                    <a:pt x="658853" y="475321"/>
                  </a:lnTo>
                  <a:lnTo>
                    <a:pt x="673551" y="433098"/>
                  </a:lnTo>
                  <a:lnTo>
                    <a:pt x="682669" y="388567"/>
                  </a:lnTo>
                  <a:lnTo>
                    <a:pt x="685799" y="342138"/>
                  </a:lnTo>
                  <a:lnTo>
                    <a:pt x="682669" y="295708"/>
                  </a:lnTo>
                  <a:lnTo>
                    <a:pt x="673551" y="251177"/>
                  </a:lnTo>
                  <a:lnTo>
                    <a:pt x="658853" y="208954"/>
                  </a:lnTo>
                  <a:lnTo>
                    <a:pt x="638984" y="169446"/>
                  </a:lnTo>
                  <a:lnTo>
                    <a:pt x="614353" y="133059"/>
                  </a:lnTo>
                  <a:lnTo>
                    <a:pt x="585368" y="100202"/>
                  </a:lnTo>
                  <a:lnTo>
                    <a:pt x="552437" y="71283"/>
                  </a:lnTo>
                  <a:lnTo>
                    <a:pt x="515969" y="46707"/>
                  </a:lnTo>
                  <a:lnTo>
                    <a:pt x="476373" y="26884"/>
                  </a:lnTo>
                  <a:lnTo>
                    <a:pt x="434057" y="12220"/>
                  </a:lnTo>
                  <a:lnTo>
                    <a:pt x="389430" y="3122"/>
                  </a:lnTo>
                  <a:lnTo>
                    <a:pt x="342900" y="0"/>
                  </a:lnTo>
                  <a:close/>
                </a:path>
              </a:pathLst>
            </a:custGeom>
            <a:solidFill>
              <a:srgbClr val="ED0033">
                <a:alpha val="21960"/>
              </a:srgbClr>
            </a:solidFill>
          </p:spPr>
          <p:txBody>
            <a:bodyPr wrap="square" lIns="0" tIns="0" rIns="0" bIns="0" rtlCol="0"/>
            <a:lstStyle/>
            <a:p>
              <a:endParaRPr/>
            </a:p>
          </p:txBody>
        </p:sp>
      </p:grpSp>
      <p:sp>
        <p:nvSpPr>
          <p:cNvPr id="11" name="object 20">
            <a:extLst>
              <a:ext uri="{FF2B5EF4-FFF2-40B4-BE49-F238E27FC236}">
                <a16:creationId xmlns:a16="http://schemas.microsoft.com/office/drawing/2014/main" id="{536FBB75-3752-535B-2790-60C4C3BF2FD0}"/>
              </a:ext>
            </a:extLst>
          </p:cNvPr>
          <p:cNvSpPr txBox="1">
            <a:spLocks noGrp="1"/>
          </p:cNvSpPr>
          <p:nvPr>
            <p:ph type="title"/>
          </p:nvPr>
        </p:nvSpPr>
        <p:spPr>
          <a:xfrm>
            <a:off x="1143000" y="598891"/>
            <a:ext cx="3662679" cy="297516"/>
          </a:xfrm>
          <a:prstGeom prst="rect">
            <a:avLst/>
          </a:prstGeom>
        </p:spPr>
        <p:txBody>
          <a:bodyPr vert="horz" wrap="square" lIns="0" tIns="27939" rIns="0" bIns="0" rtlCol="0">
            <a:spAutoFit/>
          </a:bodyPr>
          <a:lstStyle/>
          <a:p>
            <a:pPr marL="12700" marR="5080">
              <a:lnSpc>
                <a:spcPts val="2100"/>
              </a:lnSpc>
              <a:spcBef>
                <a:spcPts val="219"/>
              </a:spcBef>
            </a:pPr>
            <a:r>
              <a:rPr lang="en-US" sz="2000" kern="1200" spc="-85" dirty="0">
                <a:solidFill>
                  <a:srgbClr val="ED0033"/>
                </a:solidFill>
                <a:latin typeface="FS Magistral Bold" panose="020B0804030204080304" pitchFamily="34" charset="0"/>
                <a:ea typeface="+mn-ea"/>
              </a:rPr>
              <a:t>VIDEO 3D</a:t>
            </a:r>
            <a:endParaRPr sz="2000" kern="1200" spc="-85" dirty="0">
              <a:solidFill>
                <a:srgbClr val="ED0033"/>
              </a:solidFill>
              <a:latin typeface="FS Magistral Bold" panose="020B0804030204080304" pitchFamily="34" charset="0"/>
              <a:ea typeface="+mn-ea"/>
            </a:endParaRPr>
          </a:p>
        </p:txBody>
      </p:sp>
      <p:sp>
        <p:nvSpPr>
          <p:cNvPr id="15" name="TextBox 14">
            <a:extLst>
              <a:ext uri="{FF2B5EF4-FFF2-40B4-BE49-F238E27FC236}">
                <a16:creationId xmlns:a16="http://schemas.microsoft.com/office/drawing/2014/main" id="{6289D921-26EF-A40C-6B11-9CD88EDED4C3}"/>
              </a:ext>
            </a:extLst>
          </p:cNvPr>
          <p:cNvSpPr txBox="1"/>
          <p:nvPr/>
        </p:nvSpPr>
        <p:spPr>
          <a:xfrm>
            <a:off x="575136" y="2026136"/>
            <a:ext cx="2930064" cy="1323439"/>
          </a:xfrm>
          <a:prstGeom prst="rect">
            <a:avLst/>
          </a:prstGeom>
          <a:noFill/>
        </p:spPr>
        <p:txBody>
          <a:bodyPr wrap="square">
            <a:spAutoFit/>
          </a:bodyPr>
          <a:lstStyle/>
          <a:p>
            <a:pPr marL="12700">
              <a:lnSpc>
                <a:spcPct val="100000"/>
              </a:lnSpc>
              <a:spcBef>
                <a:spcPts val="600"/>
              </a:spcBef>
            </a:pPr>
            <a:r>
              <a:rPr lang="en-US" sz="8000" b="1" spc="-25" dirty="0">
                <a:solidFill>
                  <a:srgbClr val="FF0000"/>
                </a:solidFill>
                <a:latin typeface="Tahoma"/>
                <a:cs typeface="Tahoma"/>
              </a:rPr>
              <a:t>7</a:t>
            </a:r>
            <a:r>
              <a:rPr lang="vi-VN" sz="3200" b="1" spc="-25" dirty="0">
                <a:solidFill>
                  <a:srgbClr val="3E3E3E"/>
                </a:solidFill>
                <a:latin typeface="Tahoma"/>
                <a:cs typeface="Tahoma"/>
              </a:rPr>
              <a:t> </a:t>
            </a:r>
            <a:r>
              <a:rPr lang="en-US" sz="3200" b="1" spc="-25" dirty="0">
                <a:solidFill>
                  <a:srgbClr val="3E3E3E"/>
                </a:solidFill>
                <a:latin typeface="Tahoma"/>
                <a:cs typeface="Tahoma"/>
              </a:rPr>
              <a:t>Video 3D</a:t>
            </a:r>
            <a:endParaRPr lang="vi-VN" sz="3200" b="1" spc="-25" dirty="0">
              <a:solidFill>
                <a:srgbClr val="3E3E3E"/>
              </a:solidFill>
              <a:latin typeface="Tahoma"/>
              <a:cs typeface="Tahoma"/>
            </a:endParaRPr>
          </a:p>
        </p:txBody>
      </p:sp>
      <p:sp>
        <p:nvSpPr>
          <p:cNvPr id="17" name="TextBox 16">
            <a:extLst>
              <a:ext uri="{FF2B5EF4-FFF2-40B4-BE49-F238E27FC236}">
                <a16:creationId xmlns:a16="http://schemas.microsoft.com/office/drawing/2014/main" id="{554A5978-C657-B1A4-3CAC-C66E029163CA}"/>
              </a:ext>
            </a:extLst>
          </p:cNvPr>
          <p:cNvSpPr txBox="1"/>
          <p:nvPr/>
        </p:nvSpPr>
        <p:spPr>
          <a:xfrm>
            <a:off x="575136" y="3460145"/>
            <a:ext cx="3158664" cy="1446550"/>
          </a:xfrm>
          <a:prstGeom prst="rect">
            <a:avLst/>
          </a:prstGeom>
          <a:noFill/>
        </p:spPr>
        <p:txBody>
          <a:bodyPr wrap="square">
            <a:spAutoFit/>
          </a:bodyPr>
          <a:lstStyle/>
          <a:p>
            <a:pPr marL="12700">
              <a:lnSpc>
                <a:spcPct val="100000"/>
              </a:lnSpc>
              <a:spcBef>
                <a:spcPts val="600"/>
              </a:spcBef>
            </a:pPr>
            <a:r>
              <a:rPr lang="en-US" sz="8800" b="1" spc="-25" dirty="0">
                <a:solidFill>
                  <a:srgbClr val="FF0000"/>
                </a:solidFill>
                <a:latin typeface="Tahoma"/>
                <a:cs typeface="Tahoma"/>
              </a:rPr>
              <a:t>8</a:t>
            </a:r>
            <a:r>
              <a:rPr lang="en-US" sz="2800" b="1" spc="-25" dirty="0">
                <a:solidFill>
                  <a:srgbClr val="3E3E3E"/>
                </a:solidFill>
                <a:latin typeface="Tahoma"/>
                <a:cs typeface="Tahoma"/>
              </a:rPr>
              <a:t> Video 4K</a:t>
            </a:r>
            <a:endParaRPr lang="en-US" sz="2800" b="1" dirty="0"/>
          </a:p>
        </p:txBody>
      </p:sp>
      <p:pic>
        <p:nvPicPr>
          <p:cNvPr id="3" name="Picture 2">
            <a:extLst>
              <a:ext uri="{FF2B5EF4-FFF2-40B4-BE49-F238E27FC236}">
                <a16:creationId xmlns:a16="http://schemas.microsoft.com/office/drawing/2014/main" id="{1D24CA2E-0497-BDE6-01C6-5FEAD6B04EB1}"/>
              </a:ext>
            </a:extLst>
          </p:cNvPr>
          <p:cNvPicPr>
            <a:picLocks noChangeAspect="1"/>
          </p:cNvPicPr>
          <p:nvPr/>
        </p:nvPicPr>
        <p:blipFill>
          <a:blip r:embed="rId3"/>
          <a:stretch>
            <a:fillRect/>
          </a:stretch>
        </p:blipFill>
        <p:spPr>
          <a:xfrm>
            <a:off x="119062" y="5562600"/>
            <a:ext cx="11953875" cy="1190625"/>
          </a:xfrm>
          <a:prstGeom prst="rect">
            <a:avLst/>
          </a:prstGeom>
        </p:spPr>
      </p:pic>
      <p:pic>
        <p:nvPicPr>
          <p:cNvPr id="7" name="Picture 6">
            <a:hlinkClick r:id="rId4"/>
            <a:extLst>
              <a:ext uri="{FF2B5EF4-FFF2-40B4-BE49-F238E27FC236}">
                <a16:creationId xmlns:a16="http://schemas.microsoft.com/office/drawing/2014/main" id="{13270986-8CAE-284C-58D1-0F00876B83E8}"/>
              </a:ext>
            </a:extLst>
          </p:cNvPr>
          <p:cNvPicPr>
            <a:picLocks noChangeAspect="1"/>
          </p:cNvPicPr>
          <p:nvPr/>
        </p:nvPicPr>
        <p:blipFill>
          <a:blip r:embed="rId5"/>
          <a:stretch>
            <a:fillRect/>
          </a:stretch>
        </p:blipFill>
        <p:spPr>
          <a:xfrm>
            <a:off x="3810000" y="1655715"/>
            <a:ext cx="8163476" cy="3662832"/>
          </a:xfrm>
          <a:prstGeom prst="rect">
            <a:avLst/>
          </a:prstGeom>
        </p:spPr>
      </p:pic>
    </p:spTree>
    <p:extLst>
      <p:ext uri="{BB962C8B-B14F-4D97-AF65-F5344CB8AC3E}">
        <p14:creationId xmlns:p14="http://schemas.microsoft.com/office/powerpoint/2010/main" val="3947100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TotalTime>
  <Words>872</Words>
  <Application>Microsoft Office PowerPoint</Application>
  <PresentationFormat>Widescreen</PresentationFormat>
  <Paragraphs>95</Paragraphs>
  <Slides>25</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25</vt:i4>
      </vt:variant>
    </vt:vector>
  </HeadingPairs>
  <TitlesOfParts>
    <vt:vector size="35" baseType="lpstr">
      <vt:lpstr>Arial</vt:lpstr>
      <vt:lpstr>Calibri</vt:lpstr>
      <vt:lpstr>FS Magistral Bold</vt:lpstr>
      <vt:lpstr>Lato</vt:lpstr>
      <vt:lpstr>Lato Black</vt:lpstr>
      <vt:lpstr>Lato Light</vt:lpstr>
      <vt:lpstr>Microsoft Sans Serif</vt:lpstr>
      <vt:lpstr>Tahoma</vt:lpstr>
      <vt:lpstr>Wingdings</vt:lpstr>
      <vt:lpstr>Office Theme</vt:lpstr>
      <vt:lpstr>VIETTEL  GẮN VỚI CHUYỂN ĐỔI SỐ TRONG LĨNH  VỰC DU LỊCH</vt:lpstr>
      <vt:lpstr>1</vt:lpstr>
      <vt:lpstr>TÌNH HÌNH CHUNG </vt:lpstr>
      <vt:lpstr>CĐS NGÀNH DU LỊCH</vt:lpstr>
      <vt:lpstr>KẾT QUẢ NỔI BẬT</vt:lpstr>
      <vt:lpstr>HỆ THỐNG DLTM</vt:lpstr>
      <vt:lpstr>HỆ THỐNG DLTM</vt:lpstr>
      <vt:lpstr>SỐ HOÁ 3D</vt:lpstr>
      <vt:lpstr>VIDEO 3D</vt:lpstr>
      <vt:lpstr>BẢN ĐỒ SỐ DU LỊCH</vt:lpstr>
      <vt:lpstr>TOUR DU LỊCH</vt:lpstr>
      <vt:lpstr>QUẢNG BÁ, TRUYỀN THÔNG</vt:lpstr>
      <vt:lpstr>QUẢNG BÁ, TRUYỀN THÔNG</vt:lpstr>
      <vt:lpstr>QUẢNG BÁ, TRUYỀN THÔNG</vt:lpstr>
      <vt:lpstr>QUẢNG BÁ, TRUYỀN THÔNG</vt:lpstr>
      <vt:lpstr>ĐỀ XUẤT</vt:lpstr>
      <vt:lpstr>ĐỀ XUẤT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Jay</dc:creator>
  <cp:lastModifiedBy>Truong Cuong</cp:lastModifiedBy>
  <cp:revision>311</cp:revision>
  <dcterms:created xsi:type="dcterms:W3CDTF">2022-12-24T09:16:35Z</dcterms:created>
  <dcterms:modified xsi:type="dcterms:W3CDTF">2022-12-29T14:12:18Z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2022-08-10T00:00:00Z</vt:filetime>
  </property>
  <property fmtid="{D5CDD505-2E9C-101B-9397-08002B2CF9AE}" pid="3" name="Creator">
    <vt:lpwstr>Microsoft® PowerPoint® 2016</vt:lpwstr>
  </property>
  <property fmtid="{D5CDD505-2E9C-101B-9397-08002B2CF9AE}" pid="4" name="LastSaved">
    <vt:filetime>2022-12-24T00:00:00Z</vt:filetime>
  </property>
</Properties>
</file>