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007" r:id="rId2"/>
    <p:sldId id="3399" r:id="rId3"/>
    <p:sldId id="3400" r:id="rId4"/>
    <p:sldId id="258" r:id="rId5"/>
    <p:sldId id="260" r:id="rId6"/>
    <p:sldId id="272" r:id="rId7"/>
    <p:sldId id="3377" r:id="rId8"/>
    <p:sldId id="3390" r:id="rId9"/>
    <p:sldId id="3404" r:id="rId10"/>
    <p:sldId id="276" r:id="rId11"/>
    <p:sldId id="400" r:id="rId12"/>
    <p:sldId id="397" r:id="rId13"/>
    <p:sldId id="3401" r:id="rId14"/>
    <p:sldId id="409" r:id="rId15"/>
    <p:sldId id="416" r:id="rId16"/>
    <p:sldId id="412" r:id="rId17"/>
    <p:sldId id="3405" r:id="rId18"/>
    <p:sldId id="413" r:id="rId19"/>
    <p:sldId id="3407" r:id="rId20"/>
    <p:sldId id="417" r:id="rId21"/>
    <p:sldId id="3409" r:id="rId22"/>
    <p:sldId id="3410" r:id="rId23"/>
    <p:sldId id="3411" r:id="rId24"/>
    <p:sldId id="26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DA7"/>
    <a:srgbClr val="F2C17A"/>
    <a:srgbClr val="F4AE30"/>
    <a:srgbClr val="EE9900"/>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64306-A868-4D02-A304-9066900AB08D}" v="17" dt="2022-11-11T10:41:58.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5" autoAdjust="0"/>
    <p:restoredTop sz="94660"/>
  </p:normalViewPr>
  <p:slideViewPr>
    <p:cSldViewPr snapToGrid="0">
      <p:cViewPr varScale="1">
        <p:scale>
          <a:sx n="114" d="100"/>
          <a:sy n="114" d="100"/>
        </p:scale>
        <p:origin x="1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77694939964658"/>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E013-423E-8E95-73C8D66347BE}"/>
              </c:ext>
            </c:extLst>
          </c:dPt>
          <c:dPt>
            <c:idx val="1"/>
            <c:bubble3D val="0"/>
            <c:spPr>
              <a:solidFill>
                <a:schemeClr val="tx1">
                  <a:lumMod val="75000"/>
                  <a:lumOff val="25000"/>
                  <a:alpha val="20000"/>
                </a:schemeClr>
              </a:solidFill>
            </c:spPr>
            <c:extLst>
              <c:ext xmlns:c16="http://schemas.microsoft.com/office/drawing/2014/chart" uri="{C3380CC4-5D6E-409C-BE32-E72D297353CC}">
                <c16:uniqueId val="{00000003-E013-423E-8E95-73C8D66347BE}"/>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E013-423E-8E95-73C8D66347B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rgbClr val="FFC000"/>
              </a:solidFill>
            </c:spPr>
            <c:extLst>
              <c:ext xmlns:c16="http://schemas.microsoft.com/office/drawing/2014/chart" uri="{C3380CC4-5D6E-409C-BE32-E72D297353CC}">
                <c16:uniqueId val="{00000001-6C43-49AC-A95B-9E0048DFEC9D}"/>
              </c:ext>
            </c:extLst>
          </c:dPt>
          <c:dPt>
            <c:idx val="1"/>
            <c:bubble3D val="0"/>
            <c:spPr>
              <a:solidFill>
                <a:srgbClr val="F1F15B">
                  <a:alpha val="20000"/>
                </a:srgbClr>
              </a:solidFill>
            </c:spPr>
            <c:extLst>
              <c:ext xmlns:c16="http://schemas.microsoft.com/office/drawing/2014/chart" uri="{C3380CC4-5D6E-409C-BE32-E72D297353CC}">
                <c16:uniqueId val="{00000003-6C43-49AC-A95B-9E0048DFEC9D}"/>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6C43-49AC-A95B-9E0048DFEC9D}"/>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spPr>
            <a:solidFill>
              <a:schemeClr val="tx2">
                <a:lumMod val="40000"/>
                <a:lumOff val="60000"/>
              </a:schemeClr>
            </a:solidFill>
          </c:spPr>
          <c:dPt>
            <c:idx val="0"/>
            <c:bubble3D val="0"/>
            <c:spPr>
              <a:solidFill>
                <a:srgbClr val="002060"/>
              </a:solidFill>
            </c:spPr>
            <c:extLst>
              <c:ext xmlns:c16="http://schemas.microsoft.com/office/drawing/2014/chart" uri="{C3380CC4-5D6E-409C-BE32-E72D297353CC}">
                <c16:uniqueId val="{00000001-907C-482F-8822-F9A6FA59C0F9}"/>
              </c:ext>
            </c:extLst>
          </c:dPt>
          <c:dPt>
            <c:idx val="1"/>
            <c:bubble3D val="0"/>
            <c:extLst>
              <c:ext xmlns:c16="http://schemas.microsoft.com/office/drawing/2014/chart" uri="{C3380CC4-5D6E-409C-BE32-E72D297353CC}">
                <c16:uniqueId val="{00000003-907C-482F-8822-F9A6FA59C0F9}"/>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907C-482F-8822-F9A6FA59C0F9}"/>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F4F72-6B88-4FD6-8B45-F9C59D15CE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vi-VN"/>
        </a:p>
      </dgm:t>
    </dgm:pt>
    <dgm:pt modelId="{8A5BC039-26FA-4CC9-B8B3-568CB511F533}" type="pres">
      <dgm:prSet presAssocID="{F0CF4F72-6B88-4FD6-8B45-F9C59D15CEA8}" presName="Name0" presStyleCnt="0">
        <dgm:presLayoutVars>
          <dgm:dir/>
          <dgm:animLvl val="lvl"/>
          <dgm:resizeHandles val="exact"/>
        </dgm:presLayoutVars>
      </dgm:prSet>
      <dgm:spPr/>
    </dgm:pt>
  </dgm:ptLst>
  <dgm:cxnLst>
    <dgm:cxn modelId="{DC1797D5-5534-4F15-9A90-529AD2CBB0A7}" type="presOf" srcId="{F0CF4F72-6B88-4FD6-8B45-F9C59D15CEA8}" destId="{8A5BC039-26FA-4CC9-B8B3-568CB511F53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578D1-826C-4135-BA81-5EDCFB14C59A}"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vi-VN"/>
        </a:p>
      </dgm:t>
    </dgm:pt>
    <dgm:pt modelId="{E4A1812D-A02D-473E-B2FF-07D4D27EFC03}">
      <dgm:prSet phldrT="[Văn bản]" custT="1"/>
      <dgm:spPr/>
      <dgm:t>
        <a:bodyPr/>
        <a:lstStyle/>
        <a:p>
          <a:r>
            <a:rPr lang="en-US" sz="1900" dirty="0" err="1">
              <a:solidFill>
                <a:schemeClr val="tx2"/>
              </a:solidFill>
              <a:latin typeface="Arial" panose="020B0604020202020204" pitchFamily="34" charset="0"/>
              <a:cs typeface="Arial" panose="020B0604020202020204" pitchFamily="34" charset="0"/>
            </a:rPr>
            <a:t>Người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dân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khai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báo</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trên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nền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tảng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và </a:t>
          </a:r>
          <a:r>
            <a:rPr lang="en-US" sz="1900" dirty="0" err="1">
              <a:solidFill>
                <a:schemeClr val="tx2"/>
              </a:solidFill>
              <a:latin typeface="Arial" panose="020B0604020202020204" pitchFamily="34" charset="0"/>
              <a:cs typeface="Arial" panose="020B0604020202020204" pitchFamily="34" charset="0"/>
            </a:rPr>
            <a:t>sử</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dụng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được</a:t>
          </a:r>
          <a:r>
            <a:rPr lang="en-US" sz="1900" dirty="0">
              <a:solidFill>
                <a:schemeClr val="tx2"/>
              </a:solidFill>
              <a:latin typeface="Arial" panose="020B0604020202020204" pitchFamily="34" charset="0"/>
              <a:cs typeface="Arial" panose="020B0604020202020204" pitchFamily="34" charset="0"/>
            </a:rPr>
            <a:t> ở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cổng</a:t>
          </a:r>
          <a:r>
            <a:rPr lang="en-US" sz="1900" dirty="0">
              <a:solidFill>
                <a:schemeClr val="tx2"/>
              </a:solidFill>
              <a:latin typeface="Arial" panose="020B0604020202020204" pitchFamily="34" charset="0"/>
              <a:cs typeface="Arial" panose="020B0604020202020204" pitchFamily="34" charset="0"/>
            </a:rPr>
            <a:t> dịch vụ hành </a:t>
          </a:r>
          <a:r>
            <a:rPr lang="en-US" sz="1900" dirty="0" err="1">
              <a:solidFill>
                <a:schemeClr val="tx2"/>
              </a:solidFill>
              <a:latin typeface="Arial" panose="020B0604020202020204" pitchFamily="34" charset="0"/>
              <a:cs typeface="Arial" panose="020B0604020202020204" pitchFamily="34" charset="0"/>
            </a:rPr>
            <a:t>chính</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công</a:t>
          </a:r>
          <a:r>
            <a:rPr lang="en-US" sz="1900" dirty="0">
              <a:solidFill>
                <a:schemeClr val="tx2"/>
              </a:solidFill>
              <a:latin typeface="Arial" panose="020B0604020202020204" pitchFamily="34" charset="0"/>
              <a:cs typeface="Arial" panose="020B0604020202020204" pitchFamily="34" charset="0"/>
            </a:rPr>
            <a:t> thông qua </a:t>
          </a:r>
          <a:r>
            <a:rPr lang="en-US" sz="1900" dirty="0" err="1">
              <a:solidFill>
                <a:schemeClr val="tx2"/>
              </a:solidFill>
              <a:latin typeface="Arial" panose="020B0604020202020204" pitchFamily="34" charset="0"/>
              <a:cs typeface="Arial" panose="020B0604020202020204" pitchFamily="34" charset="0"/>
            </a:rPr>
            <a:t>việc</a:t>
          </a:r>
          <a:r>
            <a:rPr lang="en-US" sz="1900" dirty="0">
              <a:solidFill>
                <a:schemeClr val="tx2"/>
              </a:solidFill>
              <a:latin typeface="Arial" panose="020B0604020202020204" pitchFamily="34" charset="0"/>
              <a:cs typeface="Arial" panose="020B0604020202020204" pitchFamily="34" charset="0"/>
            </a:rPr>
            <a:t> chia </a:t>
          </a:r>
          <a:r>
            <a:rPr lang="en-US" sz="1900" dirty="0" err="1">
              <a:solidFill>
                <a:schemeClr val="tx2"/>
              </a:solidFill>
              <a:latin typeface="Arial" panose="020B0604020202020204" pitchFamily="34" charset="0"/>
              <a:cs typeface="Arial" panose="020B0604020202020204" pitchFamily="34" charset="0"/>
            </a:rPr>
            <a:t>sẻ</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dữ</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liệu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của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nền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tảng</a:t>
          </a:r>
          <a:r>
            <a:rPr lang="en-US" sz="1900" dirty="0">
              <a:solidFill>
                <a:schemeClr val="tx2"/>
              </a:solidFill>
              <a:latin typeface="Arial" panose="020B0604020202020204" pitchFamily="34" charset="0"/>
              <a:cs typeface="Arial" panose="020B0604020202020204" pitchFamily="34" charset="0"/>
            </a:rPr>
            <a:t>. </a:t>
          </a:r>
          <a:endParaRPr lang="vi-VN" sz="1900" dirty="0">
            <a:solidFill>
              <a:schemeClr val="tx2"/>
            </a:solidFill>
            <a:latin typeface="Arial" panose="020B0604020202020204" pitchFamily="34" charset="0"/>
            <a:cs typeface="Arial" panose="020B0604020202020204" pitchFamily="34" charset="0"/>
          </a:endParaRPr>
        </a:p>
      </dgm:t>
    </dgm:pt>
    <dgm:pt modelId="{86D8AD47-237A-41B8-BD21-9690B9A863BB}" type="parTrans" cxnId="{73A76801-867E-40B2-A06B-2A7C1E3A4510}">
      <dgm:prSet/>
      <dgm:spPr/>
      <dgm:t>
        <a:bodyPr/>
        <a:lstStyle/>
        <a:p>
          <a:endParaRPr lang="vi-VN"/>
        </a:p>
      </dgm:t>
    </dgm:pt>
    <dgm:pt modelId="{D5F181E8-452F-4A3E-8588-33E0D76CBA01}" type="sibTrans" cxnId="{73A76801-867E-40B2-A06B-2A7C1E3A4510}">
      <dgm:prSet/>
      <dgm:spPr/>
      <dgm:t>
        <a:bodyPr/>
        <a:lstStyle/>
        <a:p>
          <a:endParaRPr lang="vi-VN"/>
        </a:p>
      </dgm:t>
    </dgm:pt>
    <dgm:pt modelId="{4FF54B80-0F2E-4D24-BD28-EAF917A8A26A}">
      <dgm:prSet phldrT="[Văn bản]" custT="1"/>
      <dgm:spPr/>
      <dgm:t>
        <a:bodyPr/>
        <a:lstStyle/>
        <a:p>
          <a:r>
            <a:rPr lang="en-US" sz="1900" dirty="0" err="1">
              <a:solidFill>
                <a:schemeClr val="tx2"/>
              </a:solidFill>
              <a:latin typeface="Arial" panose="020B0604020202020204" pitchFamily="34" charset="0"/>
              <a:cs typeface="Arial" panose="020B0604020202020204" pitchFamily="34" charset="0"/>
            </a:rPr>
            <a:t>Tích</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hợp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API </a:t>
          </a:r>
          <a:r>
            <a:rPr lang="en-US" sz="1900" dirty="0" err="1">
              <a:solidFill>
                <a:schemeClr val="tx2"/>
              </a:solidFill>
              <a:latin typeface="Arial" panose="020B0604020202020204" pitchFamily="34" charset="0"/>
              <a:cs typeface="Arial" panose="020B0604020202020204" pitchFamily="34" charset="0"/>
            </a:rPr>
            <a:t>về</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vào</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cổng</a:t>
          </a:r>
          <a:r>
            <a:rPr lang="en-US" sz="1900" dirty="0">
              <a:solidFill>
                <a:schemeClr val="tx2"/>
              </a:solidFill>
              <a:latin typeface="Arial" panose="020B0604020202020204" pitchFamily="34" charset="0"/>
              <a:cs typeface="Arial" panose="020B0604020202020204" pitchFamily="34" charset="0"/>
            </a:rPr>
            <a:t> dịch vụ </a:t>
          </a:r>
          <a:r>
            <a:rPr lang="en-US" sz="1900" dirty="0" err="1">
              <a:solidFill>
                <a:schemeClr val="tx2"/>
              </a:solidFill>
              <a:latin typeface="Arial" panose="020B0604020202020204" pitchFamily="34" charset="0"/>
              <a:cs typeface="Arial" panose="020B0604020202020204" pitchFamily="34" charset="0"/>
            </a:rPr>
            <a:t>công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giúp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người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dân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cứu</a:t>
          </a:r>
          <a:r>
            <a:rPr lang="en-US" sz="1900" dirty="0">
              <a:solidFill>
                <a:schemeClr val="tx2"/>
              </a:solidFill>
              <a:latin typeface="Arial" panose="020B0604020202020204" pitchFamily="34" charset="0"/>
              <a:cs typeface="Arial" panose="020B0604020202020204" pitchFamily="34" charset="0"/>
            </a:rPr>
            <a:t> thông tin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từ</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danh</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sách</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đã</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của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nền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tảng</a:t>
          </a:r>
          <a:r>
            <a:rPr lang="en-US" sz="1900" dirty="0">
              <a:solidFill>
                <a:schemeClr val="tx2"/>
              </a:solidFill>
              <a:latin typeface="Arial" panose="020B0604020202020204" pitchFamily="34" charset="0"/>
              <a:cs typeface="Arial" panose="020B0604020202020204" pitchFamily="34" charset="0"/>
            </a:rPr>
            <a:t>.</a:t>
          </a:r>
        </a:p>
        <a:p>
          <a:r>
            <a:rPr lang="en-US" sz="1900" dirty="0" err="1">
              <a:solidFill>
                <a:schemeClr val="tx2"/>
              </a:solidFill>
              <a:latin typeface="Arial" panose="020B0604020202020204" pitchFamily="34" charset="0"/>
              <a:cs typeface="Arial" panose="020B0604020202020204" pitchFamily="34" charset="0"/>
            </a:rPr>
            <a:t>Ngoài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ra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người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dân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cần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nhập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mã</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sẽ</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đưa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ra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thông tin </a:t>
          </a:r>
          <a:r>
            <a:rPr lang="en-US" sz="1900" dirty="0" err="1">
              <a:solidFill>
                <a:schemeClr val="tx2"/>
              </a:solidFill>
              <a:latin typeface="Arial" panose="020B0604020202020204" pitchFamily="34" charset="0"/>
              <a:cs typeface="Arial" panose="020B0604020202020204" pitchFamily="34" charset="0"/>
            </a:rPr>
            <a:t>về</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chi </a:t>
          </a:r>
          <a:r>
            <a:rPr lang="en-US" sz="1900" dirty="0" err="1">
              <a:solidFill>
                <a:schemeClr val="tx2"/>
              </a:solidFill>
              <a:latin typeface="Arial" panose="020B0604020202020204" pitchFamily="34" charset="0"/>
              <a:cs typeface="Arial" panose="020B0604020202020204" pitchFamily="34" charset="0"/>
            </a:rPr>
            <a:t>tiết</a:t>
          </a:r>
          <a:r>
            <a:rPr lang="en-US" sz="1900" dirty="0">
              <a:solidFill>
                <a:schemeClr val="tx2"/>
              </a:solidFill>
              <a:latin typeface="Arial" panose="020B0604020202020204" pitchFamily="34" charset="0"/>
              <a:cs typeface="Arial" panose="020B0604020202020204" pitchFamily="34" charset="0"/>
            </a:rPr>
            <a:t> (tỉnh, </a:t>
          </a:r>
          <a:r>
            <a:rPr lang="en-US" sz="1900" dirty="0" err="1">
              <a:solidFill>
                <a:schemeClr val="tx2"/>
              </a:solidFill>
              <a:latin typeface="Arial" panose="020B0604020202020204" pitchFamily="34" charset="0"/>
              <a:cs typeface="Arial" panose="020B0604020202020204" pitchFamily="34" charset="0"/>
            </a:rPr>
            <a:t>huyện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xã</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với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hệ</a:t>
          </a:r>
          <a:r>
            <a:rPr lang="en-US" sz="1900" dirty="0">
              <a:solidFill>
                <a:schemeClr val="tx2"/>
              </a:solidFill>
              <a:latin typeface="Arial" panose="020B0604020202020204" pitchFamily="34" charset="0"/>
              <a:cs typeface="Arial" panose="020B0604020202020204" pitchFamily="34" charset="0"/>
            </a:rPr>
            <a:t> thống </a:t>
          </a:r>
          <a:r>
            <a:rPr lang="en-US" sz="1900" dirty="0" err="1">
              <a:solidFill>
                <a:schemeClr val="tx2"/>
              </a:solidFill>
              <a:latin typeface="Arial" panose="020B0604020202020204" pitchFamily="34" charset="0"/>
              <a:cs typeface="Arial" panose="020B0604020202020204" pitchFamily="34" charset="0"/>
            </a:rPr>
            <a:t>có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kết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nối</a:t>
          </a:r>
          <a:r>
            <a:rPr lang="en-US" sz="1900" dirty="0">
              <a:solidFill>
                <a:schemeClr val="tx2"/>
              </a:solidFill>
              <a:latin typeface="Arial" panose="020B0604020202020204" pitchFamily="34" charset="0"/>
              <a:cs typeface="Arial" panose="020B0604020202020204" pitchFamily="34" charset="0"/>
            </a:rPr>
            <a:t> API </a:t>
          </a:r>
          <a:r>
            <a:rPr lang="en-US" sz="1900" dirty="0" err="1">
              <a:solidFill>
                <a:schemeClr val="tx2"/>
              </a:solidFill>
              <a:latin typeface="Arial" panose="020B0604020202020204" pitchFamily="34" charset="0"/>
              <a:cs typeface="Arial" panose="020B0604020202020204" pitchFamily="34" charset="0"/>
            </a:rPr>
            <a:t>với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nền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tảng</a:t>
          </a:r>
          <a:r>
            <a:rPr lang="en-US" sz="1900" dirty="0">
              <a:solidFill>
                <a:schemeClr val="tx2"/>
              </a:solidFill>
              <a:latin typeface="Arial" panose="020B0604020202020204" pitchFamily="34" charset="0"/>
              <a:cs typeface="Arial" panose="020B0604020202020204" pitchFamily="34" charset="0"/>
            </a:rPr>
            <a:t>. </a:t>
          </a:r>
          <a:endParaRPr lang="vi-VN" sz="1900" dirty="0">
            <a:solidFill>
              <a:schemeClr val="tx2"/>
            </a:solidFill>
            <a:latin typeface="Arial" panose="020B0604020202020204" pitchFamily="34" charset="0"/>
            <a:cs typeface="Arial" panose="020B0604020202020204" pitchFamily="34" charset="0"/>
          </a:endParaRPr>
        </a:p>
      </dgm:t>
    </dgm:pt>
    <dgm:pt modelId="{618CF204-2A5C-413E-8104-6DAA87BCE224}" type="parTrans" cxnId="{2B0C2019-A2BA-4BB1-8F1C-EDDF4180A93B}">
      <dgm:prSet/>
      <dgm:spPr/>
      <dgm:t>
        <a:bodyPr/>
        <a:lstStyle/>
        <a:p>
          <a:endParaRPr lang="vi-VN"/>
        </a:p>
      </dgm:t>
    </dgm:pt>
    <dgm:pt modelId="{84F075CB-8D13-4A0F-87D9-54E71795F393}" type="sibTrans" cxnId="{2B0C2019-A2BA-4BB1-8F1C-EDDF4180A93B}">
      <dgm:prSet/>
      <dgm:spPr/>
      <dgm:t>
        <a:bodyPr/>
        <a:lstStyle/>
        <a:p>
          <a:endParaRPr lang="vi-VN"/>
        </a:p>
      </dgm:t>
    </dgm:pt>
    <dgm:pt modelId="{94562774-65AA-4FDF-A0BC-BEE7D9D384B9}">
      <dgm:prSet phldrT="[Văn bản]" custT="1"/>
      <dgm:spPr/>
      <dgm:t>
        <a:bodyPr/>
        <a:lstStyle/>
        <a:p>
          <a:r>
            <a:rPr lang="en-US" sz="1900" dirty="0">
              <a:solidFill>
                <a:schemeClr val="tx2">
                  <a:lumMod val="75000"/>
                </a:schemeClr>
              </a:solidFill>
              <a:latin typeface="Arial" panose="020B0604020202020204" pitchFamily="34" charset="0"/>
              <a:cs typeface="Arial" panose="020B0604020202020204" pitchFamily="34" charset="0"/>
            </a:rPr>
            <a:t>Cung </a:t>
          </a:r>
          <a:r>
            <a:rPr lang="en-US" sz="1900" dirty="0" err="1">
              <a:solidFill>
                <a:schemeClr val="tx2">
                  <a:lumMod val="75000"/>
                </a:schemeClr>
              </a:solidFill>
              <a:latin typeface="Arial" panose="020B0604020202020204" pitchFamily="34" charset="0"/>
              <a:cs typeface="Arial" panose="020B0604020202020204" pitchFamily="34" charset="0"/>
            </a:rPr>
            <a:t>cấp</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các</a:t>
          </a:r>
          <a:r>
            <a:rPr lang="en-US" sz="1900" dirty="0">
              <a:solidFill>
                <a:schemeClr val="tx2">
                  <a:lumMod val="75000"/>
                </a:schemeClr>
              </a:solidFill>
              <a:latin typeface="Arial" panose="020B0604020202020204" pitchFamily="34" charset="0"/>
              <a:cs typeface="Arial" panose="020B0604020202020204" pitchFamily="34" charset="0"/>
            </a:rPr>
            <a:t> API </a:t>
          </a:r>
          <a:r>
            <a:rPr lang="en-US" sz="1900" dirty="0" err="1">
              <a:solidFill>
                <a:schemeClr val="tx2">
                  <a:lumMod val="75000"/>
                </a:schemeClr>
              </a:solidFill>
              <a:latin typeface="Arial" panose="020B0604020202020204" pitchFamily="34" charset="0"/>
              <a:cs typeface="Arial" panose="020B0604020202020204" pitchFamily="34" charset="0"/>
            </a:rPr>
            <a:t>cho</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phép</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tìm</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địa</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chỉ</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hiển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thị</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các</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trung</a:t>
          </a:r>
          <a:r>
            <a:rPr lang="en-US" sz="1900" dirty="0">
              <a:solidFill>
                <a:schemeClr val="tx2">
                  <a:lumMod val="75000"/>
                </a:schemeClr>
              </a:solidFill>
              <a:latin typeface="Arial" panose="020B0604020202020204" pitchFamily="34" charset="0"/>
              <a:cs typeface="Arial" panose="020B0604020202020204" pitchFamily="34" charset="0"/>
            </a:rPr>
            <a:t> tâm dịch vụ hành </a:t>
          </a:r>
          <a:r>
            <a:rPr lang="en-US" sz="1900" dirty="0" err="1">
              <a:solidFill>
                <a:schemeClr val="tx2">
                  <a:lumMod val="75000"/>
                </a:schemeClr>
              </a:solidFill>
              <a:latin typeface="Arial" panose="020B0604020202020204" pitchFamily="34" charset="0"/>
              <a:cs typeface="Arial" panose="020B0604020202020204" pitchFamily="34" charset="0"/>
            </a:rPr>
            <a:t>chính</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công</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trên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bản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đồ</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chỉ</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đường</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đến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các</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trung</a:t>
          </a:r>
          <a:r>
            <a:rPr lang="en-US" sz="1900" dirty="0">
              <a:solidFill>
                <a:schemeClr val="tx2">
                  <a:lumMod val="75000"/>
                </a:schemeClr>
              </a:solidFill>
              <a:latin typeface="Arial" panose="020B0604020202020204" pitchFamily="34" charset="0"/>
              <a:cs typeface="Arial" panose="020B0604020202020204" pitchFamily="34" charset="0"/>
            </a:rPr>
            <a:t> tâm, </a:t>
          </a:r>
          <a:r>
            <a:rPr lang="en-US" sz="1900" dirty="0" err="1">
              <a:solidFill>
                <a:schemeClr val="tx2">
                  <a:lumMod val="75000"/>
                </a:schemeClr>
              </a:solidFill>
              <a:latin typeface="Arial" panose="020B0604020202020204" pitchFamily="34" charset="0"/>
              <a:cs typeface="Arial" panose="020B0604020202020204" pitchFamily="34" charset="0"/>
            </a:rPr>
            <a:t>điểm</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tiếp</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nhận</a:t>
          </a:r>
          <a:r>
            <a:rPr lang="en-US" sz="1900" dirty="0">
              <a:solidFill>
                <a:schemeClr val="tx2">
                  <a:lumMod val="75000"/>
                </a:schemeClr>
              </a:solidFill>
              <a:latin typeface="Arial" panose="020B0604020202020204" pitchFamily="34" charset="0"/>
              <a:cs typeface="Arial" panose="020B0604020202020204" pitchFamily="34" charset="0"/>
            </a:rPr>
            <a:t> dịch vụ hành </a:t>
          </a:r>
          <a:r>
            <a:rPr lang="en-US" sz="1900" dirty="0" err="1">
              <a:solidFill>
                <a:schemeClr val="tx2">
                  <a:lumMod val="75000"/>
                </a:schemeClr>
              </a:solidFill>
              <a:latin typeface="Arial" panose="020B0604020202020204" pitchFamily="34" charset="0"/>
              <a:cs typeface="Arial" panose="020B0604020202020204" pitchFamily="34" charset="0"/>
            </a:rPr>
            <a:t>chính</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công</a:t>
          </a:r>
          <a:r>
            <a:rPr lang="en-US" sz="1900" dirty="0">
              <a:solidFill>
                <a:schemeClr val="tx2">
                  <a:lumMod val="75000"/>
                </a:schemeClr>
              </a:solidFill>
              <a:latin typeface="Arial" panose="020B0604020202020204" pitchFamily="34" charset="0"/>
              <a:cs typeface="Arial" panose="020B0604020202020204" pitchFamily="34" charset="0"/>
            </a:rPr>
            <a:t>….</a:t>
          </a:r>
          <a:endParaRPr lang="vi-VN" sz="1900" dirty="0">
            <a:solidFill>
              <a:schemeClr val="tx2">
                <a:lumMod val="75000"/>
              </a:schemeClr>
            </a:solidFill>
            <a:latin typeface="Arial" panose="020B0604020202020204" pitchFamily="34" charset="0"/>
            <a:cs typeface="Arial" panose="020B0604020202020204" pitchFamily="34" charset="0"/>
          </a:endParaRPr>
        </a:p>
      </dgm:t>
    </dgm:pt>
    <dgm:pt modelId="{5D2A6CA8-470E-406A-BE84-8800331F0459}" type="parTrans" cxnId="{001D9F6B-611E-41F0-B6C6-BCDF4AE8B7E1}">
      <dgm:prSet/>
      <dgm:spPr/>
      <dgm:t>
        <a:bodyPr/>
        <a:lstStyle/>
        <a:p>
          <a:endParaRPr lang="vi-VN"/>
        </a:p>
      </dgm:t>
    </dgm:pt>
    <dgm:pt modelId="{1389F09E-E168-48C4-9D8F-97272F7A57CF}" type="sibTrans" cxnId="{001D9F6B-611E-41F0-B6C6-BCDF4AE8B7E1}">
      <dgm:prSet/>
      <dgm:spPr/>
      <dgm:t>
        <a:bodyPr/>
        <a:lstStyle/>
        <a:p>
          <a:endParaRPr lang="vi-VN"/>
        </a:p>
      </dgm:t>
    </dgm:pt>
    <dgm:pt modelId="{3DD728BB-0CBF-4B46-9A99-191B56427EC4}" type="pres">
      <dgm:prSet presAssocID="{243578D1-826C-4135-BA81-5EDCFB14C59A}" presName="Name0" presStyleCnt="0">
        <dgm:presLayoutVars>
          <dgm:dir/>
        </dgm:presLayoutVars>
      </dgm:prSet>
      <dgm:spPr/>
    </dgm:pt>
    <dgm:pt modelId="{EC7BA3FA-E754-4062-A345-38D3061376AE}" type="pres">
      <dgm:prSet presAssocID="{E4A1812D-A02D-473E-B2FF-07D4D27EFC03}" presName="noChildren" presStyleCnt="0"/>
      <dgm:spPr/>
    </dgm:pt>
    <dgm:pt modelId="{C6D039CA-F489-43F2-BFAB-42097E1AAEB6}" type="pres">
      <dgm:prSet presAssocID="{E4A1812D-A02D-473E-B2FF-07D4D27EFC03}" presName="gap" presStyleCnt="0"/>
      <dgm:spPr/>
    </dgm:pt>
    <dgm:pt modelId="{1FD80462-2AD4-4E3D-AF2A-F5EA241F01BA}" type="pres">
      <dgm:prSet presAssocID="{E4A1812D-A02D-473E-B2FF-07D4D27EFC03}" presName="medCircle2" presStyleLbl="vennNode1" presStyleIdx="0" presStyleCnt="3"/>
      <dgm:spPr>
        <a:solidFill>
          <a:srgbClr val="EE9900">
            <a:alpha val="50000"/>
          </a:srgbClr>
        </a:solidFill>
      </dgm:spPr>
    </dgm:pt>
    <dgm:pt modelId="{10F87CC0-81A3-46B3-9758-EDD3D551202B}" type="pres">
      <dgm:prSet presAssocID="{E4A1812D-A02D-473E-B2FF-07D4D27EFC03}" presName="txLvlOnly1" presStyleLbl="revTx" presStyleIdx="0" presStyleCnt="3" custScaleY="75701"/>
      <dgm:spPr/>
    </dgm:pt>
    <dgm:pt modelId="{5941AF46-75F3-49AA-B3AA-239D4F25882A}" type="pres">
      <dgm:prSet presAssocID="{4FF54B80-0F2E-4D24-BD28-EAF917A8A26A}" presName="noChildren" presStyleCnt="0"/>
      <dgm:spPr/>
    </dgm:pt>
    <dgm:pt modelId="{004B53C8-2E0C-460E-93F9-553858757ACC}" type="pres">
      <dgm:prSet presAssocID="{4FF54B80-0F2E-4D24-BD28-EAF917A8A26A}" presName="gap" presStyleCnt="0"/>
      <dgm:spPr/>
    </dgm:pt>
    <dgm:pt modelId="{8C43C12F-3710-4EC3-9F90-830E17754C5C}" type="pres">
      <dgm:prSet presAssocID="{4FF54B80-0F2E-4D24-BD28-EAF917A8A26A}" presName="medCircle2" presStyleLbl="vennNode1" presStyleIdx="1" presStyleCnt="3"/>
      <dgm:spPr/>
    </dgm:pt>
    <dgm:pt modelId="{8FD4FEB0-6A41-4FEC-B570-713E2E3AB996}" type="pres">
      <dgm:prSet presAssocID="{4FF54B80-0F2E-4D24-BD28-EAF917A8A26A}" presName="txLvlOnly1" presStyleLbl="revTx" presStyleIdx="1" presStyleCnt="3"/>
      <dgm:spPr/>
    </dgm:pt>
    <dgm:pt modelId="{59549155-8450-489C-90D5-8BC2631B81B2}" type="pres">
      <dgm:prSet presAssocID="{94562774-65AA-4FDF-A0BC-BEE7D9D384B9}" presName="noChildren" presStyleCnt="0"/>
      <dgm:spPr/>
    </dgm:pt>
    <dgm:pt modelId="{311F11C2-105E-48C5-A5FC-353316D7D8C9}" type="pres">
      <dgm:prSet presAssocID="{94562774-65AA-4FDF-A0BC-BEE7D9D384B9}" presName="gap" presStyleCnt="0"/>
      <dgm:spPr/>
    </dgm:pt>
    <dgm:pt modelId="{D2BEEFA6-F0FA-4AE9-9C5F-4ECF05606B15}" type="pres">
      <dgm:prSet presAssocID="{94562774-65AA-4FDF-A0BC-BEE7D9D384B9}" presName="medCircle2" presStyleLbl="vennNode1" presStyleIdx="2" presStyleCnt="3"/>
      <dgm:spPr>
        <a:solidFill>
          <a:schemeClr val="bg2">
            <a:lumMod val="25000"/>
            <a:alpha val="50000"/>
          </a:schemeClr>
        </a:solidFill>
      </dgm:spPr>
    </dgm:pt>
    <dgm:pt modelId="{DB56AE61-DDD3-4ACA-88EE-681B1C690B43}" type="pres">
      <dgm:prSet presAssocID="{94562774-65AA-4FDF-A0BC-BEE7D9D384B9}" presName="txLvlOnly1" presStyleLbl="revTx" presStyleIdx="2" presStyleCnt="3"/>
      <dgm:spPr/>
    </dgm:pt>
  </dgm:ptLst>
  <dgm:cxnLst>
    <dgm:cxn modelId="{73A76801-867E-40B2-A06B-2A7C1E3A4510}" srcId="{243578D1-826C-4135-BA81-5EDCFB14C59A}" destId="{E4A1812D-A02D-473E-B2FF-07D4D27EFC03}" srcOrd="0" destOrd="0" parTransId="{86D8AD47-237A-41B8-BD21-9690B9A863BB}" sibTransId="{D5F181E8-452F-4A3E-8588-33E0D76CBA01}"/>
    <dgm:cxn modelId="{2B0C2019-A2BA-4BB1-8F1C-EDDF4180A93B}" srcId="{243578D1-826C-4135-BA81-5EDCFB14C59A}" destId="{4FF54B80-0F2E-4D24-BD28-EAF917A8A26A}" srcOrd="1" destOrd="0" parTransId="{618CF204-2A5C-413E-8104-6DAA87BCE224}" sibTransId="{84F075CB-8D13-4A0F-87D9-54E71795F393}"/>
    <dgm:cxn modelId="{001D9F6B-611E-41F0-B6C6-BCDF4AE8B7E1}" srcId="{243578D1-826C-4135-BA81-5EDCFB14C59A}" destId="{94562774-65AA-4FDF-A0BC-BEE7D9D384B9}" srcOrd="2" destOrd="0" parTransId="{5D2A6CA8-470E-406A-BE84-8800331F0459}" sibTransId="{1389F09E-E168-48C4-9D8F-97272F7A57CF}"/>
    <dgm:cxn modelId="{46A08481-0155-441A-A31F-52FFD5C8B544}" type="presOf" srcId="{243578D1-826C-4135-BA81-5EDCFB14C59A}" destId="{3DD728BB-0CBF-4B46-9A99-191B56427EC4}" srcOrd="0" destOrd="0" presId="urn:microsoft.com/office/officeart/2008/layout/VerticalCircleList"/>
    <dgm:cxn modelId="{B24CB59C-2A6C-4091-BE8F-115A49A0E9EC}" type="presOf" srcId="{4FF54B80-0F2E-4D24-BD28-EAF917A8A26A}" destId="{8FD4FEB0-6A41-4FEC-B570-713E2E3AB996}" srcOrd="0" destOrd="0" presId="urn:microsoft.com/office/officeart/2008/layout/VerticalCircleList"/>
    <dgm:cxn modelId="{F6924CC7-78C6-4900-82F6-CF17FF468200}" type="presOf" srcId="{E4A1812D-A02D-473E-B2FF-07D4D27EFC03}" destId="{10F87CC0-81A3-46B3-9758-EDD3D551202B}" srcOrd="0" destOrd="0" presId="urn:microsoft.com/office/officeart/2008/layout/VerticalCircleList"/>
    <dgm:cxn modelId="{B5524FDD-C389-460A-8FB4-A116C377C333}" type="presOf" srcId="{94562774-65AA-4FDF-A0BC-BEE7D9D384B9}" destId="{DB56AE61-DDD3-4ACA-88EE-681B1C690B43}" srcOrd="0" destOrd="0" presId="urn:microsoft.com/office/officeart/2008/layout/VerticalCircleList"/>
    <dgm:cxn modelId="{8B41D2AA-F5F9-403D-99BA-0F2515D409FF}" type="presParOf" srcId="{3DD728BB-0CBF-4B46-9A99-191B56427EC4}" destId="{EC7BA3FA-E754-4062-A345-38D3061376AE}" srcOrd="0" destOrd="0" presId="urn:microsoft.com/office/officeart/2008/layout/VerticalCircleList"/>
    <dgm:cxn modelId="{2DB8E597-3A38-4AEE-AE04-E07976F795A3}" type="presParOf" srcId="{EC7BA3FA-E754-4062-A345-38D3061376AE}" destId="{C6D039CA-F489-43F2-BFAB-42097E1AAEB6}" srcOrd="0" destOrd="0" presId="urn:microsoft.com/office/officeart/2008/layout/VerticalCircleList"/>
    <dgm:cxn modelId="{18BAF817-625A-4B39-AFC6-19473B8018DA}" type="presParOf" srcId="{EC7BA3FA-E754-4062-A345-38D3061376AE}" destId="{1FD80462-2AD4-4E3D-AF2A-F5EA241F01BA}" srcOrd="1" destOrd="0" presId="urn:microsoft.com/office/officeart/2008/layout/VerticalCircleList"/>
    <dgm:cxn modelId="{3E633F00-2316-4D8D-AF4E-EC885BA8EDD9}" type="presParOf" srcId="{EC7BA3FA-E754-4062-A345-38D3061376AE}" destId="{10F87CC0-81A3-46B3-9758-EDD3D551202B}" srcOrd="2" destOrd="0" presId="urn:microsoft.com/office/officeart/2008/layout/VerticalCircleList"/>
    <dgm:cxn modelId="{5436313C-7867-439E-89BB-D21495605009}" type="presParOf" srcId="{3DD728BB-0CBF-4B46-9A99-191B56427EC4}" destId="{5941AF46-75F3-49AA-B3AA-239D4F25882A}" srcOrd="1" destOrd="0" presId="urn:microsoft.com/office/officeart/2008/layout/VerticalCircleList"/>
    <dgm:cxn modelId="{EC9F62B0-518B-4B74-B806-FF18A2D4BB67}" type="presParOf" srcId="{5941AF46-75F3-49AA-B3AA-239D4F25882A}" destId="{004B53C8-2E0C-460E-93F9-553858757ACC}" srcOrd="0" destOrd="0" presId="urn:microsoft.com/office/officeart/2008/layout/VerticalCircleList"/>
    <dgm:cxn modelId="{098886BF-CAA7-4A36-8CA3-1060635C22A7}" type="presParOf" srcId="{5941AF46-75F3-49AA-B3AA-239D4F25882A}" destId="{8C43C12F-3710-4EC3-9F90-830E17754C5C}" srcOrd="1" destOrd="0" presId="urn:microsoft.com/office/officeart/2008/layout/VerticalCircleList"/>
    <dgm:cxn modelId="{227F1AF4-B832-440C-81B2-7810B4D387C7}" type="presParOf" srcId="{5941AF46-75F3-49AA-B3AA-239D4F25882A}" destId="{8FD4FEB0-6A41-4FEC-B570-713E2E3AB996}" srcOrd="2" destOrd="0" presId="urn:microsoft.com/office/officeart/2008/layout/VerticalCircleList"/>
    <dgm:cxn modelId="{584A8A0C-05D0-4C08-BF45-A719C768F773}" type="presParOf" srcId="{3DD728BB-0CBF-4B46-9A99-191B56427EC4}" destId="{59549155-8450-489C-90D5-8BC2631B81B2}" srcOrd="2" destOrd="0" presId="urn:microsoft.com/office/officeart/2008/layout/VerticalCircleList"/>
    <dgm:cxn modelId="{1A75D997-E6F6-4259-A93E-1F3267663BC2}" type="presParOf" srcId="{59549155-8450-489C-90D5-8BC2631B81B2}" destId="{311F11C2-105E-48C5-A5FC-353316D7D8C9}" srcOrd="0" destOrd="0" presId="urn:microsoft.com/office/officeart/2008/layout/VerticalCircleList"/>
    <dgm:cxn modelId="{8ABF1B28-D0F6-4EAE-B66B-760AF616473C}" type="presParOf" srcId="{59549155-8450-489C-90D5-8BC2631B81B2}" destId="{D2BEEFA6-F0FA-4AE9-9C5F-4ECF05606B15}" srcOrd="1" destOrd="0" presId="urn:microsoft.com/office/officeart/2008/layout/VerticalCircleList"/>
    <dgm:cxn modelId="{A9C777F8-44AF-4A2C-A17E-6A5F31AA6454}" type="presParOf" srcId="{59549155-8450-489C-90D5-8BC2631B81B2}" destId="{DB56AE61-DDD3-4ACA-88EE-681B1C690B43}"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DD893-3062-4F3F-9E2E-7868D1FF40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1356B22B-CB54-4759-97F7-615599416E6D}">
      <dgm:prSet phldrT="[Văn bản]" custT="1"/>
      <dgm:spPr>
        <a:solidFill>
          <a:srgbClr val="FFD44B"/>
        </a:solidFill>
      </dgm:spPr>
      <dgm:t>
        <a:bodyPr/>
        <a:lstStyle/>
        <a:p>
          <a:r>
            <a:rPr lang="en-US" sz="1900" dirty="0" err="1">
              <a:solidFill>
                <a:schemeClr val="tx2">
                  <a:lumMod val="75000"/>
                </a:schemeClr>
              </a:solidFill>
            </a:rPr>
            <a:t>Tích</a:t>
          </a:r>
          <a:r>
            <a:rPr lang="en-US" sz="1900" dirty="0">
              <a:solidFill>
                <a:schemeClr val="tx2">
                  <a:lumMod val="75000"/>
                </a:schemeClr>
              </a:solidFill>
            </a:rPr>
            <a:t> </a:t>
          </a:r>
          <a:r>
            <a:rPr lang="en-US" sz="1900" dirty="0" err="1">
              <a:solidFill>
                <a:schemeClr val="tx2">
                  <a:lumMod val="75000"/>
                </a:schemeClr>
              </a:solidFill>
            </a:rPr>
            <a:t>hợp</a:t>
          </a:r>
          <a:r>
            <a:rPr lang="en-US" sz="1900" dirty="0">
              <a:solidFill>
                <a:schemeClr val="tx2">
                  <a:lumMod val="75000"/>
                </a:schemeClr>
              </a:solidFill>
            </a:rPr>
            <a:t> </a:t>
          </a:r>
          <a:r>
            <a:rPr lang="en-US" sz="1900" dirty="0" err="1">
              <a:solidFill>
                <a:schemeClr val="tx2">
                  <a:lumMod val="75000"/>
                </a:schemeClr>
              </a:solidFill>
            </a:rPr>
            <a:t>vào</a:t>
          </a:r>
          <a:r>
            <a:rPr lang="en-US" sz="1900" dirty="0">
              <a:solidFill>
                <a:schemeClr val="tx2">
                  <a:lumMod val="75000"/>
                </a:schemeClr>
              </a:solidFill>
            </a:rPr>
            <a:t> </a:t>
          </a:r>
          <a:r>
            <a:rPr lang="en-US" sz="1900" dirty="0" err="1">
              <a:solidFill>
                <a:schemeClr val="tx2">
                  <a:lumMod val="75000"/>
                </a:schemeClr>
              </a:solidFill>
            </a:rPr>
            <a:t>các</a:t>
          </a:r>
          <a:r>
            <a:rPr lang="en-US" sz="1900" dirty="0">
              <a:solidFill>
                <a:schemeClr val="tx2">
                  <a:lumMod val="75000"/>
                </a:schemeClr>
              </a:solidFill>
            </a:rPr>
            <a:t> </a:t>
          </a:r>
          <a:r>
            <a:rPr lang="en-US" sz="1900" dirty="0" err="1">
              <a:solidFill>
                <a:schemeClr val="tx2">
                  <a:lumMod val="75000"/>
                </a:schemeClr>
              </a:solidFill>
            </a:rPr>
            <a:t>nền</a:t>
          </a:r>
          <a:r>
            <a:rPr lang="en-US" sz="1900" dirty="0">
              <a:solidFill>
                <a:schemeClr val="tx2">
                  <a:lumMod val="75000"/>
                </a:schemeClr>
              </a:solidFill>
            </a:rPr>
            <a:t> </a:t>
          </a:r>
          <a:r>
            <a:rPr lang="en-US" sz="1900" dirty="0" err="1">
              <a:solidFill>
                <a:schemeClr val="tx2">
                  <a:lumMod val="75000"/>
                </a:schemeClr>
              </a:solidFill>
            </a:rPr>
            <a:t>tảng</a:t>
          </a:r>
          <a:r>
            <a:rPr lang="en-US" sz="1900" dirty="0">
              <a:solidFill>
                <a:schemeClr val="tx2">
                  <a:lumMod val="75000"/>
                </a:schemeClr>
              </a:solidFill>
            </a:rPr>
            <a:t> </a:t>
          </a:r>
          <a:r>
            <a:rPr lang="en-US" sz="1900" dirty="0" err="1">
              <a:solidFill>
                <a:schemeClr val="tx2">
                  <a:lumMod val="75000"/>
                </a:schemeClr>
              </a:solidFill>
            </a:rPr>
            <a:t>phục</a:t>
          </a:r>
          <a:r>
            <a:rPr lang="en-US" sz="1900" dirty="0">
              <a:solidFill>
                <a:schemeClr val="tx2">
                  <a:lumMod val="75000"/>
                </a:schemeClr>
              </a:solidFill>
            </a:rPr>
            <a:t> vụ </a:t>
          </a:r>
          <a:r>
            <a:rPr lang="en-US" sz="1900" dirty="0" err="1">
              <a:solidFill>
                <a:schemeClr val="tx2">
                  <a:lumMod val="75000"/>
                </a:schemeClr>
              </a:solidFill>
            </a:rPr>
            <a:t>hoạt</a:t>
          </a:r>
          <a:r>
            <a:rPr lang="en-US" sz="1900" dirty="0">
              <a:solidFill>
                <a:schemeClr val="tx2">
                  <a:lumMod val="75000"/>
                </a:schemeClr>
              </a:solidFill>
            </a:rPr>
            <a:t> </a:t>
          </a:r>
          <a:r>
            <a:rPr lang="en-US" sz="1900" dirty="0" err="1">
              <a:solidFill>
                <a:schemeClr val="tx2">
                  <a:lumMod val="75000"/>
                </a:schemeClr>
              </a:solidFill>
            </a:rPr>
            <a:t>động</a:t>
          </a:r>
          <a:r>
            <a:rPr lang="en-US" sz="1900" dirty="0">
              <a:solidFill>
                <a:schemeClr val="tx2">
                  <a:lumMod val="75000"/>
                </a:schemeClr>
              </a:solidFill>
            </a:rPr>
            <a:t> </a:t>
          </a:r>
          <a:r>
            <a:rPr lang="en-US" sz="1900" dirty="0" err="1">
              <a:solidFill>
                <a:schemeClr val="tx2">
                  <a:lumMod val="75000"/>
                </a:schemeClr>
              </a:solidFill>
            </a:rPr>
            <a:t>sản</a:t>
          </a:r>
          <a:r>
            <a:rPr lang="en-US" sz="1900" dirty="0">
              <a:solidFill>
                <a:schemeClr val="tx2">
                  <a:lumMod val="75000"/>
                </a:schemeClr>
              </a:solidFill>
            </a:rPr>
            <a:t> </a:t>
          </a:r>
          <a:r>
            <a:rPr lang="en-US" sz="1900" dirty="0" err="1">
              <a:solidFill>
                <a:schemeClr val="tx2">
                  <a:lumMod val="75000"/>
                </a:schemeClr>
              </a:solidFill>
            </a:rPr>
            <a:t>xuất</a:t>
          </a:r>
          <a:r>
            <a:rPr lang="en-US" sz="1900" dirty="0">
              <a:solidFill>
                <a:schemeClr val="tx2">
                  <a:lumMod val="75000"/>
                </a:schemeClr>
              </a:solidFill>
            </a:rPr>
            <a:t> </a:t>
          </a:r>
          <a:r>
            <a:rPr lang="en-US" sz="1900" dirty="0" err="1">
              <a:solidFill>
                <a:schemeClr val="tx2">
                  <a:lumMod val="75000"/>
                </a:schemeClr>
              </a:solidFill>
            </a:rPr>
            <a:t>kinh</a:t>
          </a:r>
          <a:r>
            <a:rPr lang="en-US" sz="1900" dirty="0">
              <a:solidFill>
                <a:schemeClr val="tx2">
                  <a:lumMod val="75000"/>
                </a:schemeClr>
              </a:solidFill>
            </a:rPr>
            <a:t> </a:t>
          </a:r>
          <a:r>
            <a:rPr lang="en-US" sz="1900" dirty="0" err="1">
              <a:solidFill>
                <a:schemeClr val="tx2">
                  <a:lumMod val="75000"/>
                </a:schemeClr>
              </a:solidFill>
            </a:rPr>
            <a:t>doanh</a:t>
          </a:r>
          <a:r>
            <a:rPr lang="en-US" sz="1900" dirty="0">
              <a:solidFill>
                <a:schemeClr val="tx2">
                  <a:lumMod val="75000"/>
                </a:schemeClr>
              </a:solidFill>
            </a:rPr>
            <a:t> </a:t>
          </a:r>
          <a:r>
            <a:rPr lang="en-US" sz="1900" dirty="0" err="1">
              <a:solidFill>
                <a:schemeClr val="tx2">
                  <a:lumMod val="75000"/>
                </a:schemeClr>
              </a:solidFill>
            </a:rPr>
            <a:t>của</a:t>
          </a:r>
          <a:r>
            <a:rPr lang="en-US" sz="1900" dirty="0">
              <a:solidFill>
                <a:schemeClr val="tx2">
                  <a:lumMod val="75000"/>
                </a:schemeClr>
              </a:solidFill>
            </a:rPr>
            <a:t> </a:t>
          </a:r>
          <a:r>
            <a:rPr lang="en-US" sz="1900" dirty="0" err="1">
              <a:solidFill>
                <a:schemeClr val="tx2">
                  <a:lumMod val="75000"/>
                </a:schemeClr>
              </a:solidFill>
            </a:rPr>
            <a:t>các</a:t>
          </a:r>
          <a:r>
            <a:rPr lang="en-US" sz="1900" dirty="0">
              <a:solidFill>
                <a:schemeClr val="tx2">
                  <a:lumMod val="75000"/>
                </a:schemeClr>
              </a:solidFill>
            </a:rPr>
            <a:t> </a:t>
          </a:r>
          <a:r>
            <a:rPr lang="en-US" sz="1900" dirty="0" err="1">
              <a:solidFill>
                <a:schemeClr val="tx2">
                  <a:lumMod val="75000"/>
                </a:schemeClr>
              </a:solidFill>
            </a:rPr>
            <a:t>doanh</a:t>
          </a:r>
          <a:r>
            <a:rPr lang="en-US" sz="1900" dirty="0">
              <a:solidFill>
                <a:schemeClr val="tx2">
                  <a:lumMod val="75000"/>
                </a:schemeClr>
              </a:solidFill>
            </a:rPr>
            <a:t> nghiệp logistics, </a:t>
          </a:r>
          <a:r>
            <a:rPr lang="en-US" sz="1900" dirty="0" err="1">
              <a:solidFill>
                <a:schemeClr val="tx2">
                  <a:lumMod val="75000"/>
                </a:schemeClr>
              </a:solidFill>
            </a:rPr>
            <a:t>thương</a:t>
          </a:r>
          <a:r>
            <a:rPr lang="en-US" sz="1900" dirty="0">
              <a:solidFill>
                <a:schemeClr val="tx2">
                  <a:lumMod val="75000"/>
                </a:schemeClr>
              </a:solidFill>
            </a:rPr>
            <a:t> </a:t>
          </a:r>
          <a:r>
            <a:rPr lang="en-US" sz="1900" dirty="0" err="1">
              <a:solidFill>
                <a:schemeClr val="tx2">
                  <a:lumMod val="75000"/>
                </a:schemeClr>
              </a:solidFill>
            </a:rPr>
            <a:t>mại</a:t>
          </a:r>
          <a:r>
            <a:rPr lang="en-US" sz="1900" dirty="0">
              <a:solidFill>
                <a:schemeClr val="tx2">
                  <a:lumMod val="75000"/>
                </a:schemeClr>
              </a:solidFill>
            </a:rPr>
            <a:t> điện </a:t>
          </a:r>
          <a:r>
            <a:rPr lang="en-US" sz="1900" dirty="0" err="1">
              <a:solidFill>
                <a:schemeClr val="tx2">
                  <a:lumMod val="75000"/>
                </a:schemeClr>
              </a:solidFill>
            </a:rPr>
            <a:t>tử</a:t>
          </a:r>
          <a:r>
            <a:rPr lang="en-US" sz="1900" dirty="0">
              <a:solidFill>
                <a:schemeClr val="tx2">
                  <a:lumMod val="75000"/>
                </a:schemeClr>
              </a:solidFill>
            </a:rPr>
            <a:t> </a:t>
          </a:r>
          <a:r>
            <a:rPr lang="en-US" sz="1900" dirty="0" err="1">
              <a:solidFill>
                <a:schemeClr val="tx2">
                  <a:lumMod val="75000"/>
                </a:schemeClr>
              </a:solidFill>
            </a:rPr>
            <a:t>như</a:t>
          </a:r>
          <a:r>
            <a:rPr lang="en-US" sz="1900" dirty="0">
              <a:solidFill>
                <a:schemeClr val="tx2">
                  <a:lumMod val="75000"/>
                </a:schemeClr>
              </a:solidFill>
            </a:rPr>
            <a:t> </a:t>
          </a:r>
          <a:r>
            <a:rPr lang="en-US" sz="1900" dirty="0" err="1">
              <a:solidFill>
                <a:schemeClr val="tx2">
                  <a:lumMod val="75000"/>
                </a:schemeClr>
              </a:solidFill>
            </a:rPr>
            <a:t>ứng</a:t>
          </a:r>
          <a:r>
            <a:rPr lang="en-US" sz="1900" dirty="0">
              <a:solidFill>
                <a:schemeClr val="tx2">
                  <a:lumMod val="75000"/>
                </a:schemeClr>
              </a:solidFill>
            </a:rPr>
            <a:t> </a:t>
          </a:r>
          <a:r>
            <a:rPr lang="en-US" sz="1900" dirty="0" err="1">
              <a:solidFill>
                <a:schemeClr val="tx2">
                  <a:lumMod val="75000"/>
                </a:schemeClr>
              </a:solidFill>
            </a:rPr>
            <a:t>dụng</a:t>
          </a:r>
          <a:r>
            <a:rPr lang="en-US" sz="1900" dirty="0">
              <a:solidFill>
                <a:schemeClr val="tx2">
                  <a:lumMod val="75000"/>
                </a:schemeClr>
              </a:solidFill>
            </a:rPr>
            <a:t> </a:t>
          </a:r>
          <a:r>
            <a:rPr lang="en-US" sz="1900" dirty="0" err="1">
              <a:solidFill>
                <a:schemeClr val="tx2">
                  <a:lumMod val="75000"/>
                </a:schemeClr>
              </a:solidFill>
            </a:rPr>
            <a:t>xác</a:t>
          </a:r>
          <a:r>
            <a:rPr lang="en-US" sz="1900" dirty="0">
              <a:solidFill>
                <a:schemeClr val="tx2">
                  <a:lumMod val="75000"/>
                </a:schemeClr>
              </a:solidFill>
            </a:rPr>
            <a:t> </a:t>
          </a:r>
          <a:r>
            <a:rPr lang="en-US" sz="1900" dirty="0" err="1">
              <a:solidFill>
                <a:schemeClr val="tx2">
                  <a:lumMod val="75000"/>
                </a:schemeClr>
              </a:solidFill>
            </a:rPr>
            <a:t>thực</a:t>
          </a:r>
          <a:r>
            <a:rPr lang="en-US" sz="1900" dirty="0">
              <a:solidFill>
                <a:schemeClr val="tx2">
                  <a:lumMod val="75000"/>
                </a:schemeClr>
              </a:solidFill>
            </a:rPr>
            <a:t> </a:t>
          </a:r>
          <a:r>
            <a:rPr lang="en-US" sz="1900" dirty="0" err="1">
              <a:solidFill>
                <a:schemeClr val="tx2">
                  <a:lumMod val="75000"/>
                </a:schemeClr>
              </a:solidFill>
            </a:rPr>
            <a:t>địa</a:t>
          </a:r>
          <a:r>
            <a:rPr lang="en-US" sz="1900" dirty="0">
              <a:solidFill>
                <a:schemeClr val="tx2">
                  <a:lumMod val="75000"/>
                </a:schemeClr>
              </a:solidFill>
            </a:rPr>
            <a:t> </a:t>
          </a:r>
          <a:r>
            <a:rPr lang="en-US" sz="1900" dirty="0" err="1">
              <a:solidFill>
                <a:schemeClr val="tx2">
                  <a:lumMod val="75000"/>
                </a:schemeClr>
              </a:solidFill>
            </a:rPr>
            <a:t>chỉ</a:t>
          </a:r>
          <a:r>
            <a:rPr lang="en-US" sz="1900" dirty="0">
              <a:solidFill>
                <a:schemeClr val="tx2">
                  <a:lumMod val="75000"/>
                </a:schemeClr>
              </a:solidFill>
            </a:rPr>
            <a:t> </a:t>
          </a:r>
          <a:r>
            <a:rPr lang="en-US" sz="1900" dirty="0" err="1">
              <a:solidFill>
                <a:schemeClr val="tx2">
                  <a:lumMod val="75000"/>
                </a:schemeClr>
              </a:solidFill>
            </a:rPr>
            <a:t>tại</a:t>
          </a:r>
          <a:r>
            <a:rPr lang="en-US" sz="1900" dirty="0">
              <a:solidFill>
                <a:schemeClr val="tx2">
                  <a:lumMod val="75000"/>
                </a:schemeClr>
              </a:solidFill>
            </a:rPr>
            <a:t> </a:t>
          </a:r>
          <a:r>
            <a:rPr lang="en-US" sz="1900" dirty="0" err="1">
              <a:solidFill>
                <a:schemeClr val="tx2">
                  <a:lumMod val="75000"/>
                </a:schemeClr>
              </a:solidFill>
            </a:rPr>
            <a:t>khâu</a:t>
          </a:r>
          <a:r>
            <a:rPr lang="en-US" sz="1900" dirty="0">
              <a:solidFill>
                <a:schemeClr val="tx2">
                  <a:lumMod val="75000"/>
                </a:schemeClr>
              </a:solidFill>
            </a:rPr>
            <a:t> </a:t>
          </a:r>
          <a:r>
            <a:rPr lang="en-US" sz="1900" dirty="0" err="1">
              <a:solidFill>
                <a:schemeClr val="tx2">
                  <a:lumMod val="75000"/>
                </a:schemeClr>
              </a:solidFill>
            </a:rPr>
            <a:t>lên</a:t>
          </a:r>
          <a:r>
            <a:rPr lang="en-US" sz="1900" dirty="0">
              <a:solidFill>
                <a:schemeClr val="tx2">
                  <a:lumMod val="75000"/>
                </a:schemeClr>
              </a:solidFill>
            </a:rPr>
            <a:t> </a:t>
          </a:r>
          <a:r>
            <a:rPr lang="en-US" sz="1900" dirty="0" err="1">
              <a:solidFill>
                <a:schemeClr val="tx2">
                  <a:lumMod val="75000"/>
                </a:schemeClr>
              </a:solidFill>
            </a:rPr>
            <a:t>đơn</a:t>
          </a:r>
          <a:r>
            <a:rPr lang="en-US" sz="1900" dirty="0">
              <a:solidFill>
                <a:schemeClr val="tx2">
                  <a:lumMod val="75000"/>
                </a:schemeClr>
              </a:solidFill>
            </a:rPr>
            <a:t> hàng, </a:t>
          </a:r>
          <a:r>
            <a:rPr lang="en-US" sz="1900" dirty="0" err="1">
              <a:solidFill>
                <a:schemeClr val="tx2">
                  <a:lumMod val="75000"/>
                </a:schemeClr>
              </a:solidFill>
            </a:rPr>
            <a:t>chấp</a:t>
          </a:r>
          <a:r>
            <a:rPr lang="en-US" sz="1900" dirty="0">
              <a:solidFill>
                <a:schemeClr val="tx2">
                  <a:lumMod val="75000"/>
                </a:schemeClr>
              </a:solidFill>
            </a:rPr>
            <a:t> </a:t>
          </a:r>
          <a:r>
            <a:rPr lang="en-US" sz="1900" dirty="0" err="1">
              <a:solidFill>
                <a:schemeClr val="tx2">
                  <a:lumMod val="75000"/>
                </a:schemeClr>
              </a:solidFill>
            </a:rPr>
            <a:t>nhận</a:t>
          </a:r>
          <a:r>
            <a:rPr lang="en-US" sz="1900" dirty="0">
              <a:solidFill>
                <a:schemeClr val="tx2">
                  <a:lumMod val="75000"/>
                </a:schemeClr>
              </a:solidFill>
            </a:rPr>
            <a:t> </a:t>
          </a:r>
          <a:r>
            <a:rPr lang="en-US" sz="1900" dirty="0" err="1">
              <a:solidFill>
                <a:schemeClr val="tx2">
                  <a:lumMod val="75000"/>
                </a:schemeClr>
              </a:solidFill>
            </a:rPr>
            <a:t>giao</a:t>
          </a:r>
          <a:r>
            <a:rPr lang="en-US" sz="1900" dirty="0">
              <a:solidFill>
                <a:schemeClr val="tx2">
                  <a:lumMod val="75000"/>
                </a:schemeClr>
              </a:solidFill>
            </a:rPr>
            <a:t> dịch </a:t>
          </a:r>
          <a:r>
            <a:rPr lang="en-US" sz="1900" dirty="0" err="1">
              <a:solidFill>
                <a:schemeClr val="tx2">
                  <a:lumMod val="75000"/>
                </a:schemeClr>
              </a:solidFill>
            </a:rPr>
            <a:t>tại</a:t>
          </a:r>
          <a:r>
            <a:rPr lang="en-US" sz="1900" dirty="0">
              <a:solidFill>
                <a:schemeClr val="tx2">
                  <a:lumMod val="75000"/>
                </a:schemeClr>
              </a:solidFill>
            </a:rPr>
            <a:t> </a:t>
          </a:r>
          <a:r>
            <a:rPr lang="en-US" sz="1900" dirty="0" err="1">
              <a:solidFill>
                <a:schemeClr val="tx2">
                  <a:lumMod val="75000"/>
                </a:schemeClr>
              </a:solidFill>
            </a:rPr>
            <a:t>quầy</a:t>
          </a:r>
          <a:r>
            <a:rPr lang="en-US" sz="1900" dirty="0">
              <a:solidFill>
                <a:schemeClr val="tx2">
                  <a:lumMod val="75000"/>
                </a:schemeClr>
              </a:solidFill>
            </a:rPr>
            <a:t>, </a:t>
          </a:r>
          <a:r>
            <a:rPr lang="en-US" sz="1900" dirty="0" err="1">
              <a:solidFill>
                <a:schemeClr val="tx2">
                  <a:lumMod val="75000"/>
                </a:schemeClr>
              </a:solidFill>
            </a:rPr>
            <a:t>ứng</a:t>
          </a:r>
          <a:r>
            <a:rPr lang="en-US" sz="1900" dirty="0">
              <a:solidFill>
                <a:schemeClr val="tx2">
                  <a:lumMod val="75000"/>
                </a:schemeClr>
              </a:solidFill>
            </a:rPr>
            <a:t> </a:t>
          </a:r>
          <a:r>
            <a:rPr lang="en-US" sz="1900" dirty="0" err="1">
              <a:solidFill>
                <a:schemeClr val="tx2">
                  <a:lumMod val="75000"/>
                </a:schemeClr>
              </a:solidFill>
            </a:rPr>
            <a:t>dụng</a:t>
          </a:r>
          <a:r>
            <a:rPr lang="en-US" sz="1900" dirty="0">
              <a:solidFill>
                <a:schemeClr val="tx2">
                  <a:lumMod val="75000"/>
                </a:schemeClr>
              </a:solidFill>
            </a:rPr>
            <a:t> </a:t>
          </a:r>
          <a:r>
            <a:rPr lang="en-US" sz="1900" dirty="0" err="1">
              <a:solidFill>
                <a:schemeClr val="tx2">
                  <a:lumMod val="75000"/>
                </a:schemeClr>
              </a:solidFill>
            </a:rPr>
            <a:t>cho</a:t>
          </a:r>
          <a:r>
            <a:rPr lang="en-US" sz="1900" dirty="0">
              <a:solidFill>
                <a:schemeClr val="tx2">
                  <a:lumMod val="75000"/>
                </a:schemeClr>
              </a:solidFill>
            </a:rPr>
            <a:t> </a:t>
          </a:r>
          <a:r>
            <a:rPr lang="en-US" sz="1900" dirty="0" err="1">
              <a:solidFill>
                <a:schemeClr val="tx2">
                  <a:lumMod val="75000"/>
                </a:schemeClr>
              </a:solidFill>
            </a:rPr>
            <a:t>bưu</a:t>
          </a:r>
          <a:r>
            <a:rPr lang="en-US" sz="1900" dirty="0">
              <a:solidFill>
                <a:schemeClr val="tx2">
                  <a:lumMod val="75000"/>
                </a:schemeClr>
              </a:solidFill>
            </a:rPr>
            <a:t> </a:t>
          </a:r>
          <a:r>
            <a:rPr lang="en-US" sz="1900" dirty="0" err="1">
              <a:solidFill>
                <a:schemeClr val="tx2">
                  <a:lumMod val="75000"/>
                </a:schemeClr>
              </a:solidFill>
            </a:rPr>
            <a:t>tá</a:t>
          </a:r>
          <a:r>
            <a:rPr lang="en-US" sz="1900" dirty="0">
              <a:solidFill>
                <a:schemeClr val="tx2">
                  <a:lumMod val="75000"/>
                </a:schemeClr>
              </a:solidFill>
            </a:rPr>
            <a:t>, </a:t>
          </a:r>
          <a:r>
            <a:rPr lang="en-US" sz="1900" dirty="0" err="1">
              <a:solidFill>
                <a:schemeClr val="tx2">
                  <a:lumMod val="75000"/>
                </a:schemeClr>
              </a:solidFill>
            </a:rPr>
            <a:t>lái</a:t>
          </a:r>
          <a:r>
            <a:rPr lang="en-US" sz="1900" dirty="0">
              <a:solidFill>
                <a:schemeClr val="tx2">
                  <a:lumMod val="75000"/>
                </a:schemeClr>
              </a:solidFill>
            </a:rPr>
            <a:t> </a:t>
          </a:r>
          <a:r>
            <a:rPr lang="en-US" sz="1900" dirty="0" err="1">
              <a:solidFill>
                <a:schemeClr val="tx2">
                  <a:lumMod val="75000"/>
                </a:schemeClr>
              </a:solidFill>
            </a:rPr>
            <a:t>xe</a:t>
          </a:r>
          <a:r>
            <a:rPr lang="en-US" sz="1900" dirty="0">
              <a:solidFill>
                <a:schemeClr val="tx2">
                  <a:lumMod val="75000"/>
                </a:schemeClr>
              </a:solidFill>
            </a:rPr>
            <a:t>, </a:t>
          </a:r>
          <a:r>
            <a:rPr lang="en-US" sz="1900" dirty="0" err="1">
              <a:solidFill>
                <a:schemeClr val="tx2">
                  <a:lumMod val="75000"/>
                </a:schemeClr>
              </a:solidFill>
            </a:rPr>
            <a:t>ứng</a:t>
          </a:r>
          <a:r>
            <a:rPr lang="en-US" sz="1900" dirty="0">
              <a:solidFill>
                <a:schemeClr val="tx2">
                  <a:lumMod val="75000"/>
                </a:schemeClr>
              </a:solidFill>
            </a:rPr>
            <a:t> </a:t>
          </a:r>
          <a:r>
            <a:rPr lang="en-US" sz="1900" dirty="0" err="1">
              <a:solidFill>
                <a:schemeClr val="tx2">
                  <a:lumMod val="75000"/>
                </a:schemeClr>
              </a:solidFill>
            </a:rPr>
            <a:t>dụng</a:t>
          </a:r>
          <a:r>
            <a:rPr lang="en-US" sz="1900" dirty="0">
              <a:solidFill>
                <a:schemeClr val="tx2">
                  <a:lumMod val="75000"/>
                </a:schemeClr>
              </a:solidFill>
            </a:rPr>
            <a:t> </a:t>
          </a:r>
          <a:r>
            <a:rPr lang="en-US" sz="1900" dirty="0" err="1">
              <a:solidFill>
                <a:schemeClr val="tx2">
                  <a:lumMod val="75000"/>
                </a:schemeClr>
              </a:solidFill>
            </a:rPr>
            <a:t>cho</a:t>
          </a:r>
          <a:r>
            <a:rPr lang="en-US" sz="1900" dirty="0">
              <a:solidFill>
                <a:schemeClr val="tx2">
                  <a:lumMod val="75000"/>
                </a:schemeClr>
              </a:solidFill>
            </a:rPr>
            <a:t> khách hàng, </a:t>
          </a:r>
          <a:r>
            <a:rPr lang="en-US" sz="1900" dirty="0" err="1">
              <a:solidFill>
                <a:schemeClr val="tx2">
                  <a:lumMod val="75000"/>
                </a:schemeClr>
              </a:solidFill>
            </a:rPr>
            <a:t>ứng</a:t>
          </a:r>
          <a:r>
            <a:rPr lang="en-US" sz="1900" dirty="0">
              <a:solidFill>
                <a:schemeClr val="tx2">
                  <a:lumMod val="75000"/>
                </a:schemeClr>
              </a:solidFill>
            </a:rPr>
            <a:t> </a:t>
          </a:r>
          <a:r>
            <a:rPr lang="en-US" sz="1900" dirty="0" err="1">
              <a:solidFill>
                <a:schemeClr val="tx2">
                  <a:lumMod val="75000"/>
                </a:schemeClr>
              </a:solidFill>
            </a:rPr>
            <a:t>dụng</a:t>
          </a:r>
          <a:r>
            <a:rPr lang="en-US" sz="1900" dirty="0">
              <a:solidFill>
                <a:schemeClr val="tx2">
                  <a:lumMod val="75000"/>
                </a:schemeClr>
              </a:solidFill>
            </a:rPr>
            <a:t> </a:t>
          </a:r>
          <a:r>
            <a:rPr lang="en-US" sz="1900" dirty="0" err="1">
              <a:solidFill>
                <a:schemeClr val="tx2">
                  <a:lumMod val="75000"/>
                </a:schemeClr>
              </a:solidFill>
            </a:rPr>
            <a:t>theo</a:t>
          </a:r>
          <a:r>
            <a:rPr lang="en-US" sz="1900" dirty="0">
              <a:solidFill>
                <a:schemeClr val="tx2">
                  <a:lumMod val="75000"/>
                </a:schemeClr>
              </a:solidFill>
            </a:rPr>
            <a:t> </a:t>
          </a:r>
          <a:r>
            <a:rPr lang="en-US" sz="1900" dirty="0" err="1">
              <a:solidFill>
                <a:schemeClr val="tx2">
                  <a:lumMod val="75000"/>
                </a:schemeClr>
              </a:solidFill>
            </a:rPr>
            <a:t>dõi</a:t>
          </a:r>
          <a:r>
            <a:rPr lang="en-US" sz="1900" dirty="0">
              <a:solidFill>
                <a:schemeClr val="tx2">
                  <a:lumMod val="75000"/>
                </a:schemeClr>
              </a:solidFill>
            </a:rPr>
            <a:t> </a:t>
          </a:r>
          <a:r>
            <a:rPr lang="en-US" sz="1900" dirty="0" err="1">
              <a:solidFill>
                <a:schemeClr val="tx2">
                  <a:lumMod val="75000"/>
                </a:schemeClr>
              </a:solidFill>
            </a:rPr>
            <a:t>tuyến</a:t>
          </a:r>
          <a:r>
            <a:rPr lang="en-US" sz="1900" dirty="0">
              <a:solidFill>
                <a:schemeClr val="tx2">
                  <a:lumMod val="75000"/>
                </a:schemeClr>
              </a:solidFill>
            </a:rPr>
            <a:t> </a:t>
          </a:r>
          <a:r>
            <a:rPr lang="en-US" sz="1900" dirty="0" err="1">
              <a:solidFill>
                <a:schemeClr val="tx2">
                  <a:lumMod val="75000"/>
                </a:schemeClr>
              </a:solidFill>
            </a:rPr>
            <a:t>thu</a:t>
          </a:r>
          <a:r>
            <a:rPr lang="en-US" sz="1900" dirty="0">
              <a:solidFill>
                <a:schemeClr val="tx2">
                  <a:lumMod val="75000"/>
                </a:schemeClr>
              </a:solidFill>
            </a:rPr>
            <a:t> </a:t>
          </a:r>
          <a:r>
            <a:rPr lang="en-US" sz="1900" dirty="0" err="1">
              <a:solidFill>
                <a:schemeClr val="tx2">
                  <a:lumMod val="75000"/>
                </a:schemeClr>
              </a:solidFill>
            </a:rPr>
            <a:t>gom</a:t>
          </a:r>
          <a:r>
            <a:rPr lang="en-US" sz="1900" dirty="0">
              <a:solidFill>
                <a:schemeClr val="tx2">
                  <a:lumMod val="75000"/>
                </a:schemeClr>
              </a:solidFill>
            </a:rPr>
            <a:t>, </a:t>
          </a:r>
          <a:r>
            <a:rPr lang="en-US" sz="1900" dirty="0" err="1">
              <a:solidFill>
                <a:schemeClr val="tx2">
                  <a:lumMod val="75000"/>
                </a:schemeClr>
              </a:solidFill>
            </a:rPr>
            <a:t>tuyến</a:t>
          </a:r>
          <a:r>
            <a:rPr lang="en-US" sz="1900" dirty="0">
              <a:solidFill>
                <a:schemeClr val="tx2">
                  <a:lumMod val="75000"/>
                </a:schemeClr>
              </a:solidFill>
            </a:rPr>
            <a:t> </a:t>
          </a:r>
          <a:r>
            <a:rPr lang="en-US" sz="1900" dirty="0" err="1">
              <a:solidFill>
                <a:schemeClr val="tx2">
                  <a:lumMod val="75000"/>
                </a:schemeClr>
              </a:solidFill>
            </a:rPr>
            <a:t>phát</a:t>
          </a:r>
          <a:r>
            <a:rPr lang="en-US" sz="1900" dirty="0">
              <a:solidFill>
                <a:schemeClr val="tx2">
                  <a:lumMod val="75000"/>
                </a:schemeClr>
              </a:solidFill>
            </a:rPr>
            <a:t>, </a:t>
          </a:r>
          <a:r>
            <a:rPr lang="en-US" sz="1900" dirty="0" err="1">
              <a:solidFill>
                <a:schemeClr val="tx2">
                  <a:lumMod val="75000"/>
                </a:schemeClr>
              </a:solidFill>
            </a:rPr>
            <a:t>đường</a:t>
          </a:r>
          <a:r>
            <a:rPr lang="en-US" sz="1900" dirty="0">
              <a:solidFill>
                <a:schemeClr val="tx2">
                  <a:lumMod val="75000"/>
                </a:schemeClr>
              </a:solidFill>
            </a:rPr>
            <a:t> </a:t>
          </a:r>
          <a:r>
            <a:rPr lang="en-US" sz="1900" dirty="0" err="1">
              <a:solidFill>
                <a:schemeClr val="tx2">
                  <a:lumMod val="75000"/>
                </a:schemeClr>
              </a:solidFill>
            </a:rPr>
            <a:t>thư</a:t>
          </a:r>
          <a:r>
            <a:rPr lang="en-US" sz="1900" dirty="0">
              <a:solidFill>
                <a:schemeClr val="tx2">
                  <a:lumMod val="75000"/>
                </a:schemeClr>
              </a:solidFill>
            </a:rPr>
            <a:t> </a:t>
          </a:r>
          <a:r>
            <a:rPr lang="en-US" sz="1900" dirty="0" err="1">
              <a:solidFill>
                <a:schemeClr val="tx2">
                  <a:lumMod val="75000"/>
                </a:schemeClr>
              </a:solidFill>
            </a:rPr>
            <a:t>xe</a:t>
          </a:r>
          <a:r>
            <a:rPr lang="en-US" sz="1900" dirty="0">
              <a:solidFill>
                <a:schemeClr val="tx2">
                  <a:lumMod val="75000"/>
                </a:schemeClr>
              </a:solidFill>
            </a:rPr>
            <a:t> </a:t>
          </a:r>
          <a:r>
            <a:rPr lang="en-US" sz="1900" dirty="0" err="1">
              <a:solidFill>
                <a:schemeClr val="tx2">
                  <a:lumMod val="75000"/>
                </a:schemeClr>
              </a:solidFill>
            </a:rPr>
            <a:t>thư</a:t>
          </a:r>
          <a:r>
            <a:rPr lang="en-US" sz="1900" dirty="0">
              <a:solidFill>
                <a:schemeClr val="tx2">
                  <a:lumMod val="75000"/>
                </a:schemeClr>
              </a:solidFill>
            </a:rPr>
            <a:t>… </a:t>
          </a:r>
          <a:r>
            <a:rPr lang="en-US" sz="1900" dirty="0" err="1">
              <a:solidFill>
                <a:schemeClr val="tx2">
                  <a:lumMod val="75000"/>
                </a:schemeClr>
              </a:solidFill>
            </a:rPr>
            <a:t>để</a:t>
          </a:r>
          <a:r>
            <a:rPr lang="en-US" sz="1900" dirty="0">
              <a:solidFill>
                <a:schemeClr val="tx2">
                  <a:lumMod val="75000"/>
                </a:schemeClr>
              </a:solidFill>
            </a:rPr>
            <a:t> </a:t>
          </a:r>
          <a:r>
            <a:rPr lang="en-US" sz="1900" dirty="0" err="1">
              <a:solidFill>
                <a:schemeClr val="tx2">
                  <a:lumMod val="75000"/>
                </a:schemeClr>
              </a:solidFill>
            </a:rPr>
            <a:t>xác</a:t>
          </a:r>
          <a:r>
            <a:rPr lang="en-US" sz="1900" dirty="0">
              <a:solidFill>
                <a:schemeClr val="tx2">
                  <a:lumMod val="75000"/>
                </a:schemeClr>
              </a:solidFill>
            </a:rPr>
            <a:t> </a:t>
          </a:r>
          <a:r>
            <a:rPr lang="en-US" sz="1900" dirty="0" err="1">
              <a:solidFill>
                <a:schemeClr val="tx2">
                  <a:lumMod val="75000"/>
                </a:schemeClr>
              </a:solidFill>
            </a:rPr>
            <a:t>thực</a:t>
          </a:r>
          <a:r>
            <a:rPr lang="en-US" sz="1900" dirty="0">
              <a:solidFill>
                <a:schemeClr val="tx2">
                  <a:lumMod val="75000"/>
                </a:schemeClr>
              </a:solidFill>
            </a:rPr>
            <a:t> </a:t>
          </a:r>
          <a:r>
            <a:rPr lang="en-US" sz="1900" dirty="0" err="1">
              <a:solidFill>
                <a:schemeClr val="tx2">
                  <a:lumMod val="75000"/>
                </a:schemeClr>
              </a:solidFill>
            </a:rPr>
            <a:t>địa</a:t>
          </a:r>
          <a:r>
            <a:rPr lang="en-US" sz="1900" dirty="0">
              <a:solidFill>
                <a:schemeClr val="tx2">
                  <a:lumMod val="75000"/>
                </a:schemeClr>
              </a:solidFill>
            </a:rPr>
            <a:t> </a:t>
          </a:r>
          <a:r>
            <a:rPr lang="en-US" sz="1900" dirty="0" err="1">
              <a:solidFill>
                <a:schemeClr val="tx2">
                  <a:lumMod val="75000"/>
                </a:schemeClr>
              </a:solidFill>
            </a:rPr>
            <a:t>chỉ</a:t>
          </a:r>
          <a:r>
            <a:rPr lang="en-US" sz="1900" dirty="0">
              <a:solidFill>
                <a:schemeClr val="tx2">
                  <a:lumMod val="75000"/>
                </a:schemeClr>
              </a:solidFill>
            </a:rPr>
            <a:t> </a:t>
          </a:r>
          <a:r>
            <a:rPr lang="en-US" sz="1900" dirty="0" err="1">
              <a:solidFill>
                <a:schemeClr val="tx2">
                  <a:lumMod val="75000"/>
                </a:schemeClr>
              </a:solidFill>
            </a:rPr>
            <a:t>nhận</a:t>
          </a:r>
          <a:r>
            <a:rPr lang="en-US" sz="1900" dirty="0">
              <a:solidFill>
                <a:schemeClr val="tx2">
                  <a:lumMod val="75000"/>
                </a:schemeClr>
              </a:solidFill>
            </a:rPr>
            <a:t> </a:t>
          </a:r>
          <a:r>
            <a:rPr lang="en-US" sz="1900" dirty="0" err="1">
              <a:solidFill>
                <a:schemeClr val="tx2">
                  <a:lumMod val="75000"/>
                </a:schemeClr>
              </a:solidFill>
            </a:rPr>
            <a:t>gửi</a:t>
          </a:r>
          <a:r>
            <a:rPr lang="en-US" sz="1900" dirty="0">
              <a:solidFill>
                <a:schemeClr val="tx2">
                  <a:lumMod val="75000"/>
                </a:schemeClr>
              </a:solidFill>
            </a:rPr>
            <a:t>, </a:t>
          </a:r>
          <a:r>
            <a:rPr lang="en-US" sz="1900" dirty="0" err="1">
              <a:solidFill>
                <a:schemeClr val="tx2">
                  <a:lumMod val="75000"/>
                </a:schemeClr>
              </a:solidFill>
            </a:rPr>
            <a:t>phát</a:t>
          </a:r>
          <a:r>
            <a:rPr lang="en-US" sz="1900" dirty="0">
              <a:solidFill>
                <a:schemeClr val="tx2">
                  <a:lumMod val="75000"/>
                </a:schemeClr>
              </a:solidFill>
            </a:rPr>
            <a:t>, </a:t>
          </a:r>
          <a:r>
            <a:rPr lang="en-US" sz="1900" dirty="0" err="1">
              <a:solidFill>
                <a:schemeClr val="tx2">
                  <a:lumMod val="75000"/>
                </a:schemeClr>
              </a:solidFill>
            </a:rPr>
            <a:t>vận</a:t>
          </a:r>
          <a:r>
            <a:rPr lang="en-US" sz="1900" dirty="0">
              <a:solidFill>
                <a:schemeClr val="tx2">
                  <a:lumMod val="75000"/>
                </a:schemeClr>
              </a:solidFill>
            </a:rPr>
            <a:t> </a:t>
          </a:r>
          <a:r>
            <a:rPr lang="en-US" sz="1900" dirty="0" err="1">
              <a:solidFill>
                <a:schemeClr val="tx2">
                  <a:lumMod val="75000"/>
                </a:schemeClr>
              </a:solidFill>
            </a:rPr>
            <a:t>chuyển</a:t>
          </a:r>
          <a:r>
            <a:rPr lang="en-US" sz="1900" dirty="0">
              <a:solidFill>
                <a:schemeClr val="tx2">
                  <a:lumMod val="75000"/>
                </a:schemeClr>
              </a:solidFill>
            </a:rPr>
            <a:t>, </a:t>
          </a:r>
          <a:r>
            <a:rPr lang="en-US" sz="1900" dirty="0" err="1">
              <a:solidFill>
                <a:schemeClr val="tx2">
                  <a:lumMod val="75000"/>
                </a:schemeClr>
              </a:solidFill>
            </a:rPr>
            <a:t>hỗ</a:t>
          </a:r>
          <a:r>
            <a:rPr lang="en-US" sz="1900" dirty="0">
              <a:solidFill>
                <a:schemeClr val="tx2">
                  <a:lumMod val="75000"/>
                </a:schemeClr>
              </a:solidFill>
            </a:rPr>
            <a:t> trợ </a:t>
          </a:r>
          <a:r>
            <a:rPr lang="en-US" sz="1900" dirty="0" err="1">
              <a:solidFill>
                <a:schemeClr val="tx2">
                  <a:lumMod val="75000"/>
                </a:schemeClr>
              </a:solidFill>
            </a:rPr>
            <a:t>tìm</a:t>
          </a:r>
          <a:r>
            <a:rPr lang="en-US" sz="1900" dirty="0">
              <a:solidFill>
                <a:schemeClr val="tx2">
                  <a:lumMod val="75000"/>
                </a:schemeClr>
              </a:solidFill>
            </a:rPr>
            <a:t> </a:t>
          </a:r>
          <a:r>
            <a:rPr lang="en-US" sz="1900" dirty="0" err="1">
              <a:solidFill>
                <a:schemeClr val="tx2">
                  <a:lumMod val="75000"/>
                </a:schemeClr>
              </a:solidFill>
            </a:rPr>
            <a:t>kiếm</a:t>
          </a:r>
          <a:r>
            <a:rPr lang="en-US" sz="1900" dirty="0">
              <a:solidFill>
                <a:schemeClr val="tx2">
                  <a:lumMod val="75000"/>
                </a:schemeClr>
              </a:solidFill>
            </a:rPr>
            <a:t> </a:t>
          </a:r>
          <a:r>
            <a:rPr lang="en-US" sz="1900" dirty="0" err="1">
              <a:solidFill>
                <a:schemeClr val="tx2">
                  <a:lumMod val="75000"/>
                </a:schemeClr>
              </a:solidFill>
            </a:rPr>
            <a:t>địa</a:t>
          </a:r>
          <a:r>
            <a:rPr lang="en-US" sz="1900" dirty="0">
              <a:solidFill>
                <a:schemeClr val="tx2">
                  <a:lumMod val="75000"/>
                </a:schemeClr>
              </a:solidFill>
            </a:rPr>
            <a:t> </a:t>
          </a:r>
          <a:r>
            <a:rPr lang="en-US" sz="1900" dirty="0" err="1">
              <a:solidFill>
                <a:schemeClr val="tx2">
                  <a:lumMod val="75000"/>
                </a:schemeClr>
              </a:solidFill>
            </a:rPr>
            <a:t>chỉ</a:t>
          </a:r>
          <a:r>
            <a:rPr lang="en-US" sz="1900" dirty="0">
              <a:solidFill>
                <a:schemeClr val="tx2">
                  <a:lumMod val="75000"/>
                </a:schemeClr>
              </a:solidFill>
            </a:rPr>
            <a:t>, </a:t>
          </a:r>
          <a:r>
            <a:rPr lang="en-US" sz="1900" dirty="0" err="1">
              <a:solidFill>
                <a:schemeClr val="tx2">
                  <a:lumMod val="75000"/>
                </a:schemeClr>
              </a:solidFill>
            </a:rPr>
            <a:t>hỗ</a:t>
          </a:r>
          <a:r>
            <a:rPr lang="en-US" sz="1900" dirty="0">
              <a:solidFill>
                <a:schemeClr val="tx2">
                  <a:lumMod val="75000"/>
                </a:schemeClr>
              </a:solidFill>
            </a:rPr>
            <a:t> trợ </a:t>
          </a:r>
          <a:r>
            <a:rPr lang="en-US" sz="1900" dirty="0" err="1">
              <a:solidFill>
                <a:schemeClr val="tx2">
                  <a:lumMod val="75000"/>
                </a:schemeClr>
              </a:solidFill>
            </a:rPr>
            <a:t>chỉ</a:t>
          </a:r>
          <a:r>
            <a:rPr lang="en-US" sz="1900" dirty="0">
              <a:solidFill>
                <a:schemeClr val="tx2">
                  <a:lumMod val="75000"/>
                </a:schemeClr>
              </a:solidFill>
            </a:rPr>
            <a:t> </a:t>
          </a:r>
          <a:r>
            <a:rPr lang="en-US" sz="1900" dirty="0" err="1">
              <a:solidFill>
                <a:schemeClr val="tx2">
                  <a:lumMod val="75000"/>
                </a:schemeClr>
              </a:solidFill>
            </a:rPr>
            <a:t>đường</a:t>
          </a:r>
          <a:r>
            <a:rPr lang="en-US" sz="1900" dirty="0">
              <a:solidFill>
                <a:schemeClr val="tx2">
                  <a:lumMod val="75000"/>
                </a:schemeClr>
              </a:solidFill>
            </a:rPr>
            <a:t>, </a:t>
          </a:r>
          <a:r>
            <a:rPr lang="en-US" sz="1900" dirty="0" err="1">
              <a:solidFill>
                <a:schemeClr val="tx2">
                  <a:lumMod val="75000"/>
                </a:schemeClr>
              </a:solidFill>
            </a:rPr>
            <a:t>tối</a:t>
          </a:r>
          <a:r>
            <a:rPr lang="en-US" sz="1900" dirty="0">
              <a:solidFill>
                <a:schemeClr val="tx2">
                  <a:lumMod val="75000"/>
                </a:schemeClr>
              </a:solidFill>
            </a:rPr>
            <a:t> </a:t>
          </a:r>
          <a:r>
            <a:rPr lang="en-US" sz="1900" dirty="0" err="1">
              <a:solidFill>
                <a:schemeClr val="tx2">
                  <a:lumMod val="75000"/>
                </a:schemeClr>
              </a:solidFill>
            </a:rPr>
            <a:t>ưu</a:t>
          </a:r>
          <a:r>
            <a:rPr lang="en-US" sz="1900" dirty="0">
              <a:solidFill>
                <a:schemeClr val="tx2">
                  <a:lumMod val="75000"/>
                </a:schemeClr>
              </a:solidFill>
            </a:rPr>
            <a:t> </a:t>
          </a:r>
          <a:r>
            <a:rPr lang="en-US" sz="1900" dirty="0" err="1">
              <a:solidFill>
                <a:schemeClr val="tx2">
                  <a:lumMod val="75000"/>
                </a:schemeClr>
              </a:solidFill>
            </a:rPr>
            <a:t>lộ</a:t>
          </a:r>
          <a:r>
            <a:rPr lang="en-US" sz="1900" dirty="0">
              <a:solidFill>
                <a:schemeClr val="tx2">
                  <a:lumMod val="75000"/>
                </a:schemeClr>
              </a:solidFill>
            </a:rPr>
            <a:t> </a:t>
          </a:r>
          <a:r>
            <a:rPr lang="en-US" sz="1900" dirty="0" err="1">
              <a:solidFill>
                <a:schemeClr val="tx2">
                  <a:lumMod val="75000"/>
                </a:schemeClr>
              </a:solidFill>
            </a:rPr>
            <a:t>trình</a:t>
          </a:r>
          <a:r>
            <a:rPr lang="en-US" sz="1900" dirty="0">
              <a:solidFill>
                <a:schemeClr val="tx2">
                  <a:lumMod val="75000"/>
                </a:schemeClr>
              </a:solidFill>
            </a:rPr>
            <a:t>, </a:t>
          </a:r>
          <a:r>
            <a:rPr lang="en-US" sz="1900" dirty="0" err="1">
              <a:solidFill>
                <a:schemeClr val="tx2">
                  <a:lumMod val="75000"/>
                </a:schemeClr>
              </a:solidFill>
            </a:rPr>
            <a:t>tra</a:t>
          </a:r>
          <a:r>
            <a:rPr lang="en-US" sz="1900" dirty="0">
              <a:solidFill>
                <a:schemeClr val="tx2">
                  <a:lumMod val="75000"/>
                </a:schemeClr>
              </a:solidFill>
            </a:rPr>
            <a:t> </a:t>
          </a:r>
          <a:r>
            <a:rPr lang="en-US" sz="1900" dirty="0" err="1">
              <a:solidFill>
                <a:schemeClr val="tx2">
                  <a:lumMod val="75000"/>
                </a:schemeClr>
              </a:solidFill>
            </a:rPr>
            <a:t>cứu</a:t>
          </a:r>
          <a:r>
            <a:rPr lang="en-US" sz="1900" dirty="0">
              <a:solidFill>
                <a:schemeClr val="tx2">
                  <a:lumMod val="75000"/>
                </a:schemeClr>
              </a:solidFill>
            </a:rPr>
            <a:t> </a:t>
          </a:r>
          <a:r>
            <a:rPr lang="en-US" sz="1900" dirty="0" err="1">
              <a:solidFill>
                <a:schemeClr val="tx2">
                  <a:lumMod val="75000"/>
                </a:schemeClr>
              </a:solidFill>
            </a:rPr>
            <a:t>quản</a:t>
          </a:r>
          <a:r>
            <a:rPr lang="en-US" sz="1900" dirty="0">
              <a:solidFill>
                <a:schemeClr val="tx2">
                  <a:lumMod val="75000"/>
                </a:schemeClr>
              </a:solidFill>
            </a:rPr>
            <a:t> </a:t>
          </a:r>
          <a:r>
            <a:rPr lang="en-US" sz="1900" dirty="0" err="1">
              <a:solidFill>
                <a:schemeClr val="tx2">
                  <a:lumMod val="75000"/>
                </a:schemeClr>
              </a:solidFill>
            </a:rPr>
            <a:t>lý</a:t>
          </a:r>
          <a:r>
            <a:rPr lang="en-US" sz="1900" dirty="0">
              <a:solidFill>
                <a:schemeClr val="tx2">
                  <a:lumMod val="75000"/>
                </a:schemeClr>
              </a:solidFill>
            </a:rPr>
            <a:t> </a:t>
          </a:r>
          <a:r>
            <a:rPr lang="en-US" sz="1900" dirty="0" err="1">
              <a:solidFill>
                <a:schemeClr val="tx2">
                  <a:lumMod val="75000"/>
                </a:schemeClr>
              </a:solidFill>
            </a:rPr>
            <a:t>địa</a:t>
          </a:r>
          <a:r>
            <a:rPr lang="en-US" sz="1900" dirty="0">
              <a:solidFill>
                <a:schemeClr val="tx2">
                  <a:lumMod val="75000"/>
                </a:schemeClr>
              </a:solidFill>
            </a:rPr>
            <a:t> </a:t>
          </a:r>
          <a:r>
            <a:rPr lang="en-US" sz="1900" dirty="0" err="1">
              <a:solidFill>
                <a:schemeClr val="tx2">
                  <a:lumMod val="75000"/>
                </a:schemeClr>
              </a:solidFill>
            </a:rPr>
            <a:t>chỉ</a:t>
          </a:r>
          <a:r>
            <a:rPr lang="en-US" sz="1900" dirty="0">
              <a:solidFill>
                <a:schemeClr val="tx2">
                  <a:lumMod val="75000"/>
                </a:schemeClr>
              </a:solidFill>
            </a:rPr>
            <a:t> khách hàng.</a:t>
          </a:r>
          <a:endParaRPr lang="vi-VN" sz="1900" dirty="0">
            <a:solidFill>
              <a:schemeClr val="tx2">
                <a:lumMod val="75000"/>
              </a:schemeClr>
            </a:solidFill>
          </a:endParaRPr>
        </a:p>
      </dgm:t>
    </dgm:pt>
    <dgm:pt modelId="{06249C1D-1864-450B-9A26-70915582CD3F}" type="sibTrans" cxnId="{4D91E43C-29D5-4287-800E-3323B18F72A2}">
      <dgm:prSet/>
      <dgm:spPr/>
      <dgm:t>
        <a:bodyPr/>
        <a:lstStyle/>
        <a:p>
          <a:endParaRPr lang="vi-VN"/>
        </a:p>
      </dgm:t>
    </dgm:pt>
    <dgm:pt modelId="{892DC215-2DE9-49CC-975D-8E4C48BC5CBD}" type="parTrans" cxnId="{4D91E43C-29D5-4287-800E-3323B18F72A2}">
      <dgm:prSet/>
      <dgm:spPr/>
      <dgm:t>
        <a:bodyPr/>
        <a:lstStyle/>
        <a:p>
          <a:endParaRPr lang="vi-VN"/>
        </a:p>
      </dgm:t>
    </dgm:pt>
    <dgm:pt modelId="{597E9AE1-84CE-4475-B377-07029395FA72}" type="pres">
      <dgm:prSet presAssocID="{7B3DD893-3062-4F3F-9E2E-7868D1FF4092}" presName="linear" presStyleCnt="0">
        <dgm:presLayoutVars>
          <dgm:animLvl val="lvl"/>
          <dgm:resizeHandles val="exact"/>
        </dgm:presLayoutVars>
      </dgm:prSet>
      <dgm:spPr/>
    </dgm:pt>
    <dgm:pt modelId="{2C9832C9-4AA5-47E6-8240-599E11C87655}" type="pres">
      <dgm:prSet presAssocID="{1356B22B-CB54-4759-97F7-615599416E6D}" presName="parentText" presStyleLbl="node1" presStyleIdx="0" presStyleCnt="1" custScaleY="99969" custLinFactNeighborX="-2124" custLinFactNeighborY="16024">
        <dgm:presLayoutVars>
          <dgm:chMax val="0"/>
          <dgm:bulletEnabled val="1"/>
        </dgm:presLayoutVars>
      </dgm:prSet>
      <dgm:spPr/>
    </dgm:pt>
  </dgm:ptLst>
  <dgm:cxnLst>
    <dgm:cxn modelId="{4D91E43C-29D5-4287-800E-3323B18F72A2}" srcId="{7B3DD893-3062-4F3F-9E2E-7868D1FF4092}" destId="{1356B22B-CB54-4759-97F7-615599416E6D}" srcOrd="0" destOrd="0" parTransId="{892DC215-2DE9-49CC-975D-8E4C48BC5CBD}" sibTransId="{06249C1D-1864-450B-9A26-70915582CD3F}"/>
    <dgm:cxn modelId="{3A78C677-4C05-4BA5-BC24-819A429A4DF7}" type="presOf" srcId="{1356B22B-CB54-4759-97F7-615599416E6D}" destId="{2C9832C9-4AA5-47E6-8240-599E11C87655}" srcOrd="0" destOrd="0" presId="urn:microsoft.com/office/officeart/2005/8/layout/vList2"/>
    <dgm:cxn modelId="{553475D8-64C8-4E66-A617-AD973E9A75FA}" type="presOf" srcId="{7B3DD893-3062-4F3F-9E2E-7868D1FF4092}" destId="{597E9AE1-84CE-4475-B377-07029395FA72}" srcOrd="0" destOrd="0" presId="urn:microsoft.com/office/officeart/2005/8/layout/vList2"/>
    <dgm:cxn modelId="{DF7FAF1D-4A9A-4C67-9EE3-E168EAA240C6}" type="presParOf" srcId="{597E9AE1-84CE-4475-B377-07029395FA72}" destId="{2C9832C9-4AA5-47E6-8240-599E11C8765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28B6A2-EA2C-47AC-BF18-9952FEEBE1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ACF600BC-D6C8-408B-9B66-8602C4EF1459}">
      <dgm:prSet phldrT="[Văn bản]" custT="1"/>
      <dgm:spPr>
        <a:solidFill>
          <a:srgbClr val="EE9900"/>
        </a:solidFill>
      </dgm:spPr>
      <dgm:t>
        <a:bodyPr/>
        <a:lstStyle/>
        <a:p>
          <a:pPr algn="just"/>
          <a:r>
            <a:rPr lang="en-US" sz="1900" dirty="0" err="1">
              <a:latin typeface="Arial" panose="020B0604020202020204" pitchFamily="34" charset="0"/>
              <a:cs typeface="Arial" panose="020B0604020202020204" pitchFamily="34" charset="0"/>
            </a:rPr>
            <a:t>Đề</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xuất</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triển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khai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xây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dựng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các</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hệ</a:t>
          </a:r>
          <a:r>
            <a:rPr lang="en-US" sz="1900" dirty="0">
              <a:latin typeface="Arial" panose="020B0604020202020204" pitchFamily="34" charset="0"/>
              <a:cs typeface="Arial" panose="020B0604020202020204" pitchFamily="34" charset="0"/>
            </a:rPr>
            <a:t> thống </a:t>
          </a:r>
          <a:r>
            <a:rPr lang="en-US" sz="1900" dirty="0" err="1">
              <a:latin typeface="Arial" panose="020B0604020202020204" pitchFamily="34" charset="0"/>
              <a:cs typeface="Arial" panose="020B0604020202020204" pitchFamily="34" charset="0"/>
            </a:rPr>
            <a:t>phục</a:t>
          </a:r>
          <a:r>
            <a:rPr lang="en-US" sz="1900" dirty="0">
              <a:latin typeface="Arial" panose="020B0604020202020204" pitchFamily="34" charset="0"/>
              <a:cs typeface="Arial" panose="020B0604020202020204" pitchFamily="34" charset="0"/>
            </a:rPr>
            <a:t> vụ </a:t>
          </a:r>
          <a:r>
            <a:rPr lang="en-US" sz="1900" dirty="0" err="1">
              <a:latin typeface="Arial" panose="020B0604020202020204" pitchFamily="34" charset="0"/>
              <a:cs typeface="Arial" panose="020B0604020202020204" pitchFamily="34" charset="0"/>
            </a:rPr>
            <a:t>việc</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cung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cấp</a:t>
          </a:r>
          <a:r>
            <a:rPr lang="en-US" sz="1900" dirty="0">
              <a:latin typeface="Arial" panose="020B0604020202020204" pitchFamily="34" charset="0"/>
              <a:cs typeface="Arial" panose="020B0604020202020204" pitchFamily="34" charset="0"/>
            </a:rPr>
            <a:t> thông tin </a:t>
          </a:r>
          <a:r>
            <a:rPr lang="en-US" sz="1900" dirty="0" err="1">
              <a:latin typeface="Arial" panose="020B0604020202020204" pitchFamily="34" charset="0"/>
              <a:cs typeface="Arial" panose="020B0604020202020204" pitchFamily="34" charset="0"/>
            </a:rPr>
            <a:t>đến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người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dân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về</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địa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chỉ</a:t>
          </a:r>
          <a:r>
            <a:rPr lang="en-US" sz="1900" dirty="0">
              <a:latin typeface="Arial" panose="020B0604020202020204" pitchFamily="34" charset="0"/>
              <a:cs typeface="Arial" panose="020B0604020202020204" pitchFamily="34" charset="0"/>
            </a:rPr>
            <a:t> y </a:t>
          </a:r>
          <a:r>
            <a:rPr lang="en-US" sz="1900" dirty="0" err="1">
              <a:latin typeface="Arial" panose="020B0604020202020204" pitchFamily="34" charset="0"/>
              <a:cs typeface="Arial" panose="020B0604020202020204" pitchFamily="34" charset="0"/>
            </a:rPr>
            <a:t>tế</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địa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chỉ</a:t>
          </a:r>
          <a:r>
            <a:rPr lang="en-US" sz="1900" dirty="0">
              <a:latin typeface="Arial" panose="020B0604020202020204" pitchFamily="34" charset="0"/>
              <a:cs typeface="Arial" panose="020B0604020202020204" pitchFamily="34" charset="0"/>
            </a:rPr>
            <a:t> phòng </a:t>
          </a:r>
          <a:r>
            <a:rPr lang="en-US" sz="1900" dirty="0" err="1">
              <a:latin typeface="Arial" panose="020B0604020202020204" pitchFamily="34" charset="0"/>
              <a:cs typeface="Arial" panose="020B0604020202020204" pitchFamily="34" charset="0"/>
            </a:rPr>
            <a:t>cháy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các</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địa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chỉ</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phục</a:t>
          </a:r>
          <a:r>
            <a:rPr lang="en-US" sz="1900" dirty="0">
              <a:latin typeface="Arial" panose="020B0604020202020204" pitchFamily="34" charset="0"/>
              <a:cs typeface="Arial" panose="020B0604020202020204" pitchFamily="34" charset="0"/>
            </a:rPr>
            <a:t> vụ </a:t>
          </a:r>
          <a:r>
            <a:rPr lang="en-US" sz="1900" dirty="0" err="1">
              <a:latin typeface="Arial" panose="020B0604020202020204" pitchFamily="34" charset="0"/>
              <a:cs typeface="Arial" panose="020B0604020202020204" pitchFamily="34" charset="0"/>
            </a:rPr>
            <a:t>tiện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ích</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cho</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người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dân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trên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bản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đồ</a:t>
          </a:r>
          <a:r>
            <a:rPr lang="en-US" sz="1900" dirty="0">
              <a:latin typeface="Arial" panose="020B0604020202020204" pitchFamily="34" charset="0"/>
              <a:cs typeface="Arial" panose="020B0604020202020204" pitchFamily="34" charset="0"/>
            </a:rPr>
            <a:t>. </a:t>
          </a:r>
        </a:p>
        <a:p>
          <a:pPr algn="just"/>
          <a:r>
            <a:rPr lang="en-US" sz="1900" dirty="0" err="1">
              <a:latin typeface="Arial" panose="020B0604020202020204" pitchFamily="34" charset="0"/>
              <a:cs typeface="Arial" panose="020B0604020202020204" pitchFamily="34" charset="0"/>
            </a:rPr>
            <a:t>Hiện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tại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nền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tảng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bản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đồ</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số</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Vmap</a:t>
          </a:r>
          <a:r>
            <a:rPr lang="en-US" sz="1900" dirty="0">
              <a:latin typeface="Arial" panose="020B0604020202020204" pitchFamily="34" charset="0"/>
              <a:cs typeface="Arial" panose="020B0604020202020204" pitchFamily="34" charset="0"/>
            </a:rPr>
            <a:t> và </a:t>
          </a:r>
          <a:r>
            <a:rPr lang="en-US" sz="1900" dirty="0" err="1">
              <a:latin typeface="Arial" panose="020B0604020202020204" pitchFamily="34" charset="0"/>
              <a:cs typeface="Arial" panose="020B0604020202020204" pitchFamily="34" charset="0"/>
            </a:rPr>
            <a:t>nền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tảng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Địa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chỉ</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số</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đã</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được</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tích</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hợp</a:t>
          </a:r>
          <a:r>
            <a:rPr lang="en-US" sz="1900" dirty="0">
              <a:latin typeface="Arial" panose="020B0604020202020204" pitchFamily="34" charset="0"/>
              <a:cs typeface="Arial" panose="020B0604020202020204" pitchFamily="34" charset="0"/>
            </a:rPr>
            <a:t> và </a:t>
          </a:r>
          <a:r>
            <a:rPr lang="en-US" sz="1900" dirty="0" err="1">
              <a:latin typeface="Arial" panose="020B0604020202020204" pitchFamily="34" charset="0"/>
              <a:cs typeface="Arial" panose="020B0604020202020204" pitchFamily="34" charset="0"/>
            </a:rPr>
            <a:t>sử</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dụng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vào</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ứng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dụng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Báo</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cháy</a:t>
          </a:r>
          <a:r>
            <a:rPr lang="en-US" sz="1900" dirty="0">
              <a:latin typeface="Arial" panose="020B0604020202020204" pitchFamily="34" charset="0"/>
              <a:cs typeface="Arial" panose="020B0604020202020204" pitchFamily="34" charset="0"/>
            </a:rPr>
            <a:t> 114 </a:t>
          </a:r>
          <a:r>
            <a:rPr lang="en-US" sz="1900" dirty="0" err="1">
              <a:latin typeface="Arial" panose="020B0604020202020204" pitchFamily="34" charset="0"/>
              <a:cs typeface="Arial" panose="020B0604020202020204" pitchFamily="34" charset="0"/>
            </a:rPr>
            <a:t>của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bộ</a:t>
          </a:r>
          <a:r>
            <a:rPr lang="en-US" sz="1900" dirty="0">
              <a:latin typeface="Arial" panose="020B0604020202020204" pitchFamily="34" charset="0"/>
              <a:cs typeface="Arial" panose="020B0604020202020204" pitchFamily="34" charset="0"/>
            </a:rPr>
            <a:t> Công an. </a:t>
          </a:r>
          <a:endParaRPr lang="vi-VN" sz="1900" dirty="0">
            <a:latin typeface="Arial" panose="020B0604020202020204" pitchFamily="34" charset="0"/>
            <a:cs typeface="Arial" panose="020B0604020202020204" pitchFamily="34" charset="0"/>
          </a:endParaRPr>
        </a:p>
      </dgm:t>
    </dgm:pt>
    <dgm:pt modelId="{63C8F5D3-6029-4AE6-A59B-680192336400}" type="parTrans" cxnId="{1C66AFF7-98D6-4621-BD15-5B6DF1728C56}">
      <dgm:prSet/>
      <dgm:spPr/>
      <dgm:t>
        <a:bodyPr/>
        <a:lstStyle/>
        <a:p>
          <a:endParaRPr lang="vi-VN"/>
        </a:p>
      </dgm:t>
    </dgm:pt>
    <dgm:pt modelId="{D3B25D7E-92A9-4868-BE32-E5C938BFE497}" type="sibTrans" cxnId="{1C66AFF7-98D6-4621-BD15-5B6DF1728C56}">
      <dgm:prSet/>
      <dgm:spPr/>
      <dgm:t>
        <a:bodyPr/>
        <a:lstStyle/>
        <a:p>
          <a:endParaRPr lang="vi-VN"/>
        </a:p>
      </dgm:t>
    </dgm:pt>
    <dgm:pt modelId="{CA8052DA-D57F-4ABA-8421-9DEFF82013C3}" type="pres">
      <dgm:prSet presAssocID="{FD28B6A2-EA2C-47AC-BF18-9952FEEBE174}" presName="linear" presStyleCnt="0">
        <dgm:presLayoutVars>
          <dgm:animLvl val="lvl"/>
          <dgm:resizeHandles val="exact"/>
        </dgm:presLayoutVars>
      </dgm:prSet>
      <dgm:spPr/>
    </dgm:pt>
    <dgm:pt modelId="{0DF9CB40-156A-44E4-998F-C3DA402B6676}" type="pres">
      <dgm:prSet presAssocID="{ACF600BC-D6C8-408B-9B66-8602C4EF1459}" presName="parentText" presStyleLbl="node1" presStyleIdx="0" presStyleCnt="1" custLinFactNeighborX="-112" custLinFactNeighborY="-56802">
        <dgm:presLayoutVars>
          <dgm:chMax val="0"/>
          <dgm:bulletEnabled val="1"/>
        </dgm:presLayoutVars>
      </dgm:prSet>
      <dgm:spPr/>
    </dgm:pt>
  </dgm:ptLst>
  <dgm:cxnLst>
    <dgm:cxn modelId="{EAE150C6-412A-4F40-BB32-3D782286C6A0}" type="presOf" srcId="{FD28B6A2-EA2C-47AC-BF18-9952FEEBE174}" destId="{CA8052DA-D57F-4ABA-8421-9DEFF82013C3}" srcOrd="0" destOrd="0" presId="urn:microsoft.com/office/officeart/2005/8/layout/vList2"/>
    <dgm:cxn modelId="{F4AB78C7-732F-4D1F-99A6-3DE7AD9B4261}" type="presOf" srcId="{ACF600BC-D6C8-408B-9B66-8602C4EF1459}" destId="{0DF9CB40-156A-44E4-998F-C3DA402B6676}" srcOrd="0" destOrd="0" presId="urn:microsoft.com/office/officeart/2005/8/layout/vList2"/>
    <dgm:cxn modelId="{1C66AFF7-98D6-4621-BD15-5B6DF1728C56}" srcId="{FD28B6A2-EA2C-47AC-BF18-9952FEEBE174}" destId="{ACF600BC-D6C8-408B-9B66-8602C4EF1459}" srcOrd="0" destOrd="0" parTransId="{63C8F5D3-6029-4AE6-A59B-680192336400}" sibTransId="{D3B25D7E-92A9-4868-BE32-E5C938BFE497}"/>
    <dgm:cxn modelId="{5217C3FC-8FB4-4588-B97E-D76D486DCD3E}" type="presParOf" srcId="{CA8052DA-D57F-4ABA-8421-9DEFF82013C3}" destId="{0DF9CB40-156A-44E4-998F-C3DA402B66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4A80EB-E436-4B2D-894B-256647CDE98D}" type="doc">
      <dgm:prSet loTypeId="urn:microsoft.com/office/officeart/2005/8/layout/target3" loCatId="list" qsTypeId="urn:microsoft.com/office/officeart/2005/8/quickstyle/simple1" qsCatId="simple" csTypeId="urn:microsoft.com/office/officeart/2005/8/colors/accent6_5" csCatId="accent6" phldr="1"/>
      <dgm:spPr/>
      <dgm:t>
        <a:bodyPr/>
        <a:lstStyle/>
        <a:p>
          <a:endParaRPr lang="vi-VN"/>
        </a:p>
      </dgm:t>
    </dgm:pt>
    <dgm:pt modelId="{0C3E8301-F08D-449D-A20C-9B4B2E575899}">
      <dgm:prSet phldrT="[Văn bản]" custT="1"/>
      <dgm:spPr/>
      <dgm:t>
        <a:bodyPr/>
        <a:lstStyle/>
        <a:p>
          <a:pPr algn="just"/>
          <a:r>
            <a:rPr lang="en-US" sz="2000" dirty="0" err="1">
              <a:solidFill>
                <a:schemeClr val="tx2"/>
              </a:solidFill>
              <a:latin typeface="Arial" panose="020B0604020202020204" pitchFamily="34" charset="0"/>
              <a:cs typeface="Arial" panose="020B0604020202020204" pitchFamily="34" charset="0"/>
            </a:rPr>
            <a:t>Hiển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thị</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bản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đồ</a:t>
          </a:r>
          <a:endParaRPr lang="vi-VN" sz="2000" dirty="0">
            <a:solidFill>
              <a:schemeClr val="tx2"/>
            </a:solidFill>
            <a:latin typeface="Arial" panose="020B0604020202020204" pitchFamily="34" charset="0"/>
            <a:cs typeface="Arial" panose="020B0604020202020204" pitchFamily="34" charset="0"/>
          </a:endParaRPr>
        </a:p>
      </dgm:t>
    </dgm:pt>
    <dgm:pt modelId="{513BDCB1-B1D7-4634-A960-E13A85AC8EF4}" type="parTrans" cxnId="{398D8E94-C993-4A22-988E-33366640F070}">
      <dgm:prSet/>
      <dgm:spPr/>
      <dgm:t>
        <a:bodyPr/>
        <a:lstStyle/>
        <a:p>
          <a:endParaRPr lang="vi-VN"/>
        </a:p>
      </dgm:t>
    </dgm:pt>
    <dgm:pt modelId="{7B398CB8-5D2E-4FCC-A845-901F6842FCBC}" type="sibTrans" cxnId="{398D8E94-C993-4A22-988E-33366640F070}">
      <dgm:prSet/>
      <dgm:spPr/>
      <dgm:t>
        <a:bodyPr/>
        <a:lstStyle/>
        <a:p>
          <a:endParaRPr lang="vi-VN"/>
        </a:p>
      </dgm:t>
    </dgm:pt>
    <dgm:pt modelId="{35C492E4-DD1D-4169-B3F3-4A28022D7641}">
      <dgm:prSet phldrT="[Văn bản]" custT="1"/>
      <dgm:spPr/>
      <dgm:t>
        <a:bodyPr/>
        <a:lstStyle/>
        <a:p>
          <a:pPr algn="just"/>
          <a:r>
            <a:rPr lang="en-US" sz="2000" dirty="0" err="1">
              <a:solidFill>
                <a:schemeClr val="tx2"/>
              </a:solidFill>
              <a:latin typeface="Arial" panose="020B0604020202020204" pitchFamily="34" charset="0"/>
              <a:cs typeface="Arial" panose="020B0604020202020204" pitchFamily="34" charset="0"/>
            </a:rPr>
            <a:t>Tìm</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kiếm</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chỉ</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chỉ</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đường</a:t>
          </a:r>
          <a:endParaRPr lang="vi-VN" sz="2000" dirty="0">
            <a:solidFill>
              <a:schemeClr val="tx2"/>
            </a:solidFill>
            <a:latin typeface="Arial" panose="020B0604020202020204" pitchFamily="34" charset="0"/>
            <a:cs typeface="Arial" panose="020B0604020202020204" pitchFamily="34" charset="0"/>
          </a:endParaRPr>
        </a:p>
      </dgm:t>
    </dgm:pt>
    <dgm:pt modelId="{FFE987AD-A9E9-4858-AFD8-9BBFC93B7D9A}" type="parTrans" cxnId="{EF952CE7-2F7C-49DF-BEB7-BB92534884E3}">
      <dgm:prSet/>
      <dgm:spPr/>
      <dgm:t>
        <a:bodyPr/>
        <a:lstStyle/>
        <a:p>
          <a:endParaRPr lang="vi-VN"/>
        </a:p>
      </dgm:t>
    </dgm:pt>
    <dgm:pt modelId="{D58D1343-DEE6-420D-B21C-9E0B826B158A}" type="sibTrans" cxnId="{EF952CE7-2F7C-49DF-BEB7-BB92534884E3}">
      <dgm:prSet/>
      <dgm:spPr/>
      <dgm:t>
        <a:bodyPr/>
        <a:lstStyle/>
        <a:p>
          <a:endParaRPr lang="vi-VN"/>
        </a:p>
      </dgm:t>
    </dgm:pt>
    <dgm:pt modelId="{078E6265-15CD-4DF5-80D1-8D8048E62333}">
      <dgm:prSet phldrT="[Văn bản]" custT="1"/>
      <dgm:spPr/>
      <dgm:t>
        <a:bodyPr/>
        <a:lstStyle/>
        <a:p>
          <a:pPr algn="just"/>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điểm</a:t>
          </a:r>
          <a:r>
            <a:rPr lang="en-US" sz="2000" dirty="0">
              <a:solidFill>
                <a:schemeClr val="tx2"/>
              </a:solidFill>
              <a:latin typeface="Arial" panose="020B0604020202020204" pitchFamily="34" charset="0"/>
              <a:cs typeface="Arial" panose="020B0604020202020204" pitchFamily="34" charset="0"/>
            </a:rPr>
            <a:t> du </a:t>
          </a:r>
          <a:r>
            <a:rPr lang="en-US" sz="2000" dirty="0" err="1">
              <a:solidFill>
                <a:schemeClr val="tx2"/>
              </a:solidFill>
              <a:latin typeface="Arial" panose="020B0604020202020204" pitchFamily="34" charset="0"/>
              <a:cs typeface="Arial" panose="020B0604020202020204" pitchFamily="34" charset="0"/>
            </a:rPr>
            <a:t>lịch</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nổi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tiếng</a:t>
          </a:r>
          <a:endParaRPr lang="vi-VN" sz="2000" dirty="0">
            <a:solidFill>
              <a:schemeClr val="tx2"/>
            </a:solidFill>
            <a:latin typeface="Arial" panose="020B0604020202020204" pitchFamily="34" charset="0"/>
            <a:cs typeface="Arial" panose="020B0604020202020204" pitchFamily="34" charset="0"/>
          </a:endParaRPr>
        </a:p>
      </dgm:t>
    </dgm:pt>
    <dgm:pt modelId="{0E3FF8E2-E738-45F8-A880-AB39B6D1A220}" type="sibTrans" cxnId="{8594EE78-4EA5-49E6-B65C-5F8E45453F16}">
      <dgm:prSet/>
      <dgm:spPr/>
      <dgm:t>
        <a:bodyPr/>
        <a:lstStyle/>
        <a:p>
          <a:endParaRPr lang="vi-VN"/>
        </a:p>
      </dgm:t>
    </dgm:pt>
    <dgm:pt modelId="{6DF5C742-F6DA-4FB6-A6BD-FE55B3EFD697}" type="parTrans" cxnId="{8594EE78-4EA5-49E6-B65C-5F8E45453F16}">
      <dgm:prSet/>
      <dgm:spPr/>
      <dgm:t>
        <a:bodyPr/>
        <a:lstStyle/>
        <a:p>
          <a:endParaRPr lang="vi-VN"/>
        </a:p>
      </dgm:t>
    </dgm:pt>
    <dgm:pt modelId="{8CDED10F-51FA-4AB7-AB61-D56DCE0FEDED}">
      <dgm:prSet phldrT="[Văn bản]" custT="1"/>
      <dgm:spPr/>
      <dgm:t>
        <a:bodyPr/>
        <a:lstStyle/>
        <a:p>
          <a:pPr algn="just"/>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chỉ</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sản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xuất</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kinh</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doanh</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đảm</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bảo</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chất</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lượng</a:t>
          </a:r>
          <a:endParaRPr lang="vi-VN" sz="2000" dirty="0">
            <a:solidFill>
              <a:schemeClr val="tx2"/>
            </a:solidFill>
            <a:latin typeface="Arial" panose="020B0604020202020204" pitchFamily="34" charset="0"/>
            <a:cs typeface="Arial" panose="020B0604020202020204" pitchFamily="34" charset="0"/>
          </a:endParaRPr>
        </a:p>
      </dgm:t>
    </dgm:pt>
    <dgm:pt modelId="{BF6DD9F0-3BA2-426E-8414-C3B95452E826}" type="sibTrans" cxnId="{1BD2625A-AF39-49B1-9E4B-AF0B8F53EDE9}">
      <dgm:prSet/>
      <dgm:spPr/>
      <dgm:t>
        <a:bodyPr/>
        <a:lstStyle/>
        <a:p>
          <a:endParaRPr lang="vi-VN"/>
        </a:p>
      </dgm:t>
    </dgm:pt>
    <dgm:pt modelId="{6DEB90BE-6FDB-443B-B178-62B1C15CF37E}" type="parTrans" cxnId="{1BD2625A-AF39-49B1-9E4B-AF0B8F53EDE9}">
      <dgm:prSet/>
      <dgm:spPr/>
      <dgm:t>
        <a:bodyPr/>
        <a:lstStyle/>
        <a:p>
          <a:endParaRPr lang="vi-VN"/>
        </a:p>
      </dgm:t>
    </dgm:pt>
    <dgm:pt modelId="{2CF73892-0E30-4C90-8CE7-729CD25A2C90}">
      <dgm:prSet phldrT="[Văn bản]" custT="1"/>
      <dgm:spPr/>
      <dgm:t>
        <a:bodyPr/>
        <a:lstStyle/>
        <a:p>
          <a:pPr algn="just"/>
          <a:r>
            <a:rPr lang="en-US" sz="2000" dirty="0" err="1">
              <a:solidFill>
                <a:schemeClr val="tx2"/>
              </a:solidFill>
              <a:latin typeface="Arial" panose="020B0604020202020204" pitchFamily="34" charset="0"/>
              <a:cs typeface="Arial" panose="020B0604020202020204" pitchFamily="34" charset="0"/>
            </a:rPr>
            <a:t>Các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cơ</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quản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tổ</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chức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chủ</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động</a:t>
          </a:r>
          <a:r>
            <a:rPr lang="en-US" sz="2000" dirty="0">
              <a:solidFill>
                <a:schemeClr val="tx2"/>
              </a:solidFill>
              <a:latin typeface="Arial" panose="020B0604020202020204" pitchFamily="34" charset="0"/>
              <a:cs typeface="Arial" panose="020B0604020202020204" pitchFamily="34" charset="0"/>
            </a:rPr>
            <a:t> trong </a:t>
          </a:r>
          <a:r>
            <a:rPr lang="en-US" sz="2000" dirty="0" err="1">
              <a:solidFill>
                <a:schemeClr val="tx2"/>
              </a:solidFill>
              <a:latin typeface="Arial" panose="020B0604020202020204" pitchFamily="34" charset="0"/>
              <a:cs typeface="Arial" panose="020B0604020202020204" pitchFamily="34" charset="0"/>
            </a:rPr>
            <a:t>việc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tích</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hợp</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nền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tảng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chỉ</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số</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vào</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các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ứng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dụng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phục</a:t>
          </a:r>
          <a:r>
            <a:rPr lang="en-US" sz="2000" dirty="0">
              <a:solidFill>
                <a:schemeClr val="tx2"/>
              </a:solidFill>
              <a:latin typeface="Arial" panose="020B0604020202020204" pitchFamily="34" charset="0"/>
              <a:cs typeface="Arial" panose="020B0604020202020204" pitchFamily="34" charset="0"/>
            </a:rPr>
            <a:t> vụ </a:t>
          </a:r>
          <a:r>
            <a:rPr lang="en-US" sz="2000" dirty="0" err="1">
              <a:solidFill>
                <a:schemeClr val="tx2"/>
              </a:solidFill>
              <a:latin typeface="Arial" panose="020B0604020202020204" pitchFamily="34" charset="0"/>
              <a:cs typeface="Arial" panose="020B0604020202020204" pitchFamily="34" charset="0"/>
            </a:rPr>
            <a:t>cộng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đồng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xã</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hội</a:t>
          </a:r>
          <a:endParaRPr lang="vi-VN" sz="2000" dirty="0">
            <a:solidFill>
              <a:schemeClr val="tx2"/>
            </a:solidFill>
            <a:latin typeface="Arial" panose="020B0604020202020204" pitchFamily="34" charset="0"/>
            <a:cs typeface="Arial" panose="020B0604020202020204" pitchFamily="34" charset="0"/>
          </a:endParaRPr>
        </a:p>
      </dgm:t>
    </dgm:pt>
    <dgm:pt modelId="{36B1C788-4ABA-414B-A46D-A3C733C23349}" type="sibTrans" cxnId="{FCA72BC2-015C-4FD4-B636-00B6FAEE1BE5}">
      <dgm:prSet/>
      <dgm:spPr/>
      <dgm:t>
        <a:bodyPr/>
        <a:lstStyle/>
        <a:p>
          <a:endParaRPr lang="vi-VN"/>
        </a:p>
      </dgm:t>
    </dgm:pt>
    <dgm:pt modelId="{E2881568-0D04-4525-895F-18885ABE6EF5}" type="parTrans" cxnId="{FCA72BC2-015C-4FD4-B636-00B6FAEE1BE5}">
      <dgm:prSet/>
      <dgm:spPr/>
      <dgm:t>
        <a:bodyPr/>
        <a:lstStyle/>
        <a:p>
          <a:endParaRPr lang="vi-VN"/>
        </a:p>
      </dgm:t>
    </dgm:pt>
    <dgm:pt modelId="{4BBB28F7-A850-45A3-ADEB-F3428DD408C7}">
      <dgm:prSet phldrT="[Văn bản]" custT="1"/>
      <dgm:spPr/>
      <dgm:t>
        <a:bodyPr/>
        <a:lstStyle/>
        <a:p>
          <a:pPr algn="just"/>
          <a:r>
            <a:rPr lang="en-US" sz="2000" dirty="0" err="1">
              <a:solidFill>
                <a:schemeClr val="tx2"/>
              </a:solidFill>
              <a:latin typeface="Arial" panose="020B0604020202020204" pitchFamily="34" charset="0"/>
              <a:cs typeface="Arial" panose="020B0604020202020204" pitchFamily="34" charset="0"/>
            </a:rPr>
            <a:t>Nền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tảng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chỉ</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số</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có</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thể</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cung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cấp</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các</a:t>
          </a:r>
          <a:r>
            <a:rPr lang="en-US" sz="2000" dirty="0">
              <a:solidFill>
                <a:schemeClr val="tx2"/>
              </a:solidFill>
              <a:latin typeface="Arial" panose="020B0604020202020204" pitchFamily="34" charset="0"/>
              <a:cs typeface="Arial" panose="020B0604020202020204" pitchFamily="34" charset="0"/>
            </a:rPr>
            <a:t> dịch vụ, </a:t>
          </a:r>
          <a:r>
            <a:rPr lang="en-US" sz="2000" dirty="0" err="1">
              <a:solidFill>
                <a:schemeClr val="tx2"/>
              </a:solidFill>
              <a:latin typeface="Arial" panose="020B0604020202020204" pitchFamily="34" charset="0"/>
              <a:cs typeface="Arial" panose="020B0604020202020204" pitchFamily="34" charset="0"/>
            </a:rPr>
            <a:t>chức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năng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liên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quan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đến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bản</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đồ</a:t>
          </a:r>
          <a:r>
            <a:rPr lang="en-US" sz="2000" dirty="0">
              <a:solidFill>
                <a:schemeClr val="tx2"/>
              </a:solidFill>
              <a:latin typeface="Arial" panose="020B0604020202020204" pitchFamily="34" charset="0"/>
              <a:cs typeface="Arial" panose="020B0604020202020204" pitchFamily="34" charset="0"/>
            </a:rPr>
            <a:t> và </a:t>
          </a:r>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chỉ</a:t>
          </a:r>
          <a:r>
            <a:rPr lang="en-US" sz="2000" dirty="0">
              <a:solidFill>
                <a:schemeClr val="tx2"/>
              </a:solidFill>
              <a:latin typeface="Arial" panose="020B0604020202020204" pitchFamily="34" charset="0"/>
              <a:cs typeface="Arial" panose="020B0604020202020204" pitchFamily="34" charset="0"/>
            </a:rPr>
            <a:t>. </a:t>
          </a:r>
          <a:endParaRPr lang="vi-VN" sz="2000" dirty="0">
            <a:solidFill>
              <a:schemeClr val="tx2"/>
            </a:solidFill>
            <a:latin typeface="Arial" panose="020B0604020202020204" pitchFamily="34" charset="0"/>
            <a:cs typeface="Arial" panose="020B0604020202020204" pitchFamily="34" charset="0"/>
          </a:endParaRPr>
        </a:p>
      </dgm:t>
    </dgm:pt>
    <dgm:pt modelId="{352037B7-B346-4818-8F3A-31C8299D8222}" type="sibTrans" cxnId="{2FDE80B7-4C08-463B-93F8-B15F24DB016B}">
      <dgm:prSet/>
      <dgm:spPr/>
      <dgm:t>
        <a:bodyPr/>
        <a:lstStyle/>
        <a:p>
          <a:endParaRPr lang="vi-VN"/>
        </a:p>
      </dgm:t>
    </dgm:pt>
    <dgm:pt modelId="{24CB75C1-3FA3-4A0E-9696-AFA1DDF6EE3D}" type="parTrans" cxnId="{2FDE80B7-4C08-463B-93F8-B15F24DB016B}">
      <dgm:prSet/>
      <dgm:spPr/>
      <dgm:t>
        <a:bodyPr/>
        <a:lstStyle/>
        <a:p>
          <a:endParaRPr lang="vi-VN"/>
        </a:p>
      </dgm:t>
    </dgm:pt>
    <dgm:pt modelId="{92F03E5B-3DA4-4DFC-9C00-4BB439780D79}">
      <dgm:prSet phldrT="[Văn bản]" custT="1"/>
      <dgm:spPr/>
      <dgm:t>
        <a:bodyPr/>
        <a:lstStyle/>
        <a:p>
          <a:pPr algn="just"/>
          <a:r>
            <a:rPr lang="en-US" sz="2000" dirty="0">
              <a:solidFill>
                <a:schemeClr val="tx2"/>
              </a:solidFill>
              <a:latin typeface="Arial" panose="020B0604020202020204" pitchFamily="34" charset="0"/>
              <a:cs typeface="Arial" panose="020B0604020202020204" pitchFamily="34" charset="0"/>
            </a:rPr>
            <a:t>Bưu điện Việt Nam </a:t>
          </a:r>
          <a:r>
            <a:rPr lang="en-US" sz="2000" dirty="0" err="1">
              <a:solidFill>
                <a:schemeClr val="tx2"/>
              </a:solidFill>
              <a:latin typeface="Arial" panose="020B0604020202020204" pitchFamily="34" charset="0"/>
              <a:cs typeface="Arial" panose="020B0604020202020204" pitchFamily="34" charset="0"/>
            </a:rPr>
            <a:t>có</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thể</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phối</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hợp</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cùng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các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địa</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phương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để</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xây</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dựng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các</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ứng</a:t>
          </a:r>
          <a:r>
            <a:rPr lang="en-US" sz="2000" dirty="0">
              <a:solidFill>
                <a:schemeClr val="tx2"/>
              </a:solidFill>
              <a:latin typeface="Arial" panose="020B0604020202020204" pitchFamily="34" charset="0"/>
              <a:cs typeface="Arial" panose="020B0604020202020204" pitchFamily="34" charset="0"/>
            </a:rPr>
            <a:t> </a:t>
          </a:r>
          <a:r>
            <a:rPr lang="en-US" sz="2000" dirty="0" err="1">
              <a:solidFill>
                <a:schemeClr val="tx2"/>
              </a:solidFill>
              <a:latin typeface="Arial" panose="020B0604020202020204" pitchFamily="34" charset="0"/>
              <a:cs typeface="Arial" panose="020B0604020202020204" pitchFamily="34" charset="0"/>
            </a:rPr>
            <a:t>dụng</a:t>
          </a:r>
          <a:r>
            <a:rPr lang="en-US" sz="2000" dirty="0">
              <a:solidFill>
                <a:schemeClr val="tx2"/>
              </a:solidFill>
              <a:latin typeface="Arial" panose="020B0604020202020204" pitchFamily="34" charset="0"/>
              <a:cs typeface="Arial" panose="020B0604020202020204" pitchFamily="34" charset="0"/>
            </a:rPr>
            <a:t>.</a:t>
          </a:r>
          <a:endParaRPr lang="vi-VN" sz="2000" dirty="0">
            <a:solidFill>
              <a:schemeClr val="tx2"/>
            </a:solidFill>
            <a:latin typeface="Arial" panose="020B0604020202020204" pitchFamily="34" charset="0"/>
            <a:cs typeface="Arial" panose="020B0604020202020204" pitchFamily="34" charset="0"/>
          </a:endParaRPr>
        </a:p>
      </dgm:t>
    </dgm:pt>
    <dgm:pt modelId="{9E690E09-E162-4D82-ACF5-120B07A36B61}" type="sibTrans" cxnId="{343455EC-08CB-47EF-818C-2781F270919D}">
      <dgm:prSet/>
      <dgm:spPr/>
      <dgm:t>
        <a:bodyPr/>
        <a:lstStyle/>
        <a:p>
          <a:endParaRPr lang="vi-VN"/>
        </a:p>
      </dgm:t>
    </dgm:pt>
    <dgm:pt modelId="{835C6BF0-E90E-4B8E-9EE0-05F13A48BB40}" type="parTrans" cxnId="{343455EC-08CB-47EF-818C-2781F270919D}">
      <dgm:prSet/>
      <dgm:spPr/>
      <dgm:t>
        <a:bodyPr/>
        <a:lstStyle/>
        <a:p>
          <a:endParaRPr lang="vi-VN"/>
        </a:p>
      </dgm:t>
    </dgm:pt>
    <dgm:pt modelId="{63DA3B36-DC02-4DC1-A3DF-964E6784A5B8}" type="pres">
      <dgm:prSet presAssocID="{6B4A80EB-E436-4B2D-894B-256647CDE98D}" presName="Name0" presStyleCnt="0">
        <dgm:presLayoutVars>
          <dgm:chMax val="7"/>
          <dgm:dir/>
          <dgm:animLvl val="lvl"/>
          <dgm:resizeHandles val="exact"/>
        </dgm:presLayoutVars>
      </dgm:prSet>
      <dgm:spPr/>
    </dgm:pt>
    <dgm:pt modelId="{C2883DBC-B201-44FD-8D5A-2EB4AB425A7C}" type="pres">
      <dgm:prSet presAssocID="{4BBB28F7-A850-45A3-ADEB-F3428DD408C7}" presName="circle1" presStyleLbl="node1" presStyleIdx="0" presStyleCnt="3"/>
      <dgm:spPr>
        <a:solidFill>
          <a:srgbClr val="F4AE30">
            <a:alpha val="90000"/>
          </a:srgbClr>
        </a:solidFill>
      </dgm:spPr>
    </dgm:pt>
    <dgm:pt modelId="{3ADFAF4A-9C4A-4284-AD74-538B2E02657A}" type="pres">
      <dgm:prSet presAssocID="{4BBB28F7-A850-45A3-ADEB-F3428DD408C7}" presName="space" presStyleCnt="0"/>
      <dgm:spPr/>
    </dgm:pt>
    <dgm:pt modelId="{28DD9A3B-2FA0-4E0C-986B-2C00712E57D3}" type="pres">
      <dgm:prSet presAssocID="{4BBB28F7-A850-45A3-ADEB-F3428DD408C7}" presName="rect1" presStyleLbl="alignAcc1" presStyleIdx="0" presStyleCnt="3" custLinFactNeighborX="10601" custLinFactNeighborY="2179"/>
      <dgm:spPr/>
    </dgm:pt>
    <dgm:pt modelId="{41BC3BF7-1BED-4EEA-AA2E-81BBBDE321E5}" type="pres">
      <dgm:prSet presAssocID="{2CF73892-0E30-4C90-8CE7-729CD25A2C90}" presName="vertSpace2" presStyleLbl="node1" presStyleIdx="0" presStyleCnt="3"/>
      <dgm:spPr/>
    </dgm:pt>
    <dgm:pt modelId="{F1256C23-594D-48CA-B4A7-55C2FCE041E4}" type="pres">
      <dgm:prSet presAssocID="{2CF73892-0E30-4C90-8CE7-729CD25A2C90}" presName="circle2" presStyleLbl="node1" presStyleIdx="1" presStyleCnt="3"/>
      <dgm:spPr>
        <a:solidFill>
          <a:schemeClr val="accent6">
            <a:lumMod val="20000"/>
            <a:lumOff val="80000"/>
            <a:alpha val="70000"/>
          </a:schemeClr>
        </a:solidFill>
      </dgm:spPr>
    </dgm:pt>
    <dgm:pt modelId="{EA5588A7-A64C-4AF8-813C-F6BD07F92A6A}" type="pres">
      <dgm:prSet presAssocID="{2CF73892-0E30-4C90-8CE7-729CD25A2C90}" presName="rect2" presStyleLbl="alignAcc1" presStyleIdx="1" presStyleCnt="3"/>
      <dgm:spPr/>
    </dgm:pt>
    <dgm:pt modelId="{956F02DB-A2D4-4157-A677-04ABAFCAA41A}" type="pres">
      <dgm:prSet presAssocID="{92F03E5B-3DA4-4DFC-9C00-4BB439780D79}" presName="vertSpace3" presStyleLbl="node1" presStyleIdx="1" presStyleCnt="3"/>
      <dgm:spPr/>
    </dgm:pt>
    <dgm:pt modelId="{3E49F51A-04D3-4FAE-B5CD-B9F3090718E6}" type="pres">
      <dgm:prSet presAssocID="{92F03E5B-3DA4-4DFC-9C00-4BB439780D79}" presName="circle3" presStyleLbl="node1" presStyleIdx="2" presStyleCnt="3"/>
      <dgm:spPr>
        <a:solidFill>
          <a:schemeClr val="tx1">
            <a:lumMod val="95000"/>
            <a:lumOff val="5000"/>
            <a:alpha val="50000"/>
          </a:schemeClr>
        </a:solidFill>
      </dgm:spPr>
    </dgm:pt>
    <dgm:pt modelId="{FAA0CB2C-D2ED-4821-BE4F-871D8FBAE335}" type="pres">
      <dgm:prSet presAssocID="{92F03E5B-3DA4-4DFC-9C00-4BB439780D79}" presName="rect3" presStyleLbl="alignAcc1" presStyleIdx="2" presStyleCnt="3"/>
      <dgm:spPr/>
    </dgm:pt>
    <dgm:pt modelId="{F78F8C53-5ED3-40ED-93A5-FE5DE5CFB7B3}" type="pres">
      <dgm:prSet presAssocID="{4BBB28F7-A850-45A3-ADEB-F3428DD408C7}" presName="rect1ParTx" presStyleLbl="alignAcc1" presStyleIdx="2" presStyleCnt="3">
        <dgm:presLayoutVars>
          <dgm:chMax val="1"/>
          <dgm:bulletEnabled val="1"/>
        </dgm:presLayoutVars>
      </dgm:prSet>
      <dgm:spPr/>
    </dgm:pt>
    <dgm:pt modelId="{1770222D-70F7-493A-8554-613C4B594884}" type="pres">
      <dgm:prSet presAssocID="{4BBB28F7-A850-45A3-ADEB-F3428DD408C7}" presName="rect1ChTx" presStyleLbl="alignAcc1" presStyleIdx="2" presStyleCnt="3">
        <dgm:presLayoutVars>
          <dgm:bulletEnabled val="1"/>
        </dgm:presLayoutVars>
      </dgm:prSet>
      <dgm:spPr/>
    </dgm:pt>
    <dgm:pt modelId="{CB2D2DEB-57AF-42CC-9869-421C4392F028}" type="pres">
      <dgm:prSet presAssocID="{2CF73892-0E30-4C90-8CE7-729CD25A2C90}" presName="rect2ParTx" presStyleLbl="alignAcc1" presStyleIdx="2" presStyleCnt="3">
        <dgm:presLayoutVars>
          <dgm:chMax val="1"/>
          <dgm:bulletEnabled val="1"/>
        </dgm:presLayoutVars>
      </dgm:prSet>
      <dgm:spPr/>
    </dgm:pt>
    <dgm:pt modelId="{A782B4DF-1F66-4B2F-B4DA-763161D2291C}" type="pres">
      <dgm:prSet presAssocID="{2CF73892-0E30-4C90-8CE7-729CD25A2C90}" presName="rect2ChTx" presStyleLbl="alignAcc1" presStyleIdx="2" presStyleCnt="3">
        <dgm:presLayoutVars>
          <dgm:bulletEnabled val="1"/>
        </dgm:presLayoutVars>
      </dgm:prSet>
      <dgm:spPr/>
    </dgm:pt>
    <dgm:pt modelId="{5F23B255-43E9-4B22-B651-11219F997F14}" type="pres">
      <dgm:prSet presAssocID="{92F03E5B-3DA4-4DFC-9C00-4BB439780D79}" presName="rect3ParTx" presStyleLbl="alignAcc1" presStyleIdx="2" presStyleCnt="3">
        <dgm:presLayoutVars>
          <dgm:chMax val="1"/>
          <dgm:bulletEnabled val="1"/>
        </dgm:presLayoutVars>
      </dgm:prSet>
      <dgm:spPr/>
    </dgm:pt>
    <dgm:pt modelId="{18E788B4-69A9-4364-B295-1D600D4E456E}" type="pres">
      <dgm:prSet presAssocID="{92F03E5B-3DA4-4DFC-9C00-4BB439780D79}" presName="rect3ChTx" presStyleLbl="alignAcc1" presStyleIdx="2" presStyleCnt="3">
        <dgm:presLayoutVars>
          <dgm:bulletEnabled val="1"/>
        </dgm:presLayoutVars>
      </dgm:prSet>
      <dgm:spPr/>
    </dgm:pt>
  </dgm:ptLst>
  <dgm:cxnLst>
    <dgm:cxn modelId="{02CC7824-E215-402F-8D82-B9A13E4FC79D}" type="presOf" srcId="{92F03E5B-3DA4-4DFC-9C00-4BB439780D79}" destId="{5F23B255-43E9-4B22-B651-11219F997F14}" srcOrd="1" destOrd="0" presId="urn:microsoft.com/office/officeart/2005/8/layout/target3"/>
    <dgm:cxn modelId="{4BD5EE60-6A94-40A3-93DF-F509FCD8C17F}" type="presOf" srcId="{4BBB28F7-A850-45A3-ADEB-F3428DD408C7}" destId="{F78F8C53-5ED3-40ED-93A5-FE5DE5CFB7B3}" srcOrd="1" destOrd="0" presId="urn:microsoft.com/office/officeart/2005/8/layout/target3"/>
    <dgm:cxn modelId="{CEACFC4C-B34D-478D-8DB5-8C83687D1E52}" type="presOf" srcId="{0C3E8301-F08D-449D-A20C-9B4B2E575899}" destId="{1770222D-70F7-493A-8554-613C4B594884}" srcOrd="0" destOrd="0" presId="urn:microsoft.com/office/officeart/2005/8/layout/target3"/>
    <dgm:cxn modelId="{6F71216E-7DC6-45DF-B132-1F98B9048EEB}" type="presOf" srcId="{2CF73892-0E30-4C90-8CE7-729CD25A2C90}" destId="{EA5588A7-A64C-4AF8-813C-F6BD07F92A6A}" srcOrd="0" destOrd="0" presId="urn:microsoft.com/office/officeart/2005/8/layout/target3"/>
    <dgm:cxn modelId="{921B3A76-5B2D-47ED-A49B-15EA79DCF577}" type="presOf" srcId="{4BBB28F7-A850-45A3-ADEB-F3428DD408C7}" destId="{28DD9A3B-2FA0-4E0C-986B-2C00712E57D3}" srcOrd="0" destOrd="0" presId="urn:microsoft.com/office/officeart/2005/8/layout/target3"/>
    <dgm:cxn modelId="{8594EE78-4EA5-49E6-B65C-5F8E45453F16}" srcId="{2CF73892-0E30-4C90-8CE7-729CD25A2C90}" destId="{078E6265-15CD-4DF5-80D1-8D8048E62333}" srcOrd="1" destOrd="0" parTransId="{6DF5C742-F6DA-4FB6-A6BD-FE55B3EFD697}" sibTransId="{0E3FF8E2-E738-45F8-A880-AB39B6D1A220}"/>
    <dgm:cxn modelId="{1BD2625A-AF39-49B1-9E4B-AF0B8F53EDE9}" srcId="{2CF73892-0E30-4C90-8CE7-729CD25A2C90}" destId="{8CDED10F-51FA-4AB7-AB61-D56DCE0FEDED}" srcOrd="0" destOrd="0" parTransId="{6DEB90BE-6FDB-443B-B178-62B1C15CF37E}" sibTransId="{BF6DD9F0-3BA2-426E-8414-C3B95452E826}"/>
    <dgm:cxn modelId="{995D8F5A-ED77-4C1F-9D9E-AF15921FFEE9}" type="presOf" srcId="{6B4A80EB-E436-4B2D-894B-256647CDE98D}" destId="{63DA3B36-DC02-4DC1-A3DF-964E6784A5B8}" srcOrd="0" destOrd="0" presId="urn:microsoft.com/office/officeart/2005/8/layout/target3"/>
    <dgm:cxn modelId="{E7E4E08C-9572-48E3-A5C5-F65962145B45}" type="presOf" srcId="{8CDED10F-51FA-4AB7-AB61-D56DCE0FEDED}" destId="{A782B4DF-1F66-4B2F-B4DA-763161D2291C}" srcOrd="0" destOrd="0" presId="urn:microsoft.com/office/officeart/2005/8/layout/target3"/>
    <dgm:cxn modelId="{398D8E94-C993-4A22-988E-33366640F070}" srcId="{4BBB28F7-A850-45A3-ADEB-F3428DD408C7}" destId="{0C3E8301-F08D-449D-A20C-9B4B2E575899}" srcOrd="0" destOrd="0" parTransId="{513BDCB1-B1D7-4634-A960-E13A85AC8EF4}" sibTransId="{7B398CB8-5D2E-4FCC-A845-901F6842FCBC}"/>
    <dgm:cxn modelId="{1525149D-8CBA-4ECF-AC6E-C7D0FD3A55B1}" type="presOf" srcId="{2CF73892-0E30-4C90-8CE7-729CD25A2C90}" destId="{CB2D2DEB-57AF-42CC-9869-421C4392F028}" srcOrd="1" destOrd="0" presId="urn:microsoft.com/office/officeart/2005/8/layout/target3"/>
    <dgm:cxn modelId="{2FDE80B7-4C08-463B-93F8-B15F24DB016B}" srcId="{6B4A80EB-E436-4B2D-894B-256647CDE98D}" destId="{4BBB28F7-A850-45A3-ADEB-F3428DD408C7}" srcOrd="0" destOrd="0" parTransId="{24CB75C1-3FA3-4A0E-9696-AFA1DDF6EE3D}" sibTransId="{352037B7-B346-4818-8F3A-31C8299D8222}"/>
    <dgm:cxn modelId="{FCA72BC2-015C-4FD4-B636-00B6FAEE1BE5}" srcId="{6B4A80EB-E436-4B2D-894B-256647CDE98D}" destId="{2CF73892-0E30-4C90-8CE7-729CD25A2C90}" srcOrd="1" destOrd="0" parTransId="{E2881568-0D04-4525-895F-18885ABE6EF5}" sibTransId="{36B1C788-4ABA-414B-A46D-A3C733C23349}"/>
    <dgm:cxn modelId="{4F7B1BC5-1187-4BCC-953B-2DCBEF5814E0}" type="presOf" srcId="{92F03E5B-3DA4-4DFC-9C00-4BB439780D79}" destId="{FAA0CB2C-D2ED-4821-BE4F-871D8FBAE335}" srcOrd="0" destOrd="0" presId="urn:microsoft.com/office/officeart/2005/8/layout/target3"/>
    <dgm:cxn modelId="{8F9BB9DE-5395-458F-8296-9AA9BE972BD3}" type="presOf" srcId="{35C492E4-DD1D-4169-B3F3-4A28022D7641}" destId="{1770222D-70F7-493A-8554-613C4B594884}" srcOrd="0" destOrd="1" presId="urn:microsoft.com/office/officeart/2005/8/layout/target3"/>
    <dgm:cxn modelId="{DB0F78E2-267E-4222-BECB-1F1020D063EB}" type="presOf" srcId="{078E6265-15CD-4DF5-80D1-8D8048E62333}" destId="{A782B4DF-1F66-4B2F-B4DA-763161D2291C}" srcOrd="0" destOrd="1" presId="urn:microsoft.com/office/officeart/2005/8/layout/target3"/>
    <dgm:cxn modelId="{EF952CE7-2F7C-49DF-BEB7-BB92534884E3}" srcId="{4BBB28F7-A850-45A3-ADEB-F3428DD408C7}" destId="{35C492E4-DD1D-4169-B3F3-4A28022D7641}" srcOrd="1" destOrd="0" parTransId="{FFE987AD-A9E9-4858-AFD8-9BBFC93B7D9A}" sibTransId="{D58D1343-DEE6-420D-B21C-9E0B826B158A}"/>
    <dgm:cxn modelId="{343455EC-08CB-47EF-818C-2781F270919D}" srcId="{6B4A80EB-E436-4B2D-894B-256647CDE98D}" destId="{92F03E5B-3DA4-4DFC-9C00-4BB439780D79}" srcOrd="2" destOrd="0" parTransId="{835C6BF0-E90E-4B8E-9EE0-05F13A48BB40}" sibTransId="{9E690E09-E162-4D82-ACF5-120B07A36B61}"/>
    <dgm:cxn modelId="{334FCC60-577F-4F2E-84FA-A4E9894A889A}" type="presParOf" srcId="{63DA3B36-DC02-4DC1-A3DF-964E6784A5B8}" destId="{C2883DBC-B201-44FD-8D5A-2EB4AB425A7C}" srcOrd="0" destOrd="0" presId="urn:microsoft.com/office/officeart/2005/8/layout/target3"/>
    <dgm:cxn modelId="{CB3DE54D-380D-4C68-80BF-73F6B8A977DC}" type="presParOf" srcId="{63DA3B36-DC02-4DC1-A3DF-964E6784A5B8}" destId="{3ADFAF4A-9C4A-4284-AD74-538B2E02657A}" srcOrd="1" destOrd="0" presId="urn:microsoft.com/office/officeart/2005/8/layout/target3"/>
    <dgm:cxn modelId="{AEE08330-1019-4C95-A6CF-B1AB74B69A38}" type="presParOf" srcId="{63DA3B36-DC02-4DC1-A3DF-964E6784A5B8}" destId="{28DD9A3B-2FA0-4E0C-986B-2C00712E57D3}" srcOrd="2" destOrd="0" presId="urn:microsoft.com/office/officeart/2005/8/layout/target3"/>
    <dgm:cxn modelId="{52A9A03C-F966-4DCF-B24F-962FDF1F742D}" type="presParOf" srcId="{63DA3B36-DC02-4DC1-A3DF-964E6784A5B8}" destId="{41BC3BF7-1BED-4EEA-AA2E-81BBBDE321E5}" srcOrd="3" destOrd="0" presId="urn:microsoft.com/office/officeart/2005/8/layout/target3"/>
    <dgm:cxn modelId="{535500E6-20BA-4287-88A0-A0315249BA0B}" type="presParOf" srcId="{63DA3B36-DC02-4DC1-A3DF-964E6784A5B8}" destId="{F1256C23-594D-48CA-B4A7-55C2FCE041E4}" srcOrd="4" destOrd="0" presId="urn:microsoft.com/office/officeart/2005/8/layout/target3"/>
    <dgm:cxn modelId="{E7637458-6862-4F92-A3AD-3E37CB818719}" type="presParOf" srcId="{63DA3B36-DC02-4DC1-A3DF-964E6784A5B8}" destId="{EA5588A7-A64C-4AF8-813C-F6BD07F92A6A}" srcOrd="5" destOrd="0" presId="urn:microsoft.com/office/officeart/2005/8/layout/target3"/>
    <dgm:cxn modelId="{9447490C-4FF1-4CCD-B9CC-42E9EBA639AE}" type="presParOf" srcId="{63DA3B36-DC02-4DC1-A3DF-964E6784A5B8}" destId="{956F02DB-A2D4-4157-A677-04ABAFCAA41A}" srcOrd="6" destOrd="0" presId="urn:microsoft.com/office/officeart/2005/8/layout/target3"/>
    <dgm:cxn modelId="{08D13FCE-C41E-48B8-8D28-048CCE9FA7DC}" type="presParOf" srcId="{63DA3B36-DC02-4DC1-A3DF-964E6784A5B8}" destId="{3E49F51A-04D3-4FAE-B5CD-B9F3090718E6}" srcOrd="7" destOrd="0" presId="urn:microsoft.com/office/officeart/2005/8/layout/target3"/>
    <dgm:cxn modelId="{F15B7C67-93AF-4BB6-9D3F-29DE44EAC1E5}" type="presParOf" srcId="{63DA3B36-DC02-4DC1-A3DF-964E6784A5B8}" destId="{FAA0CB2C-D2ED-4821-BE4F-871D8FBAE335}" srcOrd="8" destOrd="0" presId="urn:microsoft.com/office/officeart/2005/8/layout/target3"/>
    <dgm:cxn modelId="{F90FC67D-4159-4BCA-8E66-29E62049BADC}" type="presParOf" srcId="{63DA3B36-DC02-4DC1-A3DF-964E6784A5B8}" destId="{F78F8C53-5ED3-40ED-93A5-FE5DE5CFB7B3}" srcOrd="9" destOrd="0" presId="urn:microsoft.com/office/officeart/2005/8/layout/target3"/>
    <dgm:cxn modelId="{44F3E532-FFD7-43C3-8EEB-736DAE787E2D}" type="presParOf" srcId="{63DA3B36-DC02-4DC1-A3DF-964E6784A5B8}" destId="{1770222D-70F7-493A-8554-613C4B594884}" srcOrd="10" destOrd="0" presId="urn:microsoft.com/office/officeart/2005/8/layout/target3"/>
    <dgm:cxn modelId="{B607AFB6-3AF5-4A69-BEFF-355F0073B2E5}" type="presParOf" srcId="{63DA3B36-DC02-4DC1-A3DF-964E6784A5B8}" destId="{CB2D2DEB-57AF-42CC-9869-421C4392F028}" srcOrd="11" destOrd="0" presId="urn:microsoft.com/office/officeart/2005/8/layout/target3"/>
    <dgm:cxn modelId="{7765FB2A-33B9-491D-893B-25AA3AB84307}" type="presParOf" srcId="{63DA3B36-DC02-4DC1-A3DF-964E6784A5B8}" destId="{A782B4DF-1F66-4B2F-B4DA-763161D2291C}" srcOrd="12" destOrd="0" presId="urn:microsoft.com/office/officeart/2005/8/layout/target3"/>
    <dgm:cxn modelId="{ECBDBA00-595E-4136-AC1F-B260F762B5C2}" type="presParOf" srcId="{63DA3B36-DC02-4DC1-A3DF-964E6784A5B8}" destId="{5F23B255-43E9-4B22-B651-11219F997F14}" srcOrd="13" destOrd="0" presId="urn:microsoft.com/office/officeart/2005/8/layout/target3"/>
    <dgm:cxn modelId="{6B04A667-10E6-4CD6-BFBE-F23089E88447}" type="presParOf" srcId="{63DA3B36-DC02-4DC1-A3DF-964E6784A5B8}" destId="{18E788B4-69A9-4364-B295-1D600D4E456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CF4F72-6B88-4FD6-8B45-F9C59D15CE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vi-VN"/>
        </a:p>
      </dgm:t>
    </dgm:pt>
    <dgm:pt modelId="{8A5BC039-26FA-4CC9-B8B3-568CB511F533}" type="pres">
      <dgm:prSet presAssocID="{F0CF4F72-6B88-4FD6-8B45-F9C59D15CEA8}" presName="Name0" presStyleCnt="0">
        <dgm:presLayoutVars>
          <dgm:dir/>
          <dgm:animLvl val="lvl"/>
          <dgm:resizeHandles val="exact"/>
        </dgm:presLayoutVars>
      </dgm:prSet>
      <dgm:spPr/>
    </dgm:pt>
  </dgm:ptLst>
  <dgm:cxnLst>
    <dgm:cxn modelId="{DC1797D5-5534-4F15-9A90-529AD2CBB0A7}" type="presOf" srcId="{F0CF4F72-6B88-4FD6-8B45-F9C59D15CEA8}" destId="{8A5BC039-26FA-4CC9-B8B3-568CB511F53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3578D1-826C-4135-BA81-5EDCFB14C59A}"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vi-VN"/>
        </a:p>
      </dgm:t>
    </dgm:pt>
    <dgm:pt modelId="{E4A1812D-A02D-473E-B2FF-07D4D27EFC03}">
      <dgm:prSet phldrT="[Văn bản]" custT="1"/>
      <dgm:spPr/>
      <dgm:t>
        <a:bodyPr/>
        <a:lstStyle/>
        <a:p>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lượng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lớn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việc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phát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triển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của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kinh</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tế</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xã</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hội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lên</a:t>
          </a:r>
          <a:r>
            <a:rPr lang="en-US" sz="1900" dirty="0">
              <a:solidFill>
                <a:schemeClr val="tx2"/>
              </a:solidFill>
              <a:latin typeface="Arial" panose="020B0604020202020204" pitchFamily="34" charset="0"/>
              <a:cs typeface="Arial" panose="020B0604020202020204" pitchFamily="34" charset="0"/>
            </a:rPr>
            <a:t> do </a:t>
          </a:r>
          <a:r>
            <a:rPr lang="en-US" sz="1900" dirty="0" err="1">
              <a:solidFill>
                <a:schemeClr val="tx2"/>
              </a:solidFill>
              <a:latin typeface="Arial" panose="020B0604020202020204" pitchFamily="34" charset="0"/>
              <a:cs typeface="Arial" panose="020B0604020202020204" pitchFamily="34" charset="0"/>
            </a:rPr>
            <a:t>đó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việc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xây</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dựng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mới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rất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nhiều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nhân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viên</a:t>
          </a:r>
          <a:r>
            <a:rPr lang="en-US" sz="1900" dirty="0">
              <a:solidFill>
                <a:schemeClr val="tx2"/>
              </a:solidFill>
              <a:latin typeface="Arial" panose="020B0604020202020204" pitchFamily="34" charset="0"/>
              <a:cs typeface="Arial" panose="020B0604020202020204" pitchFamily="34" charset="0"/>
            </a:rPr>
            <a:t> Bưu điện </a:t>
          </a:r>
          <a:r>
            <a:rPr lang="en-US" sz="1900" dirty="0" err="1">
              <a:solidFill>
                <a:schemeClr val="tx2"/>
              </a:solidFill>
              <a:latin typeface="Arial" panose="020B0604020202020204" pitchFamily="34" charset="0"/>
              <a:cs typeface="Arial" panose="020B0604020202020204" pitchFamily="34" charset="0"/>
            </a:rPr>
            <a:t>theo</a:t>
          </a:r>
          <a:r>
            <a:rPr lang="en-US" sz="1900" dirty="0">
              <a:solidFill>
                <a:schemeClr val="tx2"/>
              </a:solidFill>
              <a:latin typeface="Arial" panose="020B0604020202020204" pitchFamily="34" charset="0"/>
              <a:cs typeface="Arial" panose="020B0604020202020204" pitchFamily="34" charset="0"/>
            </a:rPr>
            <a:t> xu </a:t>
          </a:r>
          <a:r>
            <a:rPr lang="en-US" sz="1900" dirty="0" err="1">
              <a:solidFill>
                <a:schemeClr val="tx2"/>
              </a:solidFill>
              <a:latin typeface="Arial" panose="020B0604020202020204" pitchFamily="34" charset="0"/>
              <a:cs typeface="Arial" panose="020B0604020202020204" pitchFamily="34" charset="0"/>
            </a:rPr>
            <a:t>thế</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giảm</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lao</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động</a:t>
          </a:r>
          <a:r>
            <a:rPr lang="en-US" sz="1900" dirty="0">
              <a:solidFill>
                <a:schemeClr val="tx2"/>
              </a:solidFill>
              <a:latin typeface="Arial" panose="020B0604020202020204" pitchFamily="34" charset="0"/>
              <a:cs typeface="Arial" panose="020B0604020202020204" pitchFamily="34" charset="0"/>
            </a:rPr>
            <a:t> do </a:t>
          </a:r>
          <a:r>
            <a:rPr lang="en-US" sz="1900" dirty="0" err="1">
              <a:solidFill>
                <a:schemeClr val="tx2"/>
              </a:solidFill>
              <a:latin typeface="Arial" panose="020B0604020202020204" pitchFamily="34" charset="0"/>
              <a:cs typeface="Arial" panose="020B0604020202020204" pitchFamily="34" charset="0"/>
            </a:rPr>
            <a:t>đó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việc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thập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bổ</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xung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là</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trở</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ngại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lớn</a:t>
          </a:r>
          <a:r>
            <a:rPr lang="en-US" sz="1900" dirty="0">
              <a:solidFill>
                <a:schemeClr val="tx2"/>
              </a:solidFill>
              <a:latin typeface="Arial" panose="020B0604020202020204" pitchFamily="34" charset="0"/>
              <a:cs typeface="Arial" panose="020B0604020202020204" pitchFamily="34" charset="0"/>
            </a:rPr>
            <a:t>. </a:t>
          </a:r>
          <a:endParaRPr lang="vi-VN" sz="1900" dirty="0">
            <a:solidFill>
              <a:schemeClr val="tx2"/>
            </a:solidFill>
            <a:latin typeface="Arial" panose="020B0604020202020204" pitchFamily="34" charset="0"/>
            <a:cs typeface="Arial" panose="020B0604020202020204" pitchFamily="34" charset="0"/>
          </a:endParaRPr>
        </a:p>
      </dgm:t>
    </dgm:pt>
    <dgm:pt modelId="{86D8AD47-237A-41B8-BD21-9690B9A863BB}" type="parTrans" cxnId="{73A76801-867E-40B2-A06B-2A7C1E3A4510}">
      <dgm:prSet/>
      <dgm:spPr/>
      <dgm:t>
        <a:bodyPr/>
        <a:lstStyle/>
        <a:p>
          <a:endParaRPr lang="vi-VN"/>
        </a:p>
      </dgm:t>
    </dgm:pt>
    <dgm:pt modelId="{D5F181E8-452F-4A3E-8588-33E0D76CBA01}" type="sibTrans" cxnId="{73A76801-867E-40B2-A06B-2A7C1E3A4510}">
      <dgm:prSet/>
      <dgm:spPr/>
      <dgm:t>
        <a:bodyPr/>
        <a:lstStyle/>
        <a:p>
          <a:endParaRPr lang="vi-VN"/>
        </a:p>
      </dgm:t>
    </dgm:pt>
    <dgm:pt modelId="{4FF54B80-0F2E-4D24-BD28-EAF917A8A26A}">
      <dgm:prSet phldrT="[Văn bản]" custT="1"/>
      <dgm:spPr/>
      <dgm:t>
        <a:bodyPr/>
        <a:lstStyle/>
        <a:p>
          <a:r>
            <a:rPr lang="en-US" sz="1900" dirty="0" err="1">
              <a:solidFill>
                <a:schemeClr val="tx2"/>
              </a:solidFill>
              <a:latin typeface="Arial" panose="020B0604020202020204" pitchFamily="34" charset="0"/>
              <a:cs typeface="Arial" panose="020B0604020202020204" pitchFamily="34" charset="0"/>
            </a:rPr>
            <a:t>Với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đặc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thù</a:t>
          </a:r>
          <a:r>
            <a:rPr lang="en-US" sz="1900" dirty="0">
              <a:solidFill>
                <a:schemeClr val="tx2"/>
              </a:solidFill>
              <a:latin typeface="Arial" panose="020B0604020202020204" pitchFamily="34" charset="0"/>
              <a:cs typeface="Arial" panose="020B0604020202020204" pitchFamily="34" charset="0"/>
            </a:rPr>
            <a:t> Lai </a:t>
          </a:r>
          <a:r>
            <a:rPr lang="en-US" sz="1900" dirty="0" err="1">
              <a:solidFill>
                <a:schemeClr val="tx2"/>
              </a:solidFill>
              <a:latin typeface="Arial" panose="020B0604020202020204" pitchFamily="34" charset="0"/>
              <a:cs typeface="Arial" panose="020B0604020202020204" pitchFamily="34" charset="0"/>
            </a:rPr>
            <a:t>Châu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bàn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không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nhà</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tên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đường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rất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nhiều</a:t>
          </a:r>
          <a:r>
            <a:rPr lang="en-US" sz="1900" dirty="0">
              <a:solidFill>
                <a:schemeClr val="tx2"/>
              </a:solidFill>
              <a:latin typeface="Arial" panose="020B0604020202020204" pitchFamily="34" charset="0"/>
              <a:cs typeface="Arial" panose="020B0604020202020204" pitchFamily="34" charset="0"/>
            </a:rPr>
            <a:t> do </a:t>
          </a:r>
          <a:r>
            <a:rPr lang="en-US" sz="1900" dirty="0" err="1">
              <a:solidFill>
                <a:schemeClr val="tx2"/>
              </a:solidFill>
              <a:latin typeface="Arial" panose="020B0604020202020204" pitchFamily="34" charset="0"/>
              <a:cs typeface="Arial" panose="020B0604020202020204" pitchFamily="34" charset="0"/>
            </a:rPr>
            <a:t>vậy</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cập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nhật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địa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chỉ</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đầy</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đủ</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trường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theo</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yêu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cầu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là</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khó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khăn</a:t>
          </a:r>
          <a:r>
            <a:rPr lang="en-US" sz="1900" dirty="0">
              <a:solidFill>
                <a:schemeClr val="tx2"/>
              </a:solidFill>
              <a:latin typeface="Arial" panose="020B0604020202020204" pitchFamily="34" charset="0"/>
              <a:cs typeface="Arial" panose="020B0604020202020204" pitchFamily="34" charset="0"/>
            </a:rPr>
            <a:t>.</a:t>
          </a:r>
        </a:p>
        <a:p>
          <a:r>
            <a:rPr lang="en-US" sz="1900" dirty="0" err="1">
              <a:solidFill>
                <a:schemeClr val="tx2"/>
              </a:solidFill>
              <a:latin typeface="Arial" panose="020B0604020202020204" pitchFamily="34" charset="0"/>
              <a:cs typeface="Arial" panose="020B0604020202020204" pitchFamily="34" charset="0"/>
            </a:rPr>
            <a:t>Với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thời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điểm</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hiện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tại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lượng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thông</a:t>
          </a:r>
          <a:r>
            <a:rPr lang="en-US" sz="1900" dirty="0">
              <a:solidFill>
                <a:schemeClr val="tx2"/>
              </a:solidFill>
              <a:latin typeface="Arial" panose="020B0604020202020204" pitchFamily="34" charset="0"/>
              <a:cs typeface="Arial" panose="020B0604020202020204" pitchFamily="34" charset="0"/>
            </a:rPr>
            <a:t> tin </a:t>
          </a:r>
          <a:r>
            <a:rPr lang="en-US" sz="1900" dirty="0" err="1">
              <a:solidFill>
                <a:schemeClr val="tx2"/>
              </a:solidFill>
              <a:latin typeface="Arial" panose="020B0604020202020204" pitchFamily="34" charset="0"/>
              <a:cs typeface="Arial" panose="020B0604020202020204" pitchFamily="34" charset="0"/>
            </a:rPr>
            <a:t>sai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sự</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thật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nhiều</a:t>
          </a:r>
          <a:r>
            <a:rPr lang="en-US" sz="1900" dirty="0">
              <a:solidFill>
                <a:schemeClr val="tx2"/>
              </a:solidFill>
              <a:latin typeface="Arial" panose="020B0604020202020204" pitchFamily="34" charset="0"/>
              <a:cs typeface="Arial" panose="020B0604020202020204" pitchFamily="34" charset="0"/>
            </a:rPr>
            <a:t>, do </a:t>
          </a:r>
          <a:r>
            <a:rPr lang="en-US" sz="1900" dirty="0" err="1">
              <a:solidFill>
                <a:schemeClr val="tx2"/>
              </a:solidFill>
              <a:latin typeface="Arial" panose="020B0604020202020204" pitchFamily="34" charset="0"/>
              <a:cs typeface="Arial" panose="020B0604020202020204" pitchFamily="34" charset="0"/>
            </a:rPr>
            <a:t>đó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đại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đa</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số</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người</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dân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đề</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phòng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trong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việc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cung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cấp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thông</a:t>
          </a:r>
          <a:r>
            <a:rPr lang="en-US" sz="1900" dirty="0">
              <a:solidFill>
                <a:schemeClr val="tx2"/>
              </a:solidFill>
              <a:latin typeface="Arial" panose="020B0604020202020204" pitchFamily="34" charset="0"/>
              <a:cs typeface="Arial" panose="020B0604020202020204" pitchFamily="34" charset="0"/>
            </a:rPr>
            <a:t> tin, do </a:t>
          </a:r>
          <a:r>
            <a:rPr lang="en-US" sz="1900" dirty="0" err="1">
              <a:solidFill>
                <a:schemeClr val="tx2"/>
              </a:solidFill>
              <a:latin typeface="Arial" panose="020B0604020202020204" pitchFamily="34" charset="0"/>
              <a:cs typeface="Arial" panose="020B0604020202020204" pitchFamily="34" charset="0"/>
            </a:rPr>
            <a:t>đó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gây</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khó</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khăn</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cho</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việc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thu</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thập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và</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cập</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nhật</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đầy</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đủ</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các</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trường</a:t>
          </a:r>
          <a:r>
            <a:rPr lang="en-US" sz="1900" dirty="0">
              <a:solidFill>
                <a:schemeClr val="tx2"/>
              </a:solidFill>
              <a:latin typeface="Arial" panose="020B0604020202020204" pitchFamily="34" charset="0"/>
              <a:cs typeface="Arial" panose="020B0604020202020204" pitchFamily="34" charset="0"/>
            </a:rPr>
            <a:t> </a:t>
          </a:r>
          <a:r>
            <a:rPr lang="en-US" sz="1900" dirty="0" err="1">
              <a:solidFill>
                <a:schemeClr val="tx2"/>
              </a:solidFill>
              <a:latin typeface="Arial" panose="020B0604020202020204" pitchFamily="34" charset="0"/>
              <a:cs typeface="Arial" panose="020B0604020202020204" pitchFamily="34" charset="0"/>
            </a:rPr>
            <a:t>thông</a:t>
          </a:r>
          <a:r>
            <a:rPr lang="en-US" sz="1900" dirty="0">
              <a:solidFill>
                <a:schemeClr val="tx2"/>
              </a:solidFill>
              <a:latin typeface="Arial" panose="020B0604020202020204" pitchFamily="34" charset="0"/>
              <a:cs typeface="Arial" panose="020B0604020202020204" pitchFamily="34" charset="0"/>
            </a:rPr>
            <a:t> tin. </a:t>
          </a:r>
          <a:endParaRPr lang="vi-VN" sz="1900" dirty="0">
            <a:solidFill>
              <a:schemeClr val="tx2"/>
            </a:solidFill>
            <a:latin typeface="Arial" panose="020B0604020202020204" pitchFamily="34" charset="0"/>
            <a:cs typeface="Arial" panose="020B0604020202020204" pitchFamily="34" charset="0"/>
          </a:endParaRPr>
        </a:p>
      </dgm:t>
    </dgm:pt>
    <dgm:pt modelId="{618CF204-2A5C-413E-8104-6DAA87BCE224}" type="parTrans" cxnId="{2B0C2019-A2BA-4BB1-8F1C-EDDF4180A93B}">
      <dgm:prSet/>
      <dgm:spPr/>
      <dgm:t>
        <a:bodyPr/>
        <a:lstStyle/>
        <a:p>
          <a:endParaRPr lang="vi-VN"/>
        </a:p>
      </dgm:t>
    </dgm:pt>
    <dgm:pt modelId="{84F075CB-8D13-4A0F-87D9-54E71795F393}" type="sibTrans" cxnId="{2B0C2019-A2BA-4BB1-8F1C-EDDF4180A93B}">
      <dgm:prSet/>
      <dgm:spPr/>
      <dgm:t>
        <a:bodyPr/>
        <a:lstStyle/>
        <a:p>
          <a:endParaRPr lang="vi-VN"/>
        </a:p>
      </dgm:t>
    </dgm:pt>
    <dgm:pt modelId="{94562774-65AA-4FDF-A0BC-BEE7D9D384B9}">
      <dgm:prSet phldrT="[Văn bản]" custT="1"/>
      <dgm:spPr/>
      <dgm:t>
        <a:bodyPr/>
        <a:lstStyle/>
        <a:p>
          <a:r>
            <a:rPr lang="en-US" sz="1900" dirty="0" err="1">
              <a:solidFill>
                <a:schemeClr val="tx2">
                  <a:lumMod val="75000"/>
                </a:schemeClr>
              </a:solidFill>
              <a:latin typeface="Arial" panose="020B0604020202020204" pitchFamily="34" charset="0"/>
              <a:cs typeface="Arial" panose="020B0604020202020204" pitchFamily="34" charset="0"/>
            </a:rPr>
            <a:t>Địa</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bàn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trải</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rộng</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dân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cư</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không</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tập</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trung</a:t>
          </a:r>
          <a:r>
            <a:rPr lang="en-US" sz="1900" dirty="0">
              <a:solidFill>
                <a:schemeClr val="tx2">
                  <a:lumMod val="75000"/>
                </a:schemeClr>
              </a:solidFill>
              <a:latin typeface="Arial" panose="020B0604020202020204" pitchFamily="34" charset="0"/>
              <a:cs typeface="Arial" panose="020B0604020202020204" pitchFamily="34" charset="0"/>
            </a:rPr>
            <a:t>, do </a:t>
          </a:r>
          <a:r>
            <a:rPr lang="en-US" sz="1900" dirty="0" err="1">
              <a:solidFill>
                <a:schemeClr val="tx2">
                  <a:lumMod val="75000"/>
                </a:schemeClr>
              </a:solidFill>
              <a:latin typeface="Arial" panose="020B0604020202020204" pitchFamily="34" charset="0"/>
              <a:cs typeface="Arial" panose="020B0604020202020204" pitchFamily="34" charset="0"/>
            </a:rPr>
            <a:t>đó</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khó</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khăn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cho</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công</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tác</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đi</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thu</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thập</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địa</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chỉ</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vật</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lý</a:t>
          </a:r>
          <a:r>
            <a:rPr lang="en-US" sz="1900" dirty="0">
              <a:solidFill>
                <a:schemeClr val="tx2">
                  <a:lumMod val="75000"/>
                </a:schemeClr>
              </a:solidFill>
              <a:latin typeface="Arial" panose="020B0604020202020204" pitchFamily="34" charset="0"/>
              <a:cs typeface="Arial" panose="020B0604020202020204" pitchFamily="34" charset="0"/>
            </a:rPr>
            <a:t> do </a:t>
          </a:r>
          <a:r>
            <a:rPr lang="en-US" sz="1900" dirty="0" err="1">
              <a:solidFill>
                <a:schemeClr val="tx2">
                  <a:lumMod val="75000"/>
                </a:schemeClr>
              </a:solidFill>
              <a:latin typeface="Arial" panose="020B0604020202020204" pitchFamily="34" charset="0"/>
              <a:cs typeface="Arial" panose="020B0604020202020204" pitchFamily="34" charset="0"/>
            </a:rPr>
            <a:t>yêu</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cầu</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phải</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đến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đúng</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điểm</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khó</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khăn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cho</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cá</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nhân</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đi</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thu</a:t>
          </a:r>
          <a:r>
            <a:rPr lang="en-US" sz="1900" dirty="0">
              <a:solidFill>
                <a:schemeClr val="tx2">
                  <a:lumMod val="75000"/>
                </a:schemeClr>
              </a:solidFill>
              <a:latin typeface="Arial" panose="020B0604020202020204" pitchFamily="34" charset="0"/>
              <a:cs typeface="Arial" panose="020B0604020202020204" pitchFamily="34" charset="0"/>
            </a:rPr>
            <a:t> </a:t>
          </a:r>
          <a:r>
            <a:rPr lang="en-US" sz="1900" dirty="0" err="1">
              <a:solidFill>
                <a:schemeClr val="tx2">
                  <a:lumMod val="75000"/>
                </a:schemeClr>
              </a:solidFill>
              <a:latin typeface="Arial" panose="020B0604020202020204" pitchFamily="34" charset="0"/>
              <a:cs typeface="Arial" panose="020B0604020202020204" pitchFamily="34" charset="0"/>
            </a:rPr>
            <a:t>thập</a:t>
          </a:r>
          <a:r>
            <a:rPr lang="en-US" sz="1900" dirty="0">
              <a:solidFill>
                <a:schemeClr val="tx2">
                  <a:lumMod val="75000"/>
                </a:schemeClr>
              </a:solidFill>
              <a:latin typeface="Arial" panose="020B0604020202020204" pitchFamily="34" charset="0"/>
              <a:cs typeface="Arial" panose="020B0604020202020204" pitchFamily="34" charset="0"/>
            </a:rPr>
            <a:t>.</a:t>
          </a:r>
          <a:endParaRPr lang="vi-VN" sz="1900" dirty="0">
            <a:solidFill>
              <a:schemeClr val="tx2">
                <a:lumMod val="75000"/>
              </a:schemeClr>
            </a:solidFill>
            <a:latin typeface="Arial" panose="020B0604020202020204" pitchFamily="34" charset="0"/>
            <a:cs typeface="Arial" panose="020B0604020202020204" pitchFamily="34" charset="0"/>
          </a:endParaRPr>
        </a:p>
      </dgm:t>
    </dgm:pt>
    <dgm:pt modelId="{5D2A6CA8-470E-406A-BE84-8800331F0459}" type="parTrans" cxnId="{001D9F6B-611E-41F0-B6C6-BCDF4AE8B7E1}">
      <dgm:prSet/>
      <dgm:spPr/>
      <dgm:t>
        <a:bodyPr/>
        <a:lstStyle/>
        <a:p>
          <a:endParaRPr lang="vi-VN"/>
        </a:p>
      </dgm:t>
    </dgm:pt>
    <dgm:pt modelId="{1389F09E-E168-48C4-9D8F-97272F7A57CF}" type="sibTrans" cxnId="{001D9F6B-611E-41F0-B6C6-BCDF4AE8B7E1}">
      <dgm:prSet/>
      <dgm:spPr/>
      <dgm:t>
        <a:bodyPr/>
        <a:lstStyle/>
        <a:p>
          <a:endParaRPr lang="vi-VN"/>
        </a:p>
      </dgm:t>
    </dgm:pt>
    <dgm:pt modelId="{3DD728BB-0CBF-4B46-9A99-191B56427EC4}" type="pres">
      <dgm:prSet presAssocID="{243578D1-826C-4135-BA81-5EDCFB14C59A}" presName="Name0" presStyleCnt="0">
        <dgm:presLayoutVars>
          <dgm:dir/>
        </dgm:presLayoutVars>
      </dgm:prSet>
      <dgm:spPr/>
    </dgm:pt>
    <dgm:pt modelId="{EC7BA3FA-E754-4062-A345-38D3061376AE}" type="pres">
      <dgm:prSet presAssocID="{E4A1812D-A02D-473E-B2FF-07D4D27EFC03}" presName="noChildren" presStyleCnt="0"/>
      <dgm:spPr/>
    </dgm:pt>
    <dgm:pt modelId="{C6D039CA-F489-43F2-BFAB-42097E1AAEB6}" type="pres">
      <dgm:prSet presAssocID="{E4A1812D-A02D-473E-B2FF-07D4D27EFC03}" presName="gap" presStyleCnt="0"/>
      <dgm:spPr/>
    </dgm:pt>
    <dgm:pt modelId="{1FD80462-2AD4-4E3D-AF2A-F5EA241F01BA}" type="pres">
      <dgm:prSet presAssocID="{E4A1812D-A02D-473E-B2FF-07D4D27EFC03}" presName="medCircle2" presStyleLbl="vennNode1" presStyleIdx="0" presStyleCnt="3"/>
      <dgm:spPr>
        <a:solidFill>
          <a:srgbClr val="EE9900">
            <a:alpha val="50000"/>
          </a:srgbClr>
        </a:solidFill>
      </dgm:spPr>
    </dgm:pt>
    <dgm:pt modelId="{10F87CC0-81A3-46B3-9758-EDD3D551202B}" type="pres">
      <dgm:prSet presAssocID="{E4A1812D-A02D-473E-B2FF-07D4D27EFC03}" presName="txLvlOnly1" presStyleLbl="revTx" presStyleIdx="0" presStyleCnt="3" custScaleY="75701"/>
      <dgm:spPr/>
    </dgm:pt>
    <dgm:pt modelId="{5941AF46-75F3-49AA-B3AA-239D4F25882A}" type="pres">
      <dgm:prSet presAssocID="{4FF54B80-0F2E-4D24-BD28-EAF917A8A26A}" presName="noChildren" presStyleCnt="0"/>
      <dgm:spPr/>
    </dgm:pt>
    <dgm:pt modelId="{004B53C8-2E0C-460E-93F9-553858757ACC}" type="pres">
      <dgm:prSet presAssocID="{4FF54B80-0F2E-4D24-BD28-EAF917A8A26A}" presName="gap" presStyleCnt="0"/>
      <dgm:spPr/>
    </dgm:pt>
    <dgm:pt modelId="{8C43C12F-3710-4EC3-9F90-830E17754C5C}" type="pres">
      <dgm:prSet presAssocID="{4FF54B80-0F2E-4D24-BD28-EAF917A8A26A}" presName="medCircle2" presStyleLbl="vennNode1" presStyleIdx="1" presStyleCnt="3"/>
      <dgm:spPr/>
    </dgm:pt>
    <dgm:pt modelId="{8FD4FEB0-6A41-4FEC-B570-713E2E3AB996}" type="pres">
      <dgm:prSet presAssocID="{4FF54B80-0F2E-4D24-BD28-EAF917A8A26A}" presName="txLvlOnly1" presStyleLbl="revTx" presStyleIdx="1" presStyleCnt="3"/>
      <dgm:spPr/>
    </dgm:pt>
    <dgm:pt modelId="{59549155-8450-489C-90D5-8BC2631B81B2}" type="pres">
      <dgm:prSet presAssocID="{94562774-65AA-4FDF-A0BC-BEE7D9D384B9}" presName="noChildren" presStyleCnt="0"/>
      <dgm:spPr/>
    </dgm:pt>
    <dgm:pt modelId="{311F11C2-105E-48C5-A5FC-353316D7D8C9}" type="pres">
      <dgm:prSet presAssocID="{94562774-65AA-4FDF-A0BC-BEE7D9D384B9}" presName="gap" presStyleCnt="0"/>
      <dgm:spPr/>
    </dgm:pt>
    <dgm:pt modelId="{D2BEEFA6-F0FA-4AE9-9C5F-4ECF05606B15}" type="pres">
      <dgm:prSet presAssocID="{94562774-65AA-4FDF-A0BC-BEE7D9D384B9}" presName="medCircle2" presStyleLbl="vennNode1" presStyleIdx="2" presStyleCnt="3"/>
      <dgm:spPr>
        <a:solidFill>
          <a:schemeClr val="bg2">
            <a:lumMod val="25000"/>
            <a:alpha val="50000"/>
          </a:schemeClr>
        </a:solidFill>
      </dgm:spPr>
    </dgm:pt>
    <dgm:pt modelId="{DB56AE61-DDD3-4ACA-88EE-681B1C690B43}" type="pres">
      <dgm:prSet presAssocID="{94562774-65AA-4FDF-A0BC-BEE7D9D384B9}" presName="txLvlOnly1" presStyleLbl="revTx" presStyleIdx="2" presStyleCnt="3"/>
      <dgm:spPr/>
    </dgm:pt>
  </dgm:ptLst>
  <dgm:cxnLst>
    <dgm:cxn modelId="{73A76801-867E-40B2-A06B-2A7C1E3A4510}" srcId="{243578D1-826C-4135-BA81-5EDCFB14C59A}" destId="{E4A1812D-A02D-473E-B2FF-07D4D27EFC03}" srcOrd="0" destOrd="0" parTransId="{86D8AD47-237A-41B8-BD21-9690B9A863BB}" sibTransId="{D5F181E8-452F-4A3E-8588-33E0D76CBA01}"/>
    <dgm:cxn modelId="{2B0C2019-A2BA-4BB1-8F1C-EDDF4180A93B}" srcId="{243578D1-826C-4135-BA81-5EDCFB14C59A}" destId="{4FF54B80-0F2E-4D24-BD28-EAF917A8A26A}" srcOrd="1" destOrd="0" parTransId="{618CF204-2A5C-413E-8104-6DAA87BCE224}" sibTransId="{84F075CB-8D13-4A0F-87D9-54E71795F393}"/>
    <dgm:cxn modelId="{001D9F6B-611E-41F0-B6C6-BCDF4AE8B7E1}" srcId="{243578D1-826C-4135-BA81-5EDCFB14C59A}" destId="{94562774-65AA-4FDF-A0BC-BEE7D9D384B9}" srcOrd="2" destOrd="0" parTransId="{5D2A6CA8-470E-406A-BE84-8800331F0459}" sibTransId="{1389F09E-E168-48C4-9D8F-97272F7A57CF}"/>
    <dgm:cxn modelId="{46A08481-0155-441A-A31F-52FFD5C8B544}" type="presOf" srcId="{243578D1-826C-4135-BA81-5EDCFB14C59A}" destId="{3DD728BB-0CBF-4B46-9A99-191B56427EC4}" srcOrd="0" destOrd="0" presId="urn:microsoft.com/office/officeart/2008/layout/VerticalCircleList"/>
    <dgm:cxn modelId="{B24CB59C-2A6C-4091-BE8F-115A49A0E9EC}" type="presOf" srcId="{4FF54B80-0F2E-4D24-BD28-EAF917A8A26A}" destId="{8FD4FEB0-6A41-4FEC-B570-713E2E3AB996}" srcOrd="0" destOrd="0" presId="urn:microsoft.com/office/officeart/2008/layout/VerticalCircleList"/>
    <dgm:cxn modelId="{F6924CC7-78C6-4900-82F6-CF17FF468200}" type="presOf" srcId="{E4A1812D-A02D-473E-B2FF-07D4D27EFC03}" destId="{10F87CC0-81A3-46B3-9758-EDD3D551202B}" srcOrd="0" destOrd="0" presId="urn:microsoft.com/office/officeart/2008/layout/VerticalCircleList"/>
    <dgm:cxn modelId="{B5524FDD-C389-460A-8FB4-A116C377C333}" type="presOf" srcId="{94562774-65AA-4FDF-A0BC-BEE7D9D384B9}" destId="{DB56AE61-DDD3-4ACA-88EE-681B1C690B43}" srcOrd="0" destOrd="0" presId="urn:microsoft.com/office/officeart/2008/layout/VerticalCircleList"/>
    <dgm:cxn modelId="{8B41D2AA-F5F9-403D-99BA-0F2515D409FF}" type="presParOf" srcId="{3DD728BB-0CBF-4B46-9A99-191B56427EC4}" destId="{EC7BA3FA-E754-4062-A345-38D3061376AE}" srcOrd="0" destOrd="0" presId="urn:microsoft.com/office/officeart/2008/layout/VerticalCircleList"/>
    <dgm:cxn modelId="{2DB8E597-3A38-4AEE-AE04-E07976F795A3}" type="presParOf" srcId="{EC7BA3FA-E754-4062-A345-38D3061376AE}" destId="{C6D039CA-F489-43F2-BFAB-42097E1AAEB6}" srcOrd="0" destOrd="0" presId="urn:microsoft.com/office/officeart/2008/layout/VerticalCircleList"/>
    <dgm:cxn modelId="{18BAF817-625A-4B39-AFC6-19473B8018DA}" type="presParOf" srcId="{EC7BA3FA-E754-4062-A345-38D3061376AE}" destId="{1FD80462-2AD4-4E3D-AF2A-F5EA241F01BA}" srcOrd="1" destOrd="0" presId="urn:microsoft.com/office/officeart/2008/layout/VerticalCircleList"/>
    <dgm:cxn modelId="{3E633F00-2316-4D8D-AF4E-EC885BA8EDD9}" type="presParOf" srcId="{EC7BA3FA-E754-4062-A345-38D3061376AE}" destId="{10F87CC0-81A3-46B3-9758-EDD3D551202B}" srcOrd="2" destOrd="0" presId="urn:microsoft.com/office/officeart/2008/layout/VerticalCircleList"/>
    <dgm:cxn modelId="{5436313C-7867-439E-89BB-D21495605009}" type="presParOf" srcId="{3DD728BB-0CBF-4B46-9A99-191B56427EC4}" destId="{5941AF46-75F3-49AA-B3AA-239D4F25882A}" srcOrd="1" destOrd="0" presId="urn:microsoft.com/office/officeart/2008/layout/VerticalCircleList"/>
    <dgm:cxn modelId="{EC9F62B0-518B-4B74-B806-FF18A2D4BB67}" type="presParOf" srcId="{5941AF46-75F3-49AA-B3AA-239D4F25882A}" destId="{004B53C8-2E0C-460E-93F9-553858757ACC}" srcOrd="0" destOrd="0" presId="urn:microsoft.com/office/officeart/2008/layout/VerticalCircleList"/>
    <dgm:cxn modelId="{098886BF-CAA7-4A36-8CA3-1060635C22A7}" type="presParOf" srcId="{5941AF46-75F3-49AA-B3AA-239D4F25882A}" destId="{8C43C12F-3710-4EC3-9F90-830E17754C5C}" srcOrd="1" destOrd="0" presId="urn:microsoft.com/office/officeart/2008/layout/VerticalCircleList"/>
    <dgm:cxn modelId="{227F1AF4-B832-440C-81B2-7810B4D387C7}" type="presParOf" srcId="{5941AF46-75F3-49AA-B3AA-239D4F25882A}" destId="{8FD4FEB0-6A41-4FEC-B570-713E2E3AB996}" srcOrd="2" destOrd="0" presId="urn:microsoft.com/office/officeart/2008/layout/VerticalCircleList"/>
    <dgm:cxn modelId="{584A8A0C-05D0-4C08-BF45-A719C768F773}" type="presParOf" srcId="{3DD728BB-0CBF-4B46-9A99-191B56427EC4}" destId="{59549155-8450-489C-90D5-8BC2631B81B2}" srcOrd="2" destOrd="0" presId="urn:microsoft.com/office/officeart/2008/layout/VerticalCircleList"/>
    <dgm:cxn modelId="{1A75D997-E6F6-4259-A93E-1F3267663BC2}" type="presParOf" srcId="{59549155-8450-489C-90D5-8BC2631B81B2}" destId="{311F11C2-105E-48C5-A5FC-353316D7D8C9}" srcOrd="0" destOrd="0" presId="urn:microsoft.com/office/officeart/2008/layout/VerticalCircleList"/>
    <dgm:cxn modelId="{8ABF1B28-D0F6-4EAE-B66B-760AF616473C}" type="presParOf" srcId="{59549155-8450-489C-90D5-8BC2631B81B2}" destId="{D2BEEFA6-F0FA-4AE9-9C5F-4ECF05606B15}" srcOrd="1" destOrd="0" presId="urn:microsoft.com/office/officeart/2008/layout/VerticalCircleList"/>
    <dgm:cxn modelId="{A9C777F8-44AF-4A2C-A17E-6A5F31AA6454}" type="presParOf" srcId="{59549155-8450-489C-90D5-8BC2631B81B2}" destId="{DB56AE61-DDD3-4ACA-88EE-681B1C690B43}"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0462-2AD4-4E3D-AF2A-F5EA241F01BA}">
      <dsp:nvSpPr>
        <dsp:cNvPr id="0" name=""/>
        <dsp:cNvSpPr/>
      </dsp:nvSpPr>
      <dsp:spPr>
        <a:xfrm>
          <a:off x="1284739" y="1255"/>
          <a:ext cx="1507817" cy="1507817"/>
        </a:xfrm>
        <a:prstGeom prst="ellipse">
          <a:avLst/>
        </a:prstGeom>
        <a:solidFill>
          <a:srgbClr val="EE99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0F87CC0-81A3-46B3-9758-EDD3D551202B}">
      <dsp:nvSpPr>
        <dsp:cNvPr id="0" name=""/>
        <dsp:cNvSpPr/>
      </dsp:nvSpPr>
      <dsp:spPr>
        <a:xfrm>
          <a:off x="2038647" y="184448"/>
          <a:ext cx="8044755" cy="11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2"/>
              </a:solidFill>
              <a:latin typeface="Arial" panose="020B0604020202020204" pitchFamily="34" charset="0"/>
              <a:cs typeface="Arial" panose="020B0604020202020204" pitchFamily="34" charset="0"/>
            </a:rPr>
            <a:t>Người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dân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khai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báo</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trên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nền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tảng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và </a:t>
          </a:r>
          <a:r>
            <a:rPr lang="en-US" sz="1900" kern="1200" dirty="0" err="1">
              <a:solidFill>
                <a:schemeClr val="tx2"/>
              </a:solidFill>
              <a:latin typeface="Arial" panose="020B0604020202020204" pitchFamily="34" charset="0"/>
              <a:cs typeface="Arial" panose="020B0604020202020204" pitchFamily="34" charset="0"/>
            </a:rPr>
            <a:t>sử</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dụng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được</a:t>
          </a:r>
          <a:r>
            <a:rPr lang="en-US" sz="1900" kern="1200" dirty="0">
              <a:solidFill>
                <a:schemeClr val="tx2"/>
              </a:solidFill>
              <a:latin typeface="Arial" panose="020B0604020202020204" pitchFamily="34" charset="0"/>
              <a:cs typeface="Arial" panose="020B0604020202020204" pitchFamily="34" charset="0"/>
            </a:rPr>
            <a:t> ở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cổng</a:t>
          </a:r>
          <a:r>
            <a:rPr lang="en-US" sz="1900" kern="1200" dirty="0">
              <a:solidFill>
                <a:schemeClr val="tx2"/>
              </a:solidFill>
              <a:latin typeface="Arial" panose="020B0604020202020204" pitchFamily="34" charset="0"/>
              <a:cs typeface="Arial" panose="020B0604020202020204" pitchFamily="34" charset="0"/>
            </a:rPr>
            <a:t> dịch vụ hành </a:t>
          </a:r>
          <a:r>
            <a:rPr lang="en-US" sz="1900" kern="1200" dirty="0" err="1">
              <a:solidFill>
                <a:schemeClr val="tx2"/>
              </a:solidFill>
              <a:latin typeface="Arial" panose="020B0604020202020204" pitchFamily="34" charset="0"/>
              <a:cs typeface="Arial" panose="020B0604020202020204" pitchFamily="34" charset="0"/>
            </a:rPr>
            <a:t>chính</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công</a:t>
          </a:r>
          <a:r>
            <a:rPr lang="en-US" sz="1900" kern="1200" dirty="0">
              <a:solidFill>
                <a:schemeClr val="tx2"/>
              </a:solidFill>
              <a:latin typeface="Arial" panose="020B0604020202020204" pitchFamily="34" charset="0"/>
              <a:cs typeface="Arial" panose="020B0604020202020204" pitchFamily="34" charset="0"/>
            </a:rPr>
            <a:t> thông qua </a:t>
          </a:r>
          <a:r>
            <a:rPr lang="en-US" sz="1900" kern="1200" dirty="0" err="1">
              <a:solidFill>
                <a:schemeClr val="tx2"/>
              </a:solidFill>
              <a:latin typeface="Arial" panose="020B0604020202020204" pitchFamily="34" charset="0"/>
              <a:cs typeface="Arial" panose="020B0604020202020204" pitchFamily="34" charset="0"/>
            </a:rPr>
            <a:t>việc</a:t>
          </a:r>
          <a:r>
            <a:rPr lang="en-US" sz="1900" kern="1200" dirty="0">
              <a:solidFill>
                <a:schemeClr val="tx2"/>
              </a:solidFill>
              <a:latin typeface="Arial" panose="020B0604020202020204" pitchFamily="34" charset="0"/>
              <a:cs typeface="Arial" panose="020B0604020202020204" pitchFamily="34" charset="0"/>
            </a:rPr>
            <a:t> chia </a:t>
          </a:r>
          <a:r>
            <a:rPr lang="en-US" sz="1900" kern="1200" dirty="0" err="1">
              <a:solidFill>
                <a:schemeClr val="tx2"/>
              </a:solidFill>
              <a:latin typeface="Arial" panose="020B0604020202020204" pitchFamily="34" charset="0"/>
              <a:cs typeface="Arial" panose="020B0604020202020204" pitchFamily="34" charset="0"/>
            </a:rPr>
            <a:t>sẻ</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dữ</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liệu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của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nền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tảng</a:t>
          </a:r>
          <a:r>
            <a:rPr lang="en-US" sz="1900" kern="1200" dirty="0">
              <a:solidFill>
                <a:schemeClr val="tx2"/>
              </a:solidFill>
              <a:latin typeface="Arial" panose="020B0604020202020204" pitchFamily="34" charset="0"/>
              <a:cs typeface="Arial" panose="020B0604020202020204" pitchFamily="34" charset="0"/>
            </a:rPr>
            <a:t>. </a:t>
          </a:r>
          <a:endParaRPr lang="vi-VN" sz="1900" kern="1200" dirty="0">
            <a:solidFill>
              <a:schemeClr val="tx2"/>
            </a:solidFill>
            <a:latin typeface="Arial" panose="020B0604020202020204" pitchFamily="34" charset="0"/>
            <a:cs typeface="Arial" panose="020B0604020202020204" pitchFamily="34" charset="0"/>
          </a:endParaRPr>
        </a:p>
      </dsp:txBody>
      <dsp:txXfrm>
        <a:off x="2038647" y="184448"/>
        <a:ext cx="8044755" cy="1141432"/>
      </dsp:txXfrm>
    </dsp:sp>
    <dsp:sp modelId="{8C43C12F-3710-4EC3-9F90-830E17754C5C}">
      <dsp:nvSpPr>
        <dsp:cNvPr id="0" name=""/>
        <dsp:cNvSpPr/>
      </dsp:nvSpPr>
      <dsp:spPr>
        <a:xfrm>
          <a:off x="1284739" y="1509072"/>
          <a:ext cx="1507817" cy="1507817"/>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FD4FEB0-6A41-4FEC-B570-713E2E3AB996}">
      <dsp:nvSpPr>
        <dsp:cNvPr id="0" name=""/>
        <dsp:cNvSpPr/>
      </dsp:nvSpPr>
      <dsp:spPr>
        <a:xfrm>
          <a:off x="2038647" y="1509072"/>
          <a:ext cx="8044755" cy="150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2"/>
              </a:solidFill>
              <a:latin typeface="Arial" panose="020B0604020202020204" pitchFamily="34" charset="0"/>
              <a:cs typeface="Arial" panose="020B0604020202020204" pitchFamily="34" charset="0"/>
            </a:rPr>
            <a:t>Tích</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hợp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API </a:t>
          </a:r>
          <a:r>
            <a:rPr lang="en-US" sz="1900" kern="1200" dirty="0" err="1">
              <a:solidFill>
                <a:schemeClr val="tx2"/>
              </a:solidFill>
              <a:latin typeface="Arial" panose="020B0604020202020204" pitchFamily="34" charset="0"/>
              <a:cs typeface="Arial" panose="020B0604020202020204" pitchFamily="34" charset="0"/>
            </a:rPr>
            <a:t>về</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vào</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cổng</a:t>
          </a:r>
          <a:r>
            <a:rPr lang="en-US" sz="1900" kern="1200" dirty="0">
              <a:solidFill>
                <a:schemeClr val="tx2"/>
              </a:solidFill>
              <a:latin typeface="Arial" panose="020B0604020202020204" pitchFamily="34" charset="0"/>
              <a:cs typeface="Arial" panose="020B0604020202020204" pitchFamily="34" charset="0"/>
            </a:rPr>
            <a:t> dịch vụ </a:t>
          </a:r>
          <a:r>
            <a:rPr lang="en-US" sz="1900" kern="1200" dirty="0" err="1">
              <a:solidFill>
                <a:schemeClr val="tx2"/>
              </a:solidFill>
              <a:latin typeface="Arial" panose="020B0604020202020204" pitchFamily="34" charset="0"/>
              <a:cs typeface="Arial" panose="020B0604020202020204" pitchFamily="34" charset="0"/>
            </a:rPr>
            <a:t>công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giúp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người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dân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cứu</a:t>
          </a:r>
          <a:r>
            <a:rPr lang="en-US" sz="1900" kern="1200" dirty="0">
              <a:solidFill>
                <a:schemeClr val="tx2"/>
              </a:solidFill>
              <a:latin typeface="Arial" panose="020B0604020202020204" pitchFamily="34" charset="0"/>
              <a:cs typeface="Arial" panose="020B0604020202020204" pitchFamily="34" charset="0"/>
            </a:rPr>
            <a:t> thông tin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từ</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danh</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sách</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đã</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của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nền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tảng</a:t>
          </a:r>
          <a:r>
            <a:rPr lang="en-US" sz="1900" kern="1200" dirty="0">
              <a:solidFill>
                <a:schemeClr val="tx2"/>
              </a:solidFill>
              <a:latin typeface="Arial" panose="020B0604020202020204" pitchFamily="34" charset="0"/>
              <a:cs typeface="Arial" panose="020B0604020202020204" pitchFamily="34" charset="0"/>
            </a:rPr>
            <a:t>.</a:t>
          </a:r>
        </a:p>
        <a:p>
          <a:pPr marL="0" lvl="0" indent="0" algn="l" defTabSz="844550">
            <a:lnSpc>
              <a:spcPct val="90000"/>
            </a:lnSpc>
            <a:spcBef>
              <a:spcPct val="0"/>
            </a:spcBef>
            <a:spcAft>
              <a:spcPct val="35000"/>
            </a:spcAft>
            <a:buNone/>
          </a:pPr>
          <a:r>
            <a:rPr lang="en-US" sz="1900" kern="1200" dirty="0" err="1">
              <a:solidFill>
                <a:schemeClr val="tx2"/>
              </a:solidFill>
              <a:latin typeface="Arial" panose="020B0604020202020204" pitchFamily="34" charset="0"/>
              <a:cs typeface="Arial" panose="020B0604020202020204" pitchFamily="34" charset="0"/>
            </a:rPr>
            <a:t>Ngoài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ra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người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dân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cần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nhập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mã</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sẽ</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đưa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ra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thông tin </a:t>
          </a:r>
          <a:r>
            <a:rPr lang="en-US" sz="1900" kern="1200" dirty="0" err="1">
              <a:solidFill>
                <a:schemeClr val="tx2"/>
              </a:solidFill>
              <a:latin typeface="Arial" panose="020B0604020202020204" pitchFamily="34" charset="0"/>
              <a:cs typeface="Arial" panose="020B0604020202020204" pitchFamily="34" charset="0"/>
            </a:rPr>
            <a:t>về</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chi </a:t>
          </a:r>
          <a:r>
            <a:rPr lang="en-US" sz="1900" kern="1200" dirty="0" err="1">
              <a:solidFill>
                <a:schemeClr val="tx2"/>
              </a:solidFill>
              <a:latin typeface="Arial" panose="020B0604020202020204" pitchFamily="34" charset="0"/>
              <a:cs typeface="Arial" panose="020B0604020202020204" pitchFamily="34" charset="0"/>
            </a:rPr>
            <a:t>tiết</a:t>
          </a:r>
          <a:r>
            <a:rPr lang="en-US" sz="1900" kern="1200" dirty="0">
              <a:solidFill>
                <a:schemeClr val="tx2"/>
              </a:solidFill>
              <a:latin typeface="Arial" panose="020B0604020202020204" pitchFamily="34" charset="0"/>
              <a:cs typeface="Arial" panose="020B0604020202020204" pitchFamily="34" charset="0"/>
            </a:rPr>
            <a:t> (tỉnh, </a:t>
          </a:r>
          <a:r>
            <a:rPr lang="en-US" sz="1900" kern="1200" dirty="0" err="1">
              <a:solidFill>
                <a:schemeClr val="tx2"/>
              </a:solidFill>
              <a:latin typeface="Arial" panose="020B0604020202020204" pitchFamily="34" charset="0"/>
              <a:cs typeface="Arial" panose="020B0604020202020204" pitchFamily="34" charset="0"/>
            </a:rPr>
            <a:t>huyện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xã</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với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hệ</a:t>
          </a:r>
          <a:r>
            <a:rPr lang="en-US" sz="1900" kern="1200" dirty="0">
              <a:solidFill>
                <a:schemeClr val="tx2"/>
              </a:solidFill>
              <a:latin typeface="Arial" panose="020B0604020202020204" pitchFamily="34" charset="0"/>
              <a:cs typeface="Arial" panose="020B0604020202020204" pitchFamily="34" charset="0"/>
            </a:rPr>
            <a:t> thống </a:t>
          </a:r>
          <a:r>
            <a:rPr lang="en-US" sz="1900" kern="1200" dirty="0" err="1">
              <a:solidFill>
                <a:schemeClr val="tx2"/>
              </a:solidFill>
              <a:latin typeface="Arial" panose="020B0604020202020204" pitchFamily="34" charset="0"/>
              <a:cs typeface="Arial" panose="020B0604020202020204" pitchFamily="34" charset="0"/>
            </a:rPr>
            <a:t>có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kết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nối</a:t>
          </a:r>
          <a:r>
            <a:rPr lang="en-US" sz="1900" kern="1200" dirty="0">
              <a:solidFill>
                <a:schemeClr val="tx2"/>
              </a:solidFill>
              <a:latin typeface="Arial" panose="020B0604020202020204" pitchFamily="34" charset="0"/>
              <a:cs typeface="Arial" panose="020B0604020202020204" pitchFamily="34" charset="0"/>
            </a:rPr>
            <a:t> API </a:t>
          </a:r>
          <a:r>
            <a:rPr lang="en-US" sz="1900" kern="1200" dirty="0" err="1">
              <a:solidFill>
                <a:schemeClr val="tx2"/>
              </a:solidFill>
              <a:latin typeface="Arial" panose="020B0604020202020204" pitchFamily="34" charset="0"/>
              <a:cs typeface="Arial" panose="020B0604020202020204" pitchFamily="34" charset="0"/>
            </a:rPr>
            <a:t>với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nền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tảng</a:t>
          </a:r>
          <a:r>
            <a:rPr lang="en-US" sz="1900" kern="1200" dirty="0">
              <a:solidFill>
                <a:schemeClr val="tx2"/>
              </a:solidFill>
              <a:latin typeface="Arial" panose="020B0604020202020204" pitchFamily="34" charset="0"/>
              <a:cs typeface="Arial" panose="020B0604020202020204" pitchFamily="34" charset="0"/>
            </a:rPr>
            <a:t>. </a:t>
          </a:r>
          <a:endParaRPr lang="vi-VN" sz="1900" kern="1200" dirty="0">
            <a:solidFill>
              <a:schemeClr val="tx2"/>
            </a:solidFill>
            <a:latin typeface="Arial" panose="020B0604020202020204" pitchFamily="34" charset="0"/>
            <a:cs typeface="Arial" panose="020B0604020202020204" pitchFamily="34" charset="0"/>
          </a:endParaRPr>
        </a:p>
      </dsp:txBody>
      <dsp:txXfrm>
        <a:off x="2038647" y="1509072"/>
        <a:ext cx="8044755" cy="1507817"/>
      </dsp:txXfrm>
    </dsp:sp>
    <dsp:sp modelId="{D2BEEFA6-F0FA-4AE9-9C5F-4ECF05606B15}">
      <dsp:nvSpPr>
        <dsp:cNvPr id="0" name=""/>
        <dsp:cNvSpPr/>
      </dsp:nvSpPr>
      <dsp:spPr>
        <a:xfrm>
          <a:off x="1284739" y="3016890"/>
          <a:ext cx="1507817" cy="1507817"/>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B56AE61-DDD3-4ACA-88EE-681B1C690B43}">
      <dsp:nvSpPr>
        <dsp:cNvPr id="0" name=""/>
        <dsp:cNvSpPr/>
      </dsp:nvSpPr>
      <dsp:spPr>
        <a:xfrm>
          <a:off x="2038647" y="3016890"/>
          <a:ext cx="8044755" cy="150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2">
                  <a:lumMod val="75000"/>
                </a:schemeClr>
              </a:solidFill>
              <a:latin typeface="Arial" panose="020B0604020202020204" pitchFamily="34" charset="0"/>
              <a:cs typeface="Arial" panose="020B0604020202020204" pitchFamily="34" charset="0"/>
            </a:rPr>
            <a:t>Cung </a:t>
          </a:r>
          <a:r>
            <a:rPr lang="en-US" sz="1900" kern="1200" dirty="0" err="1">
              <a:solidFill>
                <a:schemeClr val="tx2">
                  <a:lumMod val="75000"/>
                </a:schemeClr>
              </a:solidFill>
              <a:latin typeface="Arial" panose="020B0604020202020204" pitchFamily="34" charset="0"/>
              <a:cs typeface="Arial" panose="020B0604020202020204" pitchFamily="34" charset="0"/>
            </a:rPr>
            <a:t>cấp</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các</a:t>
          </a:r>
          <a:r>
            <a:rPr lang="en-US" sz="1900" kern="1200" dirty="0">
              <a:solidFill>
                <a:schemeClr val="tx2">
                  <a:lumMod val="75000"/>
                </a:schemeClr>
              </a:solidFill>
              <a:latin typeface="Arial" panose="020B0604020202020204" pitchFamily="34" charset="0"/>
              <a:cs typeface="Arial" panose="020B0604020202020204" pitchFamily="34" charset="0"/>
            </a:rPr>
            <a:t> API </a:t>
          </a:r>
          <a:r>
            <a:rPr lang="en-US" sz="1900" kern="1200" dirty="0" err="1">
              <a:solidFill>
                <a:schemeClr val="tx2">
                  <a:lumMod val="75000"/>
                </a:schemeClr>
              </a:solidFill>
              <a:latin typeface="Arial" panose="020B0604020202020204" pitchFamily="34" charset="0"/>
              <a:cs typeface="Arial" panose="020B0604020202020204" pitchFamily="34" charset="0"/>
            </a:rPr>
            <a:t>cho</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phép</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tìm</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địa</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chỉ</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hiển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thị</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các</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trung</a:t>
          </a:r>
          <a:r>
            <a:rPr lang="en-US" sz="1900" kern="1200" dirty="0">
              <a:solidFill>
                <a:schemeClr val="tx2">
                  <a:lumMod val="75000"/>
                </a:schemeClr>
              </a:solidFill>
              <a:latin typeface="Arial" panose="020B0604020202020204" pitchFamily="34" charset="0"/>
              <a:cs typeface="Arial" panose="020B0604020202020204" pitchFamily="34" charset="0"/>
            </a:rPr>
            <a:t> tâm dịch vụ hành </a:t>
          </a:r>
          <a:r>
            <a:rPr lang="en-US" sz="1900" kern="1200" dirty="0" err="1">
              <a:solidFill>
                <a:schemeClr val="tx2">
                  <a:lumMod val="75000"/>
                </a:schemeClr>
              </a:solidFill>
              <a:latin typeface="Arial" panose="020B0604020202020204" pitchFamily="34" charset="0"/>
              <a:cs typeface="Arial" panose="020B0604020202020204" pitchFamily="34" charset="0"/>
            </a:rPr>
            <a:t>chính</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công</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trên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bản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đồ</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chỉ</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đường</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đến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các</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trung</a:t>
          </a:r>
          <a:r>
            <a:rPr lang="en-US" sz="1900" kern="1200" dirty="0">
              <a:solidFill>
                <a:schemeClr val="tx2">
                  <a:lumMod val="75000"/>
                </a:schemeClr>
              </a:solidFill>
              <a:latin typeface="Arial" panose="020B0604020202020204" pitchFamily="34" charset="0"/>
              <a:cs typeface="Arial" panose="020B0604020202020204" pitchFamily="34" charset="0"/>
            </a:rPr>
            <a:t> tâm, </a:t>
          </a:r>
          <a:r>
            <a:rPr lang="en-US" sz="1900" kern="1200" dirty="0" err="1">
              <a:solidFill>
                <a:schemeClr val="tx2">
                  <a:lumMod val="75000"/>
                </a:schemeClr>
              </a:solidFill>
              <a:latin typeface="Arial" panose="020B0604020202020204" pitchFamily="34" charset="0"/>
              <a:cs typeface="Arial" panose="020B0604020202020204" pitchFamily="34" charset="0"/>
            </a:rPr>
            <a:t>điểm</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tiếp</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nhận</a:t>
          </a:r>
          <a:r>
            <a:rPr lang="en-US" sz="1900" kern="1200" dirty="0">
              <a:solidFill>
                <a:schemeClr val="tx2">
                  <a:lumMod val="75000"/>
                </a:schemeClr>
              </a:solidFill>
              <a:latin typeface="Arial" panose="020B0604020202020204" pitchFamily="34" charset="0"/>
              <a:cs typeface="Arial" panose="020B0604020202020204" pitchFamily="34" charset="0"/>
            </a:rPr>
            <a:t> dịch vụ hành </a:t>
          </a:r>
          <a:r>
            <a:rPr lang="en-US" sz="1900" kern="1200" dirty="0" err="1">
              <a:solidFill>
                <a:schemeClr val="tx2">
                  <a:lumMod val="75000"/>
                </a:schemeClr>
              </a:solidFill>
              <a:latin typeface="Arial" panose="020B0604020202020204" pitchFamily="34" charset="0"/>
              <a:cs typeface="Arial" panose="020B0604020202020204" pitchFamily="34" charset="0"/>
            </a:rPr>
            <a:t>chính</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công</a:t>
          </a:r>
          <a:r>
            <a:rPr lang="en-US" sz="1900" kern="1200" dirty="0">
              <a:solidFill>
                <a:schemeClr val="tx2">
                  <a:lumMod val="75000"/>
                </a:schemeClr>
              </a:solidFill>
              <a:latin typeface="Arial" panose="020B0604020202020204" pitchFamily="34" charset="0"/>
              <a:cs typeface="Arial" panose="020B0604020202020204" pitchFamily="34" charset="0"/>
            </a:rPr>
            <a:t>….</a:t>
          </a:r>
          <a:endParaRPr lang="vi-VN" sz="1900" kern="1200" dirty="0">
            <a:solidFill>
              <a:schemeClr val="tx2">
                <a:lumMod val="75000"/>
              </a:schemeClr>
            </a:solidFill>
            <a:latin typeface="Arial" panose="020B0604020202020204" pitchFamily="34" charset="0"/>
            <a:cs typeface="Arial" panose="020B0604020202020204" pitchFamily="34" charset="0"/>
          </a:endParaRPr>
        </a:p>
      </dsp:txBody>
      <dsp:txXfrm>
        <a:off x="2038647" y="3016890"/>
        <a:ext cx="8044755" cy="150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32C9-4AA5-47E6-8240-599E11C87655}">
      <dsp:nvSpPr>
        <dsp:cNvPr id="0" name=""/>
        <dsp:cNvSpPr/>
      </dsp:nvSpPr>
      <dsp:spPr>
        <a:xfrm>
          <a:off x="0" y="1707701"/>
          <a:ext cx="10972800" cy="1634568"/>
        </a:xfrm>
        <a:prstGeom prst="roundRect">
          <a:avLst/>
        </a:prstGeom>
        <a:solidFill>
          <a:srgbClr val="FFD4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2">
                  <a:lumMod val="75000"/>
                </a:schemeClr>
              </a:solidFill>
            </a:rPr>
            <a:t>Tích</a:t>
          </a:r>
          <a:r>
            <a:rPr lang="en-US" sz="1900" kern="1200" dirty="0">
              <a:solidFill>
                <a:schemeClr val="tx2">
                  <a:lumMod val="75000"/>
                </a:schemeClr>
              </a:solidFill>
            </a:rPr>
            <a:t> </a:t>
          </a:r>
          <a:r>
            <a:rPr lang="en-US" sz="1900" kern="1200" dirty="0" err="1">
              <a:solidFill>
                <a:schemeClr val="tx2">
                  <a:lumMod val="75000"/>
                </a:schemeClr>
              </a:solidFill>
            </a:rPr>
            <a:t>hợp</a:t>
          </a:r>
          <a:r>
            <a:rPr lang="en-US" sz="1900" kern="1200" dirty="0">
              <a:solidFill>
                <a:schemeClr val="tx2">
                  <a:lumMod val="75000"/>
                </a:schemeClr>
              </a:solidFill>
            </a:rPr>
            <a:t> </a:t>
          </a:r>
          <a:r>
            <a:rPr lang="en-US" sz="1900" kern="1200" dirty="0" err="1">
              <a:solidFill>
                <a:schemeClr val="tx2">
                  <a:lumMod val="75000"/>
                </a:schemeClr>
              </a:solidFill>
            </a:rPr>
            <a:t>vào</a:t>
          </a:r>
          <a:r>
            <a:rPr lang="en-US" sz="1900" kern="1200" dirty="0">
              <a:solidFill>
                <a:schemeClr val="tx2">
                  <a:lumMod val="75000"/>
                </a:schemeClr>
              </a:solidFill>
            </a:rPr>
            <a:t> </a:t>
          </a:r>
          <a:r>
            <a:rPr lang="en-US" sz="1900" kern="1200" dirty="0" err="1">
              <a:solidFill>
                <a:schemeClr val="tx2">
                  <a:lumMod val="75000"/>
                </a:schemeClr>
              </a:solidFill>
            </a:rPr>
            <a:t>các</a:t>
          </a:r>
          <a:r>
            <a:rPr lang="en-US" sz="1900" kern="1200" dirty="0">
              <a:solidFill>
                <a:schemeClr val="tx2">
                  <a:lumMod val="75000"/>
                </a:schemeClr>
              </a:solidFill>
            </a:rPr>
            <a:t> </a:t>
          </a:r>
          <a:r>
            <a:rPr lang="en-US" sz="1900" kern="1200" dirty="0" err="1">
              <a:solidFill>
                <a:schemeClr val="tx2">
                  <a:lumMod val="75000"/>
                </a:schemeClr>
              </a:solidFill>
            </a:rPr>
            <a:t>nền</a:t>
          </a:r>
          <a:r>
            <a:rPr lang="en-US" sz="1900" kern="1200" dirty="0">
              <a:solidFill>
                <a:schemeClr val="tx2">
                  <a:lumMod val="75000"/>
                </a:schemeClr>
              </a:solidFill>
            </a:rPr>
            <a:t> </a:t>
          </a:r>
          <a:r>
            <a:rPr lang="en-US" sz="1900" kern="1200" dirty="0" err="1">
              <a:solidFill>
                <a:schemeClr val="tx2">
                  <a:lumMod val="75000"/>
                </a:schemeClr>
              </a:solidFill>
            </a:rPr>
            <a:t>tảng</a:t>
          </a:r>
          <a:r>
            <a:rPr lang="en-US" sz="1900" kern="1200" dirty="0">
              <a:solidFill>
                <a:schemeClr val="tx2">
                  <a:lumMod val="75000"/>
                </a:schemeClr>
              </a:solidFill>
            </a:rPr>
            <a:t> </a:t>
          </a:r>
          <a:r>
            <a:rPr lang="en-US" sz="1900" kern="1200" dirty="0" err="1">
              <a:solidFill>
                <a:schemeClr val="tx2">
                  <a:lumMod val="75000"/>
                </a:schemeClr>
              </a:solidFill>
            </a:rPr>
            <a:t>phục</a:t>
          </a:r>
          <a:r>
            <a:rPr lang="en-US" sz="1900" kern="1200" dirty="0">
              <a:solidFill>
                <a:schemeClr val="tx2">
                  <a:lumMod val="75000"/>
                </a:schemeClr>
              </a:solidFill>
            </a:rPr>
            <a:t> vụ </a:t>
          </a:r>
          <a:r>
            <a:rPr lang="en-US" sz="1900" kern="1200" dirty="0" err="1">
              <a:solidFill>
                <a:schemeClr val="tx2">
                  <a:lumMod val="75000"/>
                </a:schemeClr>
              </a:solidFill>
            </a:rPr>
            <a:t>hoạt</a:t>
          </a:r>
          <a:r>
            <a:rPr lang="en-US" sz="1900" kern="1200" dirty="0">
              <a:solidFill>
                <a:schemeClr val="tx2">
                  <a:lumMod val="75000"/>
                </a:schemeClr>
              </a:solidFill>
            </a:rPr>
            <a:t> </a:t>
          </a:r>
          <a:r>
            <a:rPr lang="en-US" sz="1900" kern="1200" dirty="0" err="1">
              <a:solidFill>
                <a:schemeClr val="tx2">
                  <a:lumMod val="75000"/>
                </a:schemeClr>
              </a:solidFill>
            </a:rPr>
            <a:t>động</a:t>
          </a:r>
          <a:r>
            <a:rPr lang="en-US" sz="1900" kern="1200" dirty="0">
              <a:solidFill>
                <a:schemeClr val="tx2">
                  <a:lumMod val="75000"/>
                </a:schemeClr>
              </a:solidFill>
            </a:rPr>
            <a:t> </a:t>
          </a:r>
          <a:r>
            <a:rPr lang="en-US" sz="1900" kern="1200" dirty="0" err="1">
              <a:solidFill>
                <a:schemeClr val="tx2">
                  <a:lumMod val="75000"/>
                </a:schemeClr>
              </a:solidFill>
            </a:rPr>
            <a:t>sản</a:t>
          </a:r>
          <a:r>
            <a:rPr lang="en-US" sz="1900" kern="1200" dirty="0">
              <a:solidFill>
                <a:schemeClr val="tx2">
                  <a:lumMod val="75000"/>
                </a:schemeClr>
              </a:solidFill>
            </a:rPr>
            <a:t> </a:t>
          </a:r>
          <a:r>
            <a:rPr lang="en-US" sz="1900" kern="1200" dirty="0" err="1">
              <a:solidFill>
                <a:schemeClr val="tx2">
                  <a:lumMod val="75000"/>
                </a:schemeClr>
              </a:solidFill>
            </a:rPr>
            <a:t>xuất</a:t>
          </a:r>
          <a:r>
            <a:rPr lang="en-US" sz="1900" kern="1200" dirty="0">
              <a:solidFill>
                <a:schemeClr val="tx2">
                  <a:lumMod val="75000"/>
                </a:schemeClr>
              </a:solidFill>
            </a:rPr>
            <a:t> </a:t>
          </a:r>
          <a:r>
            <a:rPr lang="en-US" sz="1900" kern="1200" dirty="0" err="1">
              <a:solidFill>
                <a:schemeClr val="tx2">
                  <a:lumMod val="75000"/>
                </a:schemeClr>
              </a:solidFill>
            </a:rPr>
            <a:t>kinh</a:t>
          </a:r>
          <a:r>
            <a:rPr lang="en-US" sz="1900" kern="1200" dirty="0">
              <a:solidFill>
                <a:schemeClr val="tx2">
                  <a:lumMod val="75000"/>
                </a:schemeClr>
              </a:solidFill>
            </a:rPr>
            <a:t> </a:t>
          </a:r>
          <a:r>
            <a:rPr lang="en-US" sz="1900" kern="1200" dirty="0" err="1">
              <a:solidFill>
                <a:schemeClr val="tx2">
                  <a:lumMod val="75000"/>
                </a:schemeClr>
              </a:solidFill>
            </a:rPr>
            <a:t>doanh</a:t>
          </a:r>
          <a:r>
            <a:rPr lang="en-US" sz="1900" kern="1200" dirty="0">
              <a:solidFill>
                <a:schemeClr val="tx2">
                  <a:lumMod val="75000"/>
                </a:schemeClr>
              </a:solidFill>
            </a:rPr>
            <a:t> </a:t>
          </a:r>
          <a:r>
            <a:rPr lang="en-US" sz="1900" kern="1200" dirty="0" err="1">
              <a:solidFill>
                <a:schemeClr val="tx2">
                  <a:lumMod val="75000"/>
                </a:schemeClr>
              </a:solidFill>
            </a:rPr>
            <a:t>của</a:t>
          </a:r>
          <a:r>
            <a:rPr lang="en-US" sz="1900" kern="1200" dirty="0">
              <a:solidFill>
                <a:schemeClr val="tx2">
                  <a:lumMod val="75000"/>
                </a:schemeClr>
              </a:solidFill>
            </a:rPr>
            <a:t> </a:t>
          </a:r>
          <a:r>
            <a:rPr lang="en-US" sz="1900" kern="1200" dirty="0" err="1">
              <a:solidFill>
                <a:schemeClr val="tx2">
                  <a:lumMod val="75000"/>
                </a:schemeClr>
              </a:solidFill>
            </a:rPr>
            <a:t>các</a:t>
          </a:r>
          <a:r>
            <a:rPr lang="en-US" sz="1900" kern="1200" dirty="0">
              <a:solidFill>
                <a:schemeClr val="tx2">
                  <a:lumMod val="75000"/>
                </a:schemeClr>
              </a:solidFill>
            </a:rPr>
            <a:t> </a:t>
          </a:r>
          <a:r>
            <a:rPr lang="en-US" sz="1900" kern="1200" dirty="0" err="1">
              <a:solidFill>
                <a:schemeClr val="tx2">
                  <a:lumMod val="75000"/>
                </a:schemeClr>
              </a:solidFill>
            </a:rPr>
            <a:t>doanh</a:t>
          </a:r>
          <a:r>
            <a:rPr lang="en-US" sz="1900" kern="1200" dirty="0">
              <a:solidFill>
                <a:schemeClr val="tx2">
                  <a:lumMod val="75000"/>
                </a:schemeClr>
              </a:solidFill>
            </a:rPr>
            <a:t> nghiệp logistics, </a:t>
          </a:r>
          <a:r>
            <a:rPr lang="en-US" sz="1900" kern="1200" dirty="0" err="1">
              <a:solidFill>
                <a:schemeClr val="tx2">
                  <a:lumMod val="75000"/>
                </a:schemeClr>
              </a:solidFill>
            </a:rPr>
            <a:t>thương</a:t>
          </a:r>
          <a:r>
            <a:rPr lang="en-US" sz="1900" kern="1200" dirty="0">
              <a:solidFill>
                <a:schemeClr val="tx2">
                  <a:lumMod val="75000"/>
                </a:schemeClr>
              </a:solidFill>
            </a:rPr>
            <a:t> </a:t>
          </a:r>
          <a:r>
            <a:rPr lang="en-US" sz="1900" kern="1200" dirty="0" err="1">
              <a:solidFill>
                <a:schemeClr val="tx2">
                  <a:lumMod val="75000"/>
                </a:schemeClr>
              </a:solidFill>
            </a:rPr>
            <a:t>mại</a:t>
          </a:r>
          <a:r>
            <a:rPr lang="en-US" sz="1900" kern="1200" dirty="0">
              <a:solidFill>
                <a:schemeClr val="tx2">
                  <a:lumMod val="75000"/>
                </a:schemeClr>
              </a:solidFill>
            </a:rPr>
            <a:t> điện </a:t>
          </a:r>
          <a:r>
            <a:rPr lang="en-US" sz="1900" kern="1200" dirty="0" err="1">
              <a:solidFill>
                <a:schemeClr val="tx2">
                  <a:lumMod val="75000"/>
                </a:schemeClr>
              </a:solidFill>
            </a:rPr>
            <a:t>tử</a:t>
          </a:r>
          <a:r>
            <a:rPr lang="en-US" sz="1900" kern="1200" dirty="0">
              <a:solidFill>
                <a:schemeClr val="tx2">
                  <a:lumMod val="75000"/>
                </a:schemeClr>
              </a:solidFill>
            </a:rPr>
            <a:t> </a:t>
          </a:r>
          <a:r>
            <a:rPr lang="en-US" sz="1900" kern="1200" dirty="0" err="1">
              <a:solidFill>
                <a:schemeClr val="tx2">
                  <a:lumMod val="75000"/>
                </a:schemeClr>
              </a:solidFill>
            </a:rPr>
            <a:t>như</a:t>
          </a:r>
          <a:r>
            <a:rPr lang="en-US" sz="1900" kern="1200" dirty="0">
              <a:solidFill>
                <a:schemeClr val="tx2">
                  <a:lumMod val="75000"/>
                </a:schemeClr>
              </a:solidFill>
            </a:rPr>
            <a:t> </a:t>
          </a:r>
          <a:r>
            <a:rPr lang="en-US" sz="1900" kern="1200" dirty="0" err="1">
              <a:solidFill>
                <a:schemeClr val="tx2">
                  <a:lumMod val="75000"/>
                </a:schemeClr>
              </a:solidFill>
            </a:rPr>
            <a:t>ứng</a:t>
          </a:r>
          <a:r>
            <a:rPr lang="en-US" sz="1900" kern="1200" dirty="0">
              <a:solidFill>
                <a:schemeClr val="tx2">
                  <a:lumMod val="75000"/>
                </a:schemeClr>
              </a:solidFill>
            </a:rPr>
            <a:t> </a:t>
          </a:r>
          <a:r>
            <a:rPr lang="en-US" sz="1900" kern="1200" dirty="0" err="1">
              <a:solidFill>
                <a:schemeClr val="tx2">
                  <a:lumMod val="75000"/>
                </a:schemeClr>
              </a:solidFill>
            </a:rPr>
            <a:t>dụng</a:t>
          </a:r>
          <a:r>
            <a:rPr lang="en-US" sz="1900" kern="1200" dirty="0">
              <a:solidFill>
                <a:schemeClr val="tx2">
                  <a:lumMod val="75000"/>
                </a:schemeClr>
              </a:solidFill>
            </a:rPr>
            <a:t> </a:t>
          </a:r>
          <a:r>
            <a:rPr lang="en-US" sz="1900" kern="1200" dirty="0" err="1">
              <a:solidFill>
                <a:schemeClr val="tx2">
                  <a:lumMod val="75000"/>
                </a:schemeClr>
              </a:solidFill>
            </a:rPr>
            <a:t>xác</a:t>
          </a:r>
          <a:r>
            <a:rPr lang="en-US" sz="1900" kern="1200" dirty="0">
              <a:solidFill>
                <a:schemeClr val="tx2">
                  <a:lumMod val="75000"/>
                </a:schemeClr>
              </a:solidFill>
            </a:rPr>
            <a:t> </a:t>
          </a:r>
          <a:r>
            <a:rPr lang="en-US" sz="1900" kern="1200" dirty="0" err="1">
              <a:solidFill>
                <a:schemeClr val="tx2">
                  <a:lumMod val="75000"/>
                </a:schemeClr>
              </a:solidFill>
            </a:rPr>
            <a:t>thực</a:t>
          </a:r>
          <a:r>
            <a:rPr lang="en-US" sz="1900" kern="1200" dirty="0">
              <a:solidFill>
                <a:schemeClr val="tx2">
                  <a:lumMod val="75000"/>
                </a:schemeClr>
              </a:solidFill>
            </a:rPr>
            <a:t> </a:t>
          </a:r>
          <a:r>
            <a:rPr lang="en-US" sz="1900" kern="1200" dirty="0" err="1">
              <a:solidFill>
                <a:schemeClr val="tx2">
                  <a:lumMod val="75000"/>
                </a:schemeClr>
              </a:solidFill>
            </a:rPr>
            <a:t>địa</a:t>
          </a:r>
          <a:r>
            <a:rPr lang="en-US" sz="1900" kern="1200" dirty="0">
              <a:solidFill>
                <a:schemeClr val="tx2">
                  <a:lumMod val="75000"/>
                </a:schemeClr>
              </a:solidFill>
            </a:rPr>
            <a:t> </a:t>
          </a:r>
          <a:r>
            <a:rPr lang="en-US" sz="1900" kern="1200" dirty="0" err="1">
              <a:solidFill>
                <a:schemeClr val="tx2">
                  <a:lumMod val="75000"/>
                </a:schemeClr>
              </a:solidFill>
            </a:rPr>
            <a:t>chỉ</a:t>
          </a:r>
          <a:r>
            <a:rPr lang="en-US" sz="1900" kern="1200" dirty="0">
              <a:solidFill>
                <a:schemeClr val="tx2">
                  <a:lumMod val="75000"/>
                </a:schemeClr>
              </a:solidFill>
            </a:rPr>
            <a:t> </a:t>
          </a:r>
          <a:r>
            <a:rPr lang="en-US" sz="1900" kern="1200" dirty="0" err="1">
              <a:solidFill>
                <a:schemeClr val="tx2">
                  <a:lumMod val="75000"/>
                </a:schemeClr>
              </a:solidFill>
            </a:rPr>
            <a:t>tại</a:t>
          </a:r>
          <a:r>
            <a:rPr lang="en-US" sz="1900" kern="1200" dirty="0">
              <a:solidFill>
                <a:schemeClr val="tx2">
                  <a:lumMod val="75000"/>
                </a:schemeClr>
              </a:solidFill>
            </a:rPr>
            <a:t> </a:t>
          </a:r>
          <a:r>
            <a:rPr lang="en-US" sz="1900" kern="1200" dirty="0" err="1">
              <a:solidFill>
                <a:schemeClr val="tx2">
                  <a:lumMod val="75000"/>
                </a:schemeClr>
              </a:solidFill>
            </a:rPr>
            <a:t>khâu</a:t>
          </a:r>
          <a:r>
            <a:rPr lang="en-US" sz="1900" kern="1200" dirty="0">
              <a:solidFill>
                <a:schemeClr val="tx2">
                  <a:lumMod val="75000"/>
                </a:schemeClr>
              </a:solidFill>
            </a:rPr>
            <a:t> </a:t>
          </a:r>
          <a:r>
            <a:rPr lang="en-US" sz="1900" kern="1200" dirty="0" err="1">
              <a:solidFill>
                <a:schemeClr val="tx2">
                  <a:lumMod val="75000"/>
                </a:schemeClr>
              </a:solidFill>
            </a:rPr>
            <a:t>lên</a:t>
          </a:r>
          <a:r>
            <a:rPr lang="en-US" sz="1900" kern="1200" dirty="0">
              <a:solidFill>
                <a:schemeClr val="tx2">
                  <a:lumMod val="75000"/>
                </a:schemeClr>
              </a:solidFill>
            </a:rPr>
            <a:t> </a:t>
          </a:r>
          <a:r>
            <a:rPr lang="en-US" sz="1900" kern="1200" dirty="0" err="1">
              <a:solidFill>
                <a:schemeClr val="tx2">
                  <a:lumMod val="75000"/>
                </a:schemeClr>
              </a:solidFill>
            </a:rPr>
            <a:t>đơn</a:t>
          </a:r>
          <a:r>
            <a:rPr lang="en-US" sz="1900" kern="1200" dirty="0">
              <a:solidFill>
                <a:schemeClr val="tx2">
                  <a:lumMod val="75000"/>
                </a:schemeClr>
              </a:solidFill>
            </a:rPr>
            <a:t> hàng, </a:t>
          </a:r>
          <a:r>
            <a:rPr lang="en-US" sz="1900" kern="1200" dirty="0" err="1">
              <a:solidFill>
                <a:schemeClr val="tx2">
                  <a:lumMod val="75000"/>
                </a:schemeClr>
              </a:solidFill>
            </a:rPr>
            <a:t>chấp</a:t>
          </a:r>
          <a:r>
            <a:rPr lang="en-US" sz="1900" kern="1200" dirty="0">
              <a:solidFill>
                <a:schemeClr val="tx2">
                  <a:lumMod val="75000"/>
                </a:schemeClr>
              </a:solidFill>
            </a:rPr>
            <a:t> </a:t>
          </a:r>
          <a:r>
            <a:rPr lang="en-US" sz="1900" kern="1200" dirty="0" err="1">
              <a:solidFill>
                <a:schemeClr val="tx2">
                  <a:lumMod val="75000"/>
                </a:schemeClr>
              </a:solidFill>
            </a:rPr>
            <a:t>nhận</a:t>
          </a:r>
          <a:r>
            <a:rPr lang="en-US" sz="1900" kern="1200" dirty="0">
              <a:solidFill>
                <a:schemeClr val="tx2">
                  <a:lumMod val="75000"/>
                </a:schemeClr>
              </a:solidFill>
            </a:rPr>
            <a:t> </a:t>
          </a:r>
          <a:r>
            <a:rPr lang="en-US" sz="1900" kern="1200" dirty="0" err="1">
              <a:solidFill>
                <a:schemeClr val="tx2">
                  <a:lumMod val="75000"/>
                </a:schemeClr>
              </a:solidFill>
            </a:rPr>
            <a:t>giao</a:t>
          </a:r>
          <a:r>
            <a:rPr lang="en-US" sz="1900" kern="1200" dirty="0">
              <a:solidFill>
                <a:schemeClr val="tx2">
                  <a:lumMod val="75000"/>
                </a:schemeClr>
              </a:solidFill>
            </a:rPr>
            <a:t> dịch </a:t>
          </a:r>
          <a:r>
            <a:rPr lang="en-US" sz="1900" kern="1200" dirty="0" err="1">
              <a:solidFill>
                <a:schemeClr val="tx2">
                  <a:lumMod val="75000"/>
                </a:schemeClr>
              </a:solidFill>
            </a:rPr>
            <a:t>tại</a:t>
          </a:r>
          <a:r>
            <a:rPr lang="en-US" sz="1900" kern="1200" dirty="0">
              <a:solidFill>
                <a:schemeClr val="tx2">
                  <a:lumMod val="75000"/>
                </a:schemeClr>
              </a:solidFill>
            </a:rPr>
            <a:t> </a:t>
          </a:r>
          <a:r>
            <a:rPr lang="en-US" sz="1900" kern="1200" dirty="0" err="1">
              <a:solidFill>
                <a:schemeClr val="tx2">
                  <a:lumMod val="75000"/>
                </a:schemeClr>
              </a:solidFill>
            </a:rPr>
            <a:t>quầy</a:t>
          </a:r>
          <a:r>
            <a:rPr lang="en-US" sz="1900" kern="1200" dirty="0">
              <a:solidFill>
                <a:schemeClr val="tx2">
                  <a:lumMod val="75000"/>
                </a:schemeClr>
              </a:solidFill>
            </a:rPr>
            <a:t>, </a:t>
          </a:r>
          <a:r>
            <a:rPr lang="en-US" sz="1900" kern="1200" dirty="0" err="1">
              <a:solidFill>
                <a:schemeClr val="tx2">
                  <a:lumMod val="75000"/>
                </a:schemeClr>
              </a:solidFill>
            </a:rPr>
            <a:t>ứng</a:t>
          </a:r>
          <a:r>
            <a:rPr lang="en-US" sz="1900" kern="1200" dirty="0">
              <a:solidFill>
                <a:schemeClr val="tx2">
                  <a:lumMod val="75000"/>
                </a:schemeClr>
              </a:solidFill>
            </a:rPr>
            <a:t> </a:t>
          </a:r>
          <a:r>
            <a:rPr lang="en-US" sz="1900" kern="1200" dirty="0" err="1">
              <a:solidFill>
                <a:schemeClr val="tx2">
                  <a:lumMod val="75000"/>
                </a:schemeClr>
              </a:solidFill>
            </a:rPr>
            <a:t>dụng</a:t>
          </a:r>
          <a:r>
            <a:rPr lang="en-US" sz="1900" kern="1200" dirty="0">
              <a:solidFill>
                <a:schemeClr val="tx2">
                  <a:lumMod val="75000"/>
                </a:schemeClr>
              </a:solidFill>
            </a:rPr>
            <a:t> </a:t>
          </a:r>
          <a:r>
            <a:rPr lang="en-US" sz="1900" kern="1200" dirty="0" err="1">
              <a:solidFill>
                <a:schemeClr val="tx2">
                  <a:lumMod val="75000"/>
                </a:schemeClr>
              </a:solidFill>
            </a:rPr>
            <a:t>cho</a:t>
          </a:r>
          <a:r>
            <a:rPr lang="en-US" sz="1900" kern="1200" dirty="0">
              <a:solidFill>
                <a:schemeClr val="tx2">
                  <a:lumMod val="75000"/>
                </a:schemeClr>
              </a:solidFill>
            </a:rPr>
            <a:t> </a:t>
          </a:r>
          <a:r>
            <a:rPr lang="en-US" sz="1900" kern="1200" dirty="0" err="1">
              <a:solidFill>
                <a:schemeClr val="tx2">
                  <a:lumMod val="75000"/>
                </a:schemeClr>
              </a:solidFill>
            </a:rPr>
            <a:t>bưu</a:t>
          </a:r>
          <a:r>
            <a:rPr lang="en-US" sz="1900" kern="1200" dirty="0">
              <a:solidFill>
                <a:schemeClr val="tx2">
                  <a:lumMod val="75000"/>
                </a:schemeClr>
              </a:solidFill>
            </a:rPr>
            <a:t> </a:t>
          </a:r>
          <a:r>
            <a:rPr lang="en-US" sz="1900" kern="1200" dirty="0" err="1">
              <a:solidFill>
                <a:schemeClr val="tx2">
                  <a:lumMod val="75000"/>
                </a:schemeClr>
              </a:solidFill>
            </a:rPr>
            <a:t>tá</a:t>
          </a:r>
          <a:r>
            <a:rPr lang="en-US" sz="1900" kern="1200" dirty="0">
              <a:solidFill>
                <a:schemeClr val="tx2">
                  <a:lumMod val="75000"/>
                </a:schemeClr>
              </a:solidFill>
            </a:rPr>
            <a:t>, </a:t>
          </a:r>
          <a:r>
            <a:rPr lang="en-US" sz="1900" kern="1200" dirty="0" err="1">
              <a:solidFill>
                <a:schemeClr val="tx2">
                  <a:lumMod val="75000"/>
                </a:schemeClr>
              </a:solidFill>
            </a:rPr>
            <a:t>lái</a:t>
          </a:r>
          <a:r>
            <a:rPr lang="en-US" sz="1900" kern="1200" dirty="0">
              <a:solidFill>
                <a:schemeClr val="tx2">
                  <a:lumMod val="75000"/>
                </a:schemeClr>
              </a:solidFill>
            </a:rPr>
            <a:t> </a:t>
          </a:r>
          <a:r>
            <a:rPr lang="en-US" sz="1900" kern="1200" dirty="0" err="1">
              <a:solidFill>
                <a:schemeClr val="tx2">
                  <a:lumMod val="75000"/>
                </a:schemeClr>
              </a:solidFill>
            </a:rPr>
            <a:t>xe</a:t>
          </a:r>
          <a:r>
            <a:rPr lang="en-US" sz="1900" kern="1200" dirty="0">
              <a:solidFill>
                <a:schemeClr val="tx2">
                  <a:lumMod val="75000"/>
                </a:schemeClr>
              </a:solidFill>
            </a:rPr>
            <a:t>, </a:t>
          </a:r>
          <a:r>
            <a:rPr lang="en-US" sz="1900" kern="1200" dirty="0" err="1">
              <a:solidFill>
                <a:schemeClr val="tx2">
                  <a:lumMod val="75000"/>
                </a:schemeClr>
              </a:solidFill>
            </a:rPr>
            <a:t>ứng</a:t>
          </a:r>
          <a:r>
            <a:rPr lang="en-US" sz="1900" kern="1200" dirty="0">
              <a:solidFill>
                <a:schemeClr val="tx2">
                  <a:lumMod val="75000"/>
                </a:schemeClr>
              </a:solidFill>
            </a:rPr>
            <a:t> </a:t>
          </a:r>
          <a:r>
            <a:rPr lang="en-US" sz="1900" kern="1200" dirty="0" err="1">
              <a:solidFill>
                <a:schemeClr val="tx2">
                  <a:lumMod val="75000"/>
                </a:schemeClr>
              </a:solidFill>
            </a:rPr>
            <a:t>dụng</a:t>
          </a:r>
          <a:r>
            <a:rPr lang="en-US" sz="1900" kern="1200" dirty="0">
              <a:solidFill>
                <a:schemeClr val="tx2">
                  <a:lumMod val="75000"/>
                </a:schemeClr>
              </a:solidFill>
            </a:rPr>
            <a:t> </a:t>
          </a:r>
          <a:r>
            <a:rPr lang="en-US" sz="1900" kern="1200" dirty="0" err="1">
              <a:solidFill>
                <a:schemeClr val="tx2">
                  <a:lumMod val="75000"/>
                </a:schemeClr>
              </a:solidFill>
            </a:rPr>
            <a:t>cho</a:t>
          </a:r>
          <a:r>
            <a:rPr lang="en-US" sz="1900" kern="1200" dirty="0">
              <a:solidFill>
                <a:schemeClr val="tx2">
                  <a:lumMod val="75000"/>
                </a:schemeClr>
              </a:solidFill>
            </a:rPr>
            <a:t> khách hàng, </a:t>
          </a:r>
          <a:r>
            <a:rPr lang="en-US" sz="1900" kern="1200" dirty="0" err="1">
              <a:solidFill>
                <a:schemeClr val="tx2">
                  <a:lumMod val="75000"/>
                </a:schemeClr>
              </a:solidFill>
            </a:rPr>
            <a:t>ứng</a:t>
          </a:r>
          <a:r>
            <a:rPr lang="en-US" sz="1900" kern="1200" dirty="0">
              <a:solidFill>
                <a:schemeClr val="tx2">
                  <a:lumMod val="75000"/>
                </a:schemeClr>
              </a:solidFill>
            </a:rPr>
            <a:t> </a:t>
          </a:r>
          <a:r>
            <a:rPr lang="en-US" sz="1900" kern="1200" dirty="0" err="1">
              <a:solidFill>
                <a:schemeClr val="tx2">
                  <a:lumMod val="75000"/>
                </a:schemeClr>
              </a:solidFill>
            </a:rPr>
            <a:t>dụng</a:t>
          </a:r>
          <a:r>
            <a:rPr lang="en-US" sz="1900" kern="1200" dirty="0">
              <a:solidFill>
                <a:schemeClr val="tx2">
                  <a:lumMod val="75000"/>
                </a:schemeClr>
              </a:solidFill>
            </a:rPr>
            <a:t> </a:t>
          </a:r>
          <a:r>
            <a:rPr lang="en-US" sz="1900" kern="1200" dirty="0" err="1">
              <a:solidFill>
                <a:schemeClr val="tx2">
                  <a:lumMod val="75000"/>
                </a:schemeClr>
              </a:solidFill>
            </a:rPr>
            <a:t>theo</a:t>
          </a:r>
          <a:r>
            <a:rPr lang="en-US" sz="1900" kern="1200" dirty="0">
              <a:solidFill>
                <a:schemeClr val="tx2">
                  <a:lumMod val="75000"/>
                </a:schemeClr>
              </a:solidFill>
            </a:rPr>
            <a:t> </a:t>
          </a:r>
          <a:r>
            <a:rPr lang="en-US" sz="1900" kern="1200" dirty="0" err="1">
              <a:solidFill>
                <a:schemeClr val="tx2">
                  <a:lumMod val="75000"/>
                </a:schemeClr>
              </a:solidFill>
            </a:rPr>
            <a:t>dõi</a:t>
          </a:r>
          <a:r>
            <a:rPr lang="en-US" sz="1900" kern="1200" dirty="0">
              <a:solidFill>
                <a:schemeClr val="tx2">
                  <a:lumMod val="75000"/>
                </a:schemeClr>
              </a:solidFill>
            </a:rPr>
            <a:t> </a:t>
          </a:r>
          <a:r>
            <a:rPr lang="en-US" sz="1900" kern="1200" dirty="0" err="1">
              <a:solidFill>
                <a:schemeClr val="tx2">
                  <a:lumMod val="75000"/>
                </a:schemeClr>
              </a:solidFill>
            </a:rPr>
            <a:t>tuyến</a:t>
          </a:r>
          <a:r>
            <a:rPr lang="en-US" sz="1900" kern="1200" dirty="0">
              <a:solidFill>
                <a:schemeClr val="tx2">
                  <a:lumMod val="75000"/>
                </a:schemeClr>
              </a:solidFill>
            </a:rPr>
            <a:t> </a:t>
          </a:r>
          <a:r>
            <a:rPr lang="en-US" sz="1900" kern="1200" dirty="0" err="1">
              <a:solidFill>
                <a:schemeClr val="tx2">
                  <a:lumMod val="75000"/>
                </a:schemeClr>
              </a:solidFill>
            </a:rPr>
            <a:t>thu</a:t>
          </a:r>
          <a:r>
            <a:rPr lang="en-US" sz="1900" kern="1200" dirty="0">
              <a:solidFill>
                <a:schemeClr val="tx2">
                  <a:lumMod val="75000"/>
                </a:schemeClr>
              </a:solidFill>
            </a:rPr>
            <a:t> </a:t>
          </a:r>
          <a:r>
            <a:rPr lang="en-US" sz="1900" kern="1200" dirty="0" err="1">
              <a:solidFill>
                <a:schemeClr val="tx2">
                  <a:lumMod val="75000"/>
                </a:schemeClr>
              </a:solidFill>
            </a:rPr>
            <a:t>gom</a:t>
          </a:r>
          <a:r>
            <a:rPr lang="en-US" sz="1900" kern="1200" dirty="0">
              <a:solidFill>
                <a:schemeClr val="tx2">
                  <a:lumMod val="75000"/>
                </a:schemeClr>
              </a:solidFill>
            </a:rPr>
            <a:t>, </a:t>
          </a:r>
          <a:r>
            <a:rPr lang="en-US" sz="1900" kern="1200" dirty="0" err="1">
              <a:solidFill>
                <a:schemeClr val="tx2">
                  <a:lumMod val="75000"/>
                </a:schemeClr>
              </a:solidFill>
            </a:rPr>
            <a:t>tuyến</a:t>
          </a:r>
          <a:r>
            <a:rPr lang="en-US" sz="1900" kern="1200" dirty="0">
              <a:solidFill>
                <a:schemeClr val="tx2">
                  <a:lumMod val="75000"/>
                </a:schemeClr>
              </a:solidFill>
            </a:rPr>
            <a:t> </a:t>
          </a:r>
          <a:r>
            <a:rPr lang="en-US" sz="1900" kern="1200" dirty="0" err="1">
              <a:solidFill>
                <a:schemeClr val="tx2">
                  <a:lumMod val="75000"/>
                </a:schemeClr>
              </a:solidFill>
            </a:rPr>
            <a:t>phát</a:t>
          </a:r>
          <a:r>
            <a:rPr lang="en-US" sz="1900" kern="1200" dirty="0">
              <a:solidFill>
                <a:schemeClr val="tx2">
                  <a:lumMod val="75000"/>
                </a:schemeClr>
              </a:solidFill>
            </a:rPr>
            <a:t>, </a:t>
          </a:r>
          <a:r>
            <a:rPr lang="en-US" sz="1900" kern="1200" dirty="0" err="1">
              <a:solidFill>
                <a:schemeClr val="tx2">
                  <a:lumMod val="75000"/>
                </a:schemeClr>
              </a:solidFill>
            </a:rPr>
            <a:t>đường</a:t>
          </a:r>
          <a:r>
            <a:rPr lang="en-US" sz="1900" kern="1200" dirty="0">
              <a:solidFill>
                <a:schemeClr val="tx2">
                  <a:lumMod val="75000"/>
                </a:schemeClr>
              </a:solidFill>
            </a:rPr>
            <a:t> </a:t>
          </a:r>
          <a:r>
            <a:rPr lang="en-US" sz="1900" kern="1200" dirty="0" err="1">
              <a:solidFill>
                <a:schemeClr val="tx2">
                  <a:lumMod val="75000"/>
                </a:schemeClr>
              </a:solidFill>
            </a:rPr>
            <a:t>thư</a:t>
          </a:r>
          <a:r>
            <a:rPr lang="en-US" sz="1900" kern="1200" dirty="0">
              <a:solidFill>
                <a:schemeClr val="tx2">
                  <a:lumMod val="75000"/>
                </a:schemeClr>
              </a:solidFill>
            </a:rPr>
            <a:t> </a:t>
          </a:r>
          <a:r>
            <a:rPr lang="en-US" sz="1900" kern="1200" dirty="0" err="1">
              <a:solidFill>
                <a:schemeClr val="tx2">
                  <a:lumMod val="75000"/>
                </a:schemeClr>
              </a:solidFill>
            </a:rPr>
            <a:t>xe</a:t>
          </a:r>
          <a:r>
            <a:rPr lang="en-US" sz="1900" kern="1200" dirty="0">
              <a:solidFill>
                <a:schemeClr val="tx2">
                  <a:lumMod val="75000"/>
                </a:schemeClr>
              </a:solidFill>
            </a:rPr>
            <a:t> </a:t>
          </a:r>
          <a:r>
            <a:rPr lang="en-US" sz="1900" kern="1200" dirty="0" err="1">
              <a:solidFill>
                <a:schemeClr val="tx2">
                  <a:lumMod val="75000"/>
                </a:schemeClr>
              </a:solidFill>
            </a:rPr>
            <a:t>thư</a:t>
          </a:r>
          <a:r>
            <a:rPr lang="en-US" sz="1900" kern="1200" dirty="0">
              <a:solidFill>
                <a:schemeClr val="tx2">
                  <a:lumMod val="75000"/>
                </a:schemeClr>
              </a:solidFill>
            </a:rPr>
            <a:t>… </a:t>
          </a:r>
          <a:r>
            <a:rPr lang="en-US" sz="1900" kern="1200" dirty="0" err="1">
              <a:solidFill>
                <a:schemeClr val="tx2">
                  <a:lumMod val="75000"/>
                </a:schemeClr>
              </a:solidFill>
            </a:rPr>
            <a:t>để</a:t>
          </a:r>
          <a:r>
            <a:rPr lang="en-US" sz="1900" kern="1200" dirty="0">
              <a:solidFill>
                <a:schemeClr val="tx2">
                  <a:lumMod val="75000"/>
                </a:schemeClr>
              </a:solidFill>
            </a:rPr>
            <a:t> </a:t>
          </a:r>
          <a:r>
            <a:rPr lang="en-US" sz="1900" kern="1200" dirty="0" err="1">
              <a:solidFill>
                <a:schemeClr val="tx2">
                  <a:lumMod val="75000"/>
                </a:schemeClr>
              </a:solidFill>
            </a:rPr>
            <a:t>xác</a:t>
          </a:r>
          <a:r>
            <a:rPr lang="en-US" sz="1900" kern="1200" dirty="0">
              <a:solidFill>
                <a:schemeClr val="tx2">
                  <a:lumMod val="75000"/>
                </a:schemeClr>
              </a:solidFill>
            </a:rPr>
            <a:t> </a:t>
          </a:r>
          <a:r>
            <a:rPr lang="en-US" sz="1900" kern="1200" dirty="0" err="1">
              <a:solidFill>
                <a:schemeClr val="tx2">
                  <a:lumMod val="75000"/>
                </a:schemeClr>
              </a:solidFill>
            </a:rPr>
            <a:t>thực</a:t>
          </a:r>
          <a:r>
            <a:rPr lang="en-US" sz="1900" kern="1200" dirty="0">
              <a:solidFill>
                <a:schemeClr val="tx2">
                  <a:lumMod val="75000"/>
                </a:schemeClr>
              </a:solidFill>
            </a:rPr>
            <a:t> </a:t>
          </a:r>
          <a:r>
            <a:rPr lang="en-US" sz="1900" kern="1200" dirty="0" err="1">
              <a:solidFill>
                <a:schemeClr val="tx2">
                  <a:lumMod val="75000"/>
                </a:schemeClr>
              </a:solidFill>
            </a:rPr>
            <a:t>địa</a:t>
          </a:r>
          <a:r>
            <a:rPr lang="en-US" sz="1900" kern="1200" dirty="0">
              <a:solidFill>
                <a:schemeClr val="tx2">
                  <a:lumMod val="75000"/>
                </a:schemeClr>
              </a:solidFill>
            </a:rPr>
            <a:t> </a:t>
          </a:r>
          <a:r>
            <a:rPr lang="en-US" sz="1900" kern="1200" dirty="0" err="1">
              <a:solidFill>
                <a:schemeClr val="tx2">
                  <a:lumMod val="75000"/>
                </a:schemeClr>
              </a:solidFill>
            </a:rPr>
            <a:t>chỉ</a:t>
          </a:r>
          <a:r>
            <a:rPr lang="en-US" sz="1900" kern="1200" dirty="0">
              <a:solidFill>
                <a:schemeClr val="tx2">
                  <a:lumMod val="75000"/>
                </a:schemeClr>
              </a:solidFill>
            </a:rPr>
            <a:t> </a:t>
          </a:r>
          <a:r>
            <a:rPr lang="en-US" sz="1900" kern="1200" dirty="0" err="1">
              <a:solidFill>
                <a:schemeClr val="tx2">
                  <a:lumMod val="75000"/>
                </a:schemeClr>
              </a:solidFill>
            </a:rPr>
            <a:t>nhận</a:t>
          </a:r>
          <a:r>
            <a:rPr lang="en-US" sz="1900" kern="1200" dirty="0">
              <a:solidFill>
                <a:schemeClr val="tx2">
                  <a:lumMod val="75000"/>
                </a:schemeClr>
              </a:solidFill>
            </a:rPr>
            <a:t> </a:t>
          </a:r>
          <a:r>
            <a:rPr lang="en-US" sz="1900" kern="1200" dirty="0" err="1">
              <a:solidFill>
                <a:schemeClr val="tx2">
                  <a:lumMod val="75000"/>
                </a:schemeClr>
              </a:solidFill>
            </a:rPr>
            <a:t>gửi</a:t>
          </a:r>
          <a:r>
            <a:rPr lang="en-US" sz="1900" kern="1200" dirty="0">
              <a:solidFill>
                <a:schemeClr val="tx2">
                  <a:lumMod val="75000"/>
                </a:schemeClr>
              </a:solidFill>
            </a:rPr>
            <a:t>, </a:t>
          </a:r>
          <a:r>
            <a:rPr lang="en-US" sz="1900" kern="1200" dirty="0" err="1">
              <a:solidFill>
                <a:schemeClr val="tx2">
                  <a:lumMod val="75000"/>
                </a:schemeClr>
              </a:solidFill>
            </a:rPr>
            <a:t>phát</a:t>
          </a:r>
          <a:r>
            <a:rPr lang="en-US" sz="1900" kern="1200" dirty="0">
              <a:solidFill>
                <a:schemeClr val="tx2">
                  <a:lumMod val="75000"/>
                </a:schemeClr>
              </a:solidFill>
            </a:rPr>
            <a:t>, </a:t>
          </a:r>
          <a:r>
            <a:rPr lang="en-US" sz="1900" kern="1200" dirty="0" err="1">
              <a:solidFill>
                <a:schemeClr val="tx2">
                  <a:lumMod val="75000"/>
                </a:schemeClr>
              </a:solidFill>
            </a:rPr>
            <a:t>vận</a:t>
          </a:r>
          <a:r>
            <a:rPr lang="en-US" sz="1900" kern="1200" dirty="0">
              <a:solidFill>
                <a:schemeClr val="tx2">
                  <a:lumMod val="75000"/>
                </a:schemeClr>
              </a:solidFill>
            </a:rPr>
            <a:t> </a:t>
          </a:r>
          <a:r>
            <a:rPr lang="en-US" sz="1900" kern="1200" dirty="0" err="1">
              <a:solidFill>
                <a:schemeClr val="tx2">
                  <a:lumMod val="75000"/>
                </a:schemeClr>
              </a:solidFill>
            </a:rPr>
            <a:t>chuyển</a:t>
          </a:r>
          <a:r>
            <a:rPr lang="en-US" sz="1900" kern="1200" dirty="0">
              <a:solidFill>
                <a:schemeClr val="tx2">
                  <a:lumMod val="75000"/>
                </a:schemeClr>
              </a:solidFill>
            </a:rPr>
            <a:t>, </a:t>
          </a:r>
          <a:r>
            <a:rPr lang="en-US" sz="1900" kern="1200" dirty="0" err="1">
              <a:solidFill>
                <a:schemeClr val="tx2">
                  <a:lumMod val="75000"/>
                </a:schemeClr>
              </a:solidFill>
            </a:rPr>
            <a:t>hỗ</a:t>
          </a:r>
          <a:r>
            <a:rPr lang="en-US" sz="1900" kern="1200" dirty="0">
              <a:solidFill>
                <a:schemeClr val="tx2">
                  <a:lumMod val="75000"/>
                </a:schemeClr>
              </a:solidFill>
            </a:rPr>
            <a:t> trợ </a:t>
          </a:r>
          <a:r>
            <a:rPr lang="en-US" sz="1900" kern="1200" dirty="0" err="1">
              <a:solidFill>
                <a:schemeClr val="tx2">
                  <a:lumMod val="75000"/>
                </a:schemeClr>
              </a:solidFill>
            </a:rPr>
            <a:t>tìm</a:t>
          </a:r>
          <a:r>
            <a:rPr lang="en-US" sz="1900" kern="1200" dirty="0">
              <a:solidFill>
                <a:schemeClr val="tx2">
                  <a:lumMod val="75000"/>
                </a:schemeClr>
              </a:solidFill>
            </a:rPr>
            <a:t> </a:t>
          </a:r>
          <a:r>
            <a:rPr lang="en-US" sz="1900" kern="1200" dirty="0" err="1">
              <a:solidFill>
                <a:schemeClr val="tx2">
                  <a:lumMod val="75000"/>
                </a:schemeClr>
              </a:solidFill>
            </a:rPr>
            <a:t>kiếm</a:t>
          </a:r>
          <a:r>
            <a:rPr lang="en-US" sz="1900" kern="1200" dirty="0">
              <a:solidFill>
                <a:schemeClr val="tx2">
                  <a:lumMod val="75000"/>
                </a:schemeClr>
              </a:solidFill>
            </a:rPr>
            <a:t> </a:t>
          </a:r>
          <a:r>
            <a:rPr lang="en-US" sz="1900" kern="1200" dirty="0" err="1">
              <a:solidFill>
                <a:schemeClr val="tx2">
                  <a:lumMod val="75000"/>
                </a:schemeClr>
              </a:solidFill>
            </a:rPr>
            <a:t>địa</a:t>
          </a:r>
          <a:r>
            <a:rPr lang="en-US" sz="1900" kern="1200" dirty="0">
              <a:solidFill>
                <a:schemeClr val="tx2">
                  <a:lumMod val="75000"/>
                </a:schemeClr>
              </a:solidFill>
            </a:rPr>
            <a:t> </a:t>
          </a:r>
          <a:r>
            <a:rPr lang="en-US" sz="1900" kern="1200" dirty="0" err="1">
              <a:solidFill>
                <a:schemeClr val="tx2">
                  <a:lumMod val="75000"/>
                </a:schemeClr>
              </a:solidFill>
            </a:rPr>
            <a:t>chỉ</a:t>
          </a:r>
          <a:r>
            <a:rPr lang="en-US" sz="1900" kern="1200" dirty="0">
              <a:solidFill>
                <a:schemeClr val="tx2">
                  <a:lumMod val="75000"/>
                </a:schemeClr>
              </a:solidFill>
            </a:rPr>
            <a:t>, </a:t>
          </a:r>
          <a:r>
            <a:rPr lang="en-US" sz="1900" kern="1200" dirty="0" err="1">
              <a:solidFill>
                <a:schemeClr val="tx2">
                  <a:lumMod val="75000"/>
                </a:schemeClr>
              </a:solidFill>
            </a:rPr>
            <a:t>hỗ</a:t>
          </a:r>
          <a:r>
            <a:rPr lang="en-US" sz="1900" kern="1200" dirty="0">
              <a:solidFill>
                <a:schemeClr val="tx2">
                  <a:lumMod val="75000"/>
                </a:schemeClr>
              </a:solidFill>
            </a:rPr>
            <a:t> trợ </a:t>
          </a:r>
          <a:r>
            <a:rPr lang="en-US" sz="1900" kern="1200" dirty="0" err="1">
              <a:solidFill>
                <a:schemeClr val="tx2">
                  <a:lumMod val="75000"/>
                </a:schemeClr>
              </a:solidFill>
            </a:rPr>
            <a:t>chỉ</a:t>
          </a:r>
          <a:r>
            <a:rPr lang="en-US" sz="1900" kern="1200" dirty="0">
              <a:solidFill>
                <a:schemeClr val="tx2">
                  <a:lumMod val="75000"/>
                </a:schemeClr>
              </a:solidFill>
            </a:rPr>
            <a:t> </a:t>
          </a:r>
          <a:r>
            <a:rPr lang="en-US" sz="1900" kern="1200" dirty="0" err="1">
              <a:solidFill>
                <a:schemeClr val="tx2">
                  <a:lumMod val="75000"/>
                </a:schemeClr>
              </a:solidFill>
            </a:rPr>
            <a:t>đường</a:t>
          </a:r>
          <a:r>
            <a:rPr lang="en-US" sz="1900" kern="1200" dirty="0">
              <a:solidFill>
                <a:schemeClr val="tx2">
                  <a:lumMod val="75000"/>
                </a:schemeClr>
              </a:solidFill>
            </a:rPr>
            <a:t>, </a:t>
          </a:r>
          <a:r>
            <a:rPr lang="en-US" sz="1900" kern="1200" dirty="0" err="1">
              <a:solidFill>
                <a:schemeClr val="tx2">
                  <a:lumMod val="75000"/>
                </a:schemeClr>
              </a:solidFill>
            </a:rPr>
            <a:t>tối</a:t>
          </a:r>
          <a:r>
            <a:rPr lang="en-US" sz="1900" kern="1200" dirty="0">
              <a:solidFill>
                <a:schemeClr val="tx2">
                  <a:lumMod val="75000"/>
                </a:schemeClr>
              </a:solidFill>
            </a:rPr>
            <a:t> </a:t>
          </a:r>
          <a:r>
            <a:rPr lang="en-US" sz="1900" kern="1200" dirty="0" err="1">
              <a:solidFill>
                <a:schemeClr val="tx2">
                  <a:lumMod val="75000"/>
                </a:schemeClr>
              </a:solidFill>
            </a:rPr>
            <a:t>ưu</a:t>
          </a:r>
          <a:r>
            <a:rPr lang="en-US" sz="1900" kern="1200" dirty="0">
              <a:solidFill>
                <a:schemeClr val="tx2">
                  <a:lumMod val="75000"/>
                </a:schemeClr>
              </a:solidFill>
            </a:rPr>
            <a:t> </a:t>
          </a:r>
          <a:r>
            <a:rPr lang="en-US" sz="1900" kern="1200" dirty="0" err="1">
              <a:solidFill>
                <a:schemeClr val="tx2">
                  <a:lumMod val="75000"/>
                </a:schemeClr>
              </a:solidFill>
            </a:rPr>
            <a:t>lộ</a:t>
          </a:r>
          <a:r>
            <a:rPr lang="en-US" sz="1900" kern="1200" dirty="0">
              <a:solidFill>
                <a:schemeClr val="tx2">
                  <a:lumMod val="75000"/>
                </a:schemeClr>
              </a:solidFill>
            </a:rPr>
            <a:t> </a:t>
          </a:r>
          <a:r>
            <a:rPr lang="en-US" sz="1900" kern="1200" dirty="0" err="1">
              <a:solidFill>
                <a:schemeClr val="tx2">
                  <a:lumMod val="75000"/>
                </a:schemeClr>
              </a:solidFill>
            </a:rPr>
            <a:t>trình</a:t>
          </a:r>
          <a:r>
            <a:rPr lang="en-US" sz="1900" kern="1200" dirty="0">
              <a:solidFill>
                <a:schemeClr val="tx2">
                  <a:lumMod val="75000"/>
                </a:schemeClr>
              </a:solidFill>
            </a:rPr>
            <a:t>, </a:t>
          </a:r>
          <a:r>
            <a:rPr lang="en-US" sz="1900" kern="1200" dirty="0" err="1">
              <a:solidFill>
                <a:schemeClr val="tx2">
                  <a:lumMod val="75000"/>
                </a:schemeClr>
              </a:solidFill>
            </a:rPr>
            <a:t>tra</a:t>
          </a:r>
          <a:r>
            <a:rPr lang="en-US" sz="1900" kern="1200" dirty="0">
              <a:solidFill>
                <a:schemeClr val="tx2">
                  <a:lumMod val="75000"/>
                </a:schemeClr>
              </a:solidFill>
            </a:rPr>
            <a:t> </a:t>
          </a:r>
          <a:r>
            <a:rPr lang="en-US" sz="1900" kern="1200" dirty="0" err="1">
              <a:solidFill>
                <a:schemeClr val="tx2">
                  <a:lumMod val="75000"/>
                </a:schemeClr>
              </a:solidFill>
            </a:rPr>
            <a:t>cứu</a:t>
          </a:r>
          <a:r>
            <a:rPr lang="en-US" sz="1900" kern="1200" dirty="0">
              <a:solidFill>
                <a:schemeClr val="tx2">
                  <a:lumMod val="75000"/>
                </a:schemeClr>
              </a:solidFill>
            </a:rPr>
            <a:t> </a:t>
          </a:r>
          <a:r>
            <a:rPr lang="en-US" sz="1900" kern="1200" dirty="0" err="1">
              <a:solidFill>
                <a:schemeClr val="tx2">
                  <a:lumMod val="75000"/>
                </a:schemeClr>
              </a:solidFill>
            </a:rPr>
            <a:t>quản</a:t>
          </a:r>
          <a:r>
            <a:rPr lang="en-US" sz="1900" kern="1200" dirty="0">
              <a:solidFill>
                <a:schemeClr val="tx2">
                  <a:lumMod val="75000"/>
                </a:schemeClr>
              </a:solidFill>
            </a:rPr>
            <a:t> </a:t>
          </a:r>
          <a:r>
            <a:rPr lang="en-US" sz="1900" kern="1200" dirty="0" err="1">
              <a:solidFill>
                <a:schemeClr val="tx2">
                  <a:lumMod val="75000"/>
                </a:schemeClr>
              </a:solidFill>
            </a:rPr>
            <a:t>lý</a:t>
          </a:r>
          <a:r>
            <a:rPr lang="en-US" sz="1900" kern="1200" dirty="0">
              <a:solidFill>
                <a:schemeClr val="tx2">
                  <a:lumMod val="75000"/>
                </a:schemeClr>
              </a:solidFill>
            </a:rPr>
            <a:t> </a:t>
          </a:r>
          <a:r>
            <a:rPr lang="en-US" sz="1900" kern="1200" dirty="0" err="1">
              <a:solidFill>
                <a:schemeClr val="tx2">
                  <a:lumMod val="75000"/>
                </a:schemeClr>
              </a:solidFill>
            </a:rPr>
            <a:t>địa</a:t>
          </a:r>
          <a:r>
            <a:rPr lang="en-US" sz="1900" kern="1200" dirty="0">
              <a:solidFill>
                <a:schemeClr val="tx2">
                  <a:lumMod val="75000"/>
                </a:schemeClr>
              </a:solidFill>
            </a:rPr>
            <a:t> </a:t>
          </a:r>
          <a:r>
            <a:rPr lang="en-US" sz="1900" kern="1200" dirty="0" err="1">
              <a:solidFill>
                <a:schemeClr val="tx2">
                  <a:lumMod val="75000"/>
                </a:schemeClr>
              </a:solidFill>
            </a:rPr>
            <a:t>chỉ</a:t>
          </a:r>
          <a:r>
            <a:rPr lang="en-US" sz="1900" kern="1200" dirty="0">
              <a:solidFill>
                <a:schemeClr val="tx2">
                  <a:lumMod val="75000"/>
                </a:schemeClr>
              </a:solidFill>
            </a:rPr>
            <a:t> khách hàng.</a:t>
          </a:r>
          <a:endParaRPr lang="vi-VN" sz="1900" kern="1200" dirty="0">
            <a:solidFill>
              <a:schemeClr val="tx2">
                <a:lumMod val="75000"/>
              </a:schemeClr>
            </a:solidFill>
          </a:endParaRPr>
        </a:p>
      </dsp:txBody>
      <dsp:txXfrm>
        <a:off x="79793" y="1787494"/>
        <a:ext cx="10813214" cy="1474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9CB40-156A-44E4-998F-C3DA402B6676}">
      <dsp:nvSpPr>
        <dsp:cNvPr id="0" name=""/>
        <dsp:cNvSpPr/>
      </dsp:nvSpPr>
      <dsp:spPr>
        <a:xfrm>
          <a:off x="0" y="0"/>
          <a:ext cx="7987553" cy="1673100"/>
        </a:xfrm>
        <a:prstGeom prst="roundRect">
          <a:avLst/>
        </a:prstGeom>
        <a:solidFill>
          <a:srgbClr val="EE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err="1">
              <a:latin typeface="Arial" panose="020B0604020202020204" pitchFamily="34" charset="0"/>
              <a:cs typeface="Arial" panose="020B0604020202020204" pitchFamily="34" charset="0"/>
            </a:rPr>
            <a:t>Đề</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xuất</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triển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khai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xây</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dựng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hệ</a:t>
          </a:r>
          <a:r>
            <a:rPr lang="en-US" sz="1900" kern="1200" dirty="0">
              <a:latin typeface="Arial" panose="020B0604020202020204" pitchFamily="34" charset="0"/>
              <a:cs typeface="Arial" panose="020B0604020202020204" pitchFamily="34" charset="0"/>
            </a:rPr>
            <a:t> thống </a:t>
          </a:r>
          <a:r>
            <a:rPr lang="en-US" sz="1900" kern="1200" dirty="0" err="1">
              <a:latin typeface="Arial" panose="020B0604020202020204" pitchFamily="34" charset="0"/>
              <a:cs typeface="Arial" panose="020B0604020202020204" pitchFamily="34" charset="0"/>
            </a:rPr>
            <a:t>phục</a:t>
          </a:r>
          <a:r>
            <a:rPr lang="en-US" sz="1900" kern="1200" dirty="0">
              <a:latin typeface="Arial" panose="020B0604020202020204" pitchFamily="34" charset="0"/>
              <a:cs typeface="Arial" panose="020B0604020202020204" pitchFamily="34" charset="0"/>
            </a:rPr>
            <a:t> vụ </a:t>
          </a:r>
          <a:r>
            <a:rPr lang="en-US" sz="1900" kern="1200" dirty="0" err="1">
              <a:latin typeface="Arial" panose="020B0604020202020204" pitchFamily="34" charset="0"/>
              <a:cs typeface="Arial" panose="020B0604020202020204" pitchFamily="34" charset="0"/>
            </a:rPr>
            <a:t>việc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cung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cấp</a:t>
          </a:r>
          <a:r>
            <a:rPr lang="en-US" sz="1900" kern="1200" dirty="0">
              <a:latin typeface="Arial" panose="020B0604020202020204" pitchFamily="34" charset="0"/>
              <a:cs typeface="Arial" panose="020B0604020202020204" pitchFamily="34" charset="0"/>
            </a:rPr>
            <a:t> thông tin </a:t>
          </a:r>
          <a:r>
            <a:rPr lang="en-US" sz="1900" kern="1200" dirty="0" err="1">
              <a:latin typeface="Arial" panose="020B0604020202020204" pitchFamily="34" charset="0"/>
              <a:cs typeface="Arial" panose="020B0604020202020204" pitchFamily="34" charset="0"/>
            </a:rPr>
            <a:t>đến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người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dân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về</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chỉ</a:t>
          </a:r>
          <a:r>
            <a:rPr lang="en-US" sz="1900" kern="1200" dirty="0">
              <a:latin typeface="Arial" panose="020B0604020202020204" pitchFamily="34" charset="0"/>
              <a:cs typeface="Arial" panose="020B0604020202020204" pitchFamily="34" charset="0"/>
            </a:rPr>
            <a:t> y </a:t>
          </a:r>
          <a:r>
            <a:rPr lang="en-US" sz="1900" kern="1200" dirty="0" err="1">
              <a:latin typeface="Arial" panose="020B0604020202020204" pitchFamily="34" charset="0"/>
              <a:cs typeface="Arial" panose="020B0604020202020204" pitchFamily="34" charset="0"/>
            </a:rPr>
            <a:t>tế</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chỉ</a:t>
          </a:r>
          <a:r>
            <a:rPr lang="en-US" sz="1900" kern="1200" dirty="0">
              <a:latin typeface="Arial" panose="020B0604020202020204" pitchFamily="34" charset="0"/>
              <a:cs typeface="Arial" panose="020B0604020202020204" pitchFamily="34" charset="0"/>
            </a:rPr>
            <a:t> phòng </a:t>
          </a:r>
          <a:r>
            <a:rPr lang="en-US" sz="1900" kern="1200" dirty="0" err="1">
              <a:latin typeface="Arial" panose="020B0604020202020204" pitchFamily="34" charset="0"/>
              <a:cs typeface="Arial" panose="020B0604020202020204" pitchFamily="34" charset="0"/>
            </a:rPr>
            <a:t>cháy</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chỉ</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phục</a:t>
          </a:r>
          <a:r>
            <a:rPr lang="en-US" sz="1900" kern="1200" dirty="0">
              <a:latin typeface="Arial" panose="020B0604020202020204" pitchFamily="34" charset="0"/>
              <a:cs typeface="Arial" panose="020B0604020202020204" pitchFamily="34" charset="0"/>
            </a:rPr>
            <a:t> vụ </a:t>
          </a:r>
          <a:r>
            <a:rPr lang="en-US" sz="1900" kern="1200" dirty="0" err="1">
              <a:latin typeface="Arial" panose="020B0604020202020204" pitchFamily="34" charset="0"/>
              <a:cs typeface="Arial" panose="020B0604020202020204" pitchFamily="34" charset="0"/>
            </a:rPr>
            <a:t>tiện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ích</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cho</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người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dân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trên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bản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đồ</a:t>
          </a:r>
          <a:r>
            <a:rPr lang="en-US" sz="1900" kern="1200" dirty="0">
              <a:latin typeface="Arial" panose="020B0604020202020204" pitchFamily="34" charset="0"/>
              <a:cs typeface="Arial" panose="020B0604020202020204" pitchFamily="34" charset="0"/>
            </a:rPr>
            <a:t>. </a:t>
          </a:r>
        </a:p>
        <a:p>
          <a:pPr marL="0" lvl="0" indent="0" algn="just" defTabSz="844550">
            <a:lnSpc>
              <a:spcPct val="90000"/>
            </a:lnSpc>
            <a:spcBef>
              <a:spcPct val="0"/>
            </a:spcBef>
            <a:spcAft>
              <a:spcPct val="35000"/>
            </a:spcAft>
            <a:buNone/>
          </a:pPr>
          <a:r>
            <a:rPr lang="en-US" sz="1900" kern="1200" dirty="0" err="1">
              <a:latin typeface="Arial" panose="020B0604020202020204" pitchFamily="34" charset="0"/>
              <a:cs typeface="Arial" panose="020B0604020202020204" pitchFamily="34" charset="0"/>
            </a:rPr>
            <a:t>Hiện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tại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nền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tảng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bản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đồ</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số</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Vmap</a:t>
          </a:r>
          <a:r>
            <a:rPr lang="en-US" sz="1900" kern="1200" dirty="0">
              <a:latin typeface="Arial" panose="020B0604020202020204" pitchFamily="34" charset="0"/>
              <a:cs typeface="Arial" panose="020B0604020202020204" pitchFamily="34" charset="0"/>
            </a:rPr>
            <a:t> và </a:t>
          </a:r>
          <a:r>
            <a:rPr lang="en-US" sz="1900" kern="1200" dirty="0" err="1">
              <a:latin typeface="Arial" panose="020B0604020202020204" pitchFamily="34" charset="0"/>
              <a:cs typeface="Arial" panose="020B0604020202020204" pitchFamily="34" charset="0"/>
            </a:rPr>
            <a:t>nền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tảng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chỉ</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số</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đã</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được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tích</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hợp</a:t>
          </a:r>
          <a:r>
            <a:rPr lang="en-US" sz="1900" kern="1200" dirty="0">
              <a:latin typeface="Arial" panose="020B0604020202020204" pitchFamily="34" charset="0"/>
              <a:cs typeface="Arial" panose="020B0604020202020204" pitchFamily="34" charset="0"/>
            </a:rPr>
            <a:t> và </a:t>
          </a:r>
          <a:r>
            <a:rPr lang="en-US" sz="1900" kern="1200" dirty="0" err="1">
              <a:latin typeface="Arial" panose="020B0604020202020204" pitchFamily="34" charset="0"/>
              <a:cs typeface="Arial" panose="020B0604020202020204" pitchFamily="34" charset="0"/>
            </a:rPr>
            <a:t>sử</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dụng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vào</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ứng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dụng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Báo</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cháy</a:t>
          </a:r>
          <a:r>
            <a:rPr lang="en-US" sz="1900" kern="1200" dirty="0">
              <a:latin typeface="Arial" panose="020B0604020202020204" pitchFamily="34" charset="0"/>
              <a:cs typeface="Arial" panose="020B0604020202020204" pitchFamily="34" charset="0"/>
            </a:rPr>
            <a:t> 114 </a:t>
          </a:r>
          <a:r>
            <a:rPr lang="en-US" sz="1900" kern="1200" dirty="0" err="1">
              <a:latin typeface="Arial" panose="020B0604020202020204" pitchFamily="34" charset="0"/>
              <a:cs typeface="Arial" panose="020B0604020202020204" pitchFamily="34" charset="0"/>
            </a:rPr>
            <a:t>của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bộ</a:t>
          </a:r>
          <a:r>
            <a:rPr lang="en-US" sz="1900" kern="1200" dirty="0">
              <a:latin typeface="Arial" panose="020B0604020202020204" pitchFamily="34" charset="0"/>
              <a:cs typeface="Arial" panose="020B0604020202020204" pitchFamily="34" charset="0"/>
            </a:rPr>
            <a:t> Công an. </a:t>
          </a:r>
          <a:endParaRPr lang="vi-VN" sz="1900" kern="1200" dirty="0">
            <a:latin typeface="Arial" panose="020B0604020202020204" pitchFamily="34" charset="0"/>
            <a:cs typeface="Arial" panose="020B0604020202020204" pitchFamily="34" charset="0"/>
          </a:endParaRPr>
        </a:p>
      </dsp:txBody>
      <dsp:txXfrm>
        <a:off x="81674" y="81674"/>
        <a:ext cx="7824205" cy="1509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83DBC-B201-44FD-8D5A-2EB4AB425A7C}">
      <dsp:nvSpPr>
        <dsp:cNvPr id="0" name=""/>
        <dsp:cNvSpPr/>
      </dsp:nvSpPr>
      <dsp:spPr>
        <a:xfrm>
          <a:off x="0" y="0"/>
          <a:ext cx="4374776" cy="4374776"/>
        </a:xfrm>
        <a:prstGeom prst="pie">
          <a:avLst>
            <a:gd name="adj1" fmla="val 5400000"/>
            <a:gd name="adj2" fmla="val 16200000"/>
          </a:avLst>
        </a:prstGeom>
        <a:solidFill>
          <a:srgbClr val="F4AE3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D9A3B-2FA0-4E0C-986B-2C00712E57D3}">
      <dsp:nvSpPr>
        <dsp:cNvPr id="0" name=""/>
        <dsp:cNvSpPr/>
      </dsp:nvSpPr>
      <dsp:spPr>
        <a:xfrm>
          <a:off x="2187388" y="0"/>
          <a:ext cx="8606118" cy="4374776"/>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err="1">
              <a:solidFill>
                <a:schemeClr val="tx2"/>
              </a:solidFill>
              <a:latin typeface="Arial" panose="020B0604020202020204" pitchFamily="34" charset="0"/>
              <a:cs typeface="Arial" panose="020B0604020202020204" pitchFamily="34" charset="0"/>
            </a:rPr>
            <a:t>Nền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tảng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chỉ</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số</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có</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thể</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cung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cấp</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các</a:t>
          </a:r>
          <a:r>
            <a:rPr lang="en-US" sz="2000" kern="1200" dirty="0">
              <a:solidFill>
                <a:schemeClr val="tx2"/>
              </a:solidFill>
              <a:latin typeface="Arial" panose="020B0604020202020204" pitchFamily="34" charset="0"/>
              <a:cs typeface="Arial" panose="020B0604020202020204" pitchFamily="34" charset="0"/>
            </a:rPr>
            <a:t> dịch vụ, </a:t>
          </a:r>
          <a:r>
            <a:rPr lang="en-US" sz="2000" kern="1200" dirty="0" err="1">
              <a:solidFill>
                <a:schemeClr val="tx2"/>
              </a:solidFill>
              <a:latin typeface="Arial" panose="020B0604020202020204" pitchFamily="34" charset="0"/>
              <a:cs typeface="Arial" panose="020B0604020202020204" pitchFamily="34" charset="0"/>
            </a:rPr>
            <a:t>chức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năng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liên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quan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đến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bản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đồ</a:t>
          </a:r>
          <a:r>
            <a:rPr lang="en-US" sz="2000" kern="1200" dirty="0">
              <a:solidFill>
                <a:schemeClr val="tx2"/>
              </a:solidFill>
              <a:latin typeface="Arial" panose="020B0604020202020204" pitchFamily="34" charset="0"/>
              <a:cs typeface="Arial" panose="020B0604020202020204" pitchFamily="34" charset="0"/>
            </a:rPr>
            <a:t> và </a:t>
          </a: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chỉ</a:t>
          </a:r>
          <a:r>
            <a:rPr lang="en-US" sz="2000" kern="1200" dirty="0">
              <a:solidFill>
                <a:schemeClr val="tx2"/>
              </a:solidFill>
              <a:latin typeface="Arial" panose="020B0604020202020204" pitchFamily="34" charset="0"/>
              <a:cs typeface="Arial" panose="020B0604020202020204" pitchFamily="34" charset="0"/>
            </a:rPr>
            <a:t>. </a:t>
          </a:r>
          <a:endParaRPr lang="vi-VN" sz="2000" kern="1200" dirty="0">
            <a:solidFill>
              <a:schemeClr val="tx2"/>
            </a:solidFill>
            <a:latin typeface="Arial" panose="020B0604020202020204" pitchFamily="34" charset="0"/>
            <a:cs typeface="Arial" panose="020B0604020202020204" pitchFamily="34" charset="0"/>
          </a:endParaRPr>
        </a:p>
      </dsp:txBody>
      <dsp:txXfrm>
        <a:off x="2187388" y="0"/>
        <a:ext cx="4303059" cy="1312435"/>
      </dsp:txXfrm>
    </dsp:sp>
    <dsp:sp modelId="{F1256C23-594D-48CA-B4A7-55C2FCE041E4}">
      <dsp:nvSpPr>
        <dsp:cNvPr id="0" name=""/>
        <dsp:cNvSpPr/>
      </dsp:nvSpPr>
      <dsp:spPr>
        <a:xfrm>
          <a:off x="765587" y="1312435"/>
          <a:ext cx="2843601" cy="2843601"/>
        </a:xfrm>
        <a:prstGeom prst="pie">
          <a:avLst>
            <a:gd name="adj1" fmla="val 5400000"/>
            <a:gd name="adj2" fmla="val 16200000"/>
          </a:avLst>
        </a:prstGeom>
        <a:solidFill>
          <a:schemeClr val="accent6">
            <a:lumMod val="20000"/>
            <a:lumOff val="8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588A7-A64C-4AF8-813C-F6BD07F92A6A}">
      <dsp:nvSpPr>
        <dsp:cNvPr id="0" name=""/>
        <dsp:cNvSpPr/>
      </dsp:nvSpPr>
      <dsp:spPr>
        <a:xfrm>
          <a:off x="2187388" y="1312435"/>
          <a:ext cx="8606118" cy="2843601"/>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err="1">
              <a:solidFill>
                <a:schemeClr val="tx2"/>
              </a:solidFill>
              <a:latin typeface="Arial" panose="020B0604020202020204" pitchFamily="34" charset="0"/>
              <a:cs typeface="Arial" panose="020B0604020202020204" pitchFamily="34" charset="0"/>
            </a:rPr>
            <a:t>Các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cơ</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quản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tổ</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chức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chủ</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động</a:t>
          </a:r>
          <a:r>
            <a:rPr lang="en-US" sz="2000" kern="1200" dirty="0">
              <a:solidFill>
                <a:schemeClr val="tx2"/>
              </a:solidFill>
              <a:latin typeface="Arial" panose="020B0604020202020204" pitchFamily="34" charset="0"/>
              <a:cs typeface="Arial" panose="020B0604020202020204" pitchFamily="34" charset="0"/>
            </a:rPr>
            <a:t> trong </a:t>
          </a:r>
          <a:r>
            <a:rPr lang="en-US" sz="2000" kern="1200" dirty="0" err="1">
              <a:solidFill>
                <a:schemeClr val="tx2"/>
              </a:solidFill>
              <a:latin typeface="Arial" panose="020B0604020202020204" pitchFamily="34" charset="0"/>
              <a:cs typeface="Arial" panose="020B0604020202020204" pitchFamily="34" charset="0"/>
            </a:rPr>
            <a:t>việc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tích</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hợp</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nền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tảng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chỉ</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số</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vào</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các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ứng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dụng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phục</a:t>
          </a:r>
          <a:r>
            <a:rPr lang="en-US" sz="2000" kern="1200" dirty="0">
              <a:solidFill>
                <a:schemeClr val="tx2"/>
              </a:solidFill>
              <a:latin typeface="Arial" panose="020B0604020202020204" pitchFamily="34" charset="0"/>
              <a:cs typeface="Arial" panose="020B0604020202020204" pitchFamily="34" charset="0"/>
            </a:rPr>
            <a:t> vụ </a:t>
          </a:r>
          <a:r>
            <a:rPr lang="en-US" sz="2000" kern="1200" dirty="0" err="1">
              <a:solidFill>
                <a:schemeClr val="tx2"/>
              </a:solidFill>
              <a:latin typeface="Arial" panose="020B0604020202020204" pitchFamily="34" charset="0"/>
              <a:cs typeface="Arial" panose="020B0604020202020204" pitchFamily="34" charset="0"/>
            </a:rPr>
            <a:t>cộng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đồng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xã</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hội</a:t>
          </a:r>
          <a:endParaRPr lang="vi-VN" sz="2000" kern="1200" dirty="0">
            <a:solidFill>
              <a:schemeClr val="tx2"/>
            </a:solidFill>
            <a:latin typeface="Arial" panose="020B0604020202020204" pitchFamily="34" charset="0"/>
            <a:cs typeface="Arial" panose="020B0604020202020204" pitchFamily="34" charset="0"/>
          </a:endParaRPr>
        </a:p>
      </dsp:txBody>
      <dsp:txXfrm>
        <a:off x="2187388" y="1312435"/>
        <a:ext cx="4303059" cy="1312431"/>
      </dsp:txXfrm>
    </dsp:sp>
    <dsp:sp modelId="{3E49F51A-04D3-4FAE-B5CD-B9F3090718E6}">
      <dsp:nvSpPr>
        <dsp:cNvPr id="0" name=""/>
        <dsp:cNvSpPr/>
      </dsp:nvSpPr>
      <dsp:spPr>
        <a:xfrm>
          <a:off x="1531172" y="2624866"/>
          <a:ext cx="1312431" cy="1312431"/>
        </a:xfrm>
        <a:prstGeom prst="pie">
          <a:avLst>
            <a:gd name="adj1" fmla="val 5400000"/>
            <a:gd name="adj2" fmla="val 16200000"/>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0CB2C-D2ED-4821-BE4F-871D8FBAE335}">
      <dsp:nvSpPr>
        <dsp:cNvPr id="0" name=""/>
        <dsp:cNvSpPr/>
      </dsp:nvSpPr>
      <dsp:spPr>
        <a:xfrm>
          <a:off x="2187388" y="2624866"/>
          <a:ext cx="8606118" cy="1312431"/>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solidFill>
                <a:schemeClr val="tx2"/>
              </a:solidFill>
              <a:latin typeface="Arial" panose="020B0604020202020204" pitchFamily="34" charset="0"/>
              <a:cs typeface="Arial" panose="020B0604020202020204" pitchFamily="34" charset="0"/>
            </a:rPr>
            <a:t>Bưu điện Việt Nam </a:t>
          </a:r>
          <a:r>
            <a:rPr lang="en-US" sz="2000" kern="1200" dirty="0" err="1">
              <a:solidFill>
                <a:schemeClr val="tx2"/>
              </a:solidFill>
              <a:latin typeface="Arial" panose="020B0604020202020204" pitchFamily="34" charset="0"/>
              <a:cs typeface="Arial" panose="020B0604020202020204" pitchFamily="34" charset="0"/>
            </a:rPr>
            <a:t>có</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thể</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phối</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hợp</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cùng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các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phương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để</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xây</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dựng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các</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ứng</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dụng</a:t>
          </a:r>
          <a:r>
            <a:rPr lang="en-US" sz="2000" kern="1200" dirty="0">
              <a:solidFill>
                <a:schemeClr val="tx2"/>
              </a:solidFill>
              <a:latin typeface="Arial" panose="020B0604020202020204" pitchFamily="34" charset="0"/>
              <a:cs typeface="Arial" panose="020B0604020202020204" pitchFamily="34" charset="0"/>
            </a:rPr>
            <a:t>.</a:t>
          </a:r>
          <a:endParaRPr lang="vi-VN" sz="2000" kern="1200" dirty="0">
            <a:solidFill>
              <a:schemeClr val="tx2"/>
            </a:solidFill>
            <a:latin typeface="Arial" panose="020B0604020202020204" pitchFamily="34" charset="0"/>
            <a:cs typeface="Arial" panose="020B0604020202020204" pitchFamily="34" charset="0"/>
          </a:endParaRPr>
        </a:p>
      </dsp:txBody>
      <dsp:txXfrm>
        <a:off x="2187388" y="2624866"/>
        <a:ext cx="4303059" cy="1312431"/>
      </dsp:txXfrm>
    </dsp:sp>
    <dsp:sp modelId="{1770222D-70F7-493A-8554-613C4B594884}">
      <dsp:nvSpPr>
        <dsp:cNvPr id="0" name=""/>
        <dsp:cNvSpPr/>
      </dsp:nvSpPr>
      <dsp:spPr>
        <a:xfrm>
          <a:off x="6490447" y="0"/>
          <a:ext cx="4303059" cy="13124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solidFill>
                <a:schemeClr val="tx2"/>
              </a:solidFill>
              <a:latin typeface="Arial" panose="020B0604020202020204" pitchFamily="34" charset="0"/>
              <a:cs typeface="Arial" panose="020B0604020202020204" pitchFamily="34" charset="0"/>
            </a:rPr>
            <a:t>Hiển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thị</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bản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đồ</a:t>
          </a:r>
          <a:endParaRPr lang="vi-VN" sz="2000" kern="1200" dirty="0">
            <a:solidFill>
              <a:schemeClr val="tx2"/>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kern="1200" dirty="0" err="1">
              <a:solidFill>
                <a:schemeClr val="tx2"/>
              </a:solidFill>
              <a:latin typeface="Arial" panose="020B0604020202020204" pitchFamily="34" charset="0"/>
              <a:cs typeface="Arial" panose="020B0604020202020204" pitchFamily="34" charset="0"/>
            </a:rPr>
            <a:t>Tìm</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kiếm</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chỉ</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chỉ</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đường</a:t>
          </a:r>
          <a:endParaRPr lang="vi-VN" sz="2000" kern="1200" dirty="0">
            <a:solidFill>
              <a:schemeClr val="tx2"/>
            </a:solidFill>
            <a:latin typeface="Arial" panose="020B0604020202020204" pitchFamily="34" charset="0"/>
            <a:cs typeface="Arial" panose="020B0604020202020204" pitchFamily="34" charset="0"/>
          </a:endParaRPr>
        </a:p>
      </dsp:txBody>
      <dsp:txXfrm>
        <a:off x="6490447" y="0"/>
        <a:ext cx="4303059" cy="1312435"/>
      </dsp:txXfrm>
    </dsp:sp>
    <dsp:sp modelId="{A782B4DF-1F66-4B2F-B4DA-763161D2291C}">
      <dsp:nvSpPr>
        <dsp:cNvPr id="0" name=""/>
        <dsp:cNvSpPr/>
      </dsp:nvSpPr>
      <dsp:spPr>
        <a:xfrm>
          <a:off x="6490447" y="1312435"/>
          <a:ext cx="4303059" cy="13124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chỉ</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sản</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xuất</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kinh</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doanh</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đảm</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bảo</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chất</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lượng</a:t>
          </a:r>
          <a:endParaRPr lang="vi-VN" sz="2000" kern="1200" dirty="0">
            <a:solidFill>
              <a:schemeClr val="tx2"/>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2000" kern="1200" dirty="0" err="1">
              <a:solidFill>
                <a:schemeClr val="tx2"/>
              </a:solidFill>
              <a:latin typeface="Arial" panose="020B0604020202020204" pitchFamily="34" charset="0"/>
              <a:cs typeface="Arial" panose="020B0604020202020204" pitchFamily="34" charset="0"/>
            </a:rPr>
            <a:t>Địa</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điểm</a:t>
          </a:r>
          <a:r>
            <a:rPr lang="en-US" sz="2000" kern="1200" dirty="0">
              <a:solidFill>
                <a:schemeClr val="tx2"/>
              </a:solidFill>
              <a:latin typeface="Arial" panose="020B0604020202020204" pitchFamily="34" charset="0"/>
              <a:cs typeface="Arial" panose="020B0604020202020204" pitchFamily="34" charset="0"/>
            </a:rPr>
            <a:t> du </a:t>
          </a:r>
          <a:r>
            <a:rPr lang="en-US" sz="2000" kern="1200" dirty="0" err="1">
              <a:solidFill>
                <a:schemeClr val="tx2"/>
              </a:solidFill>
              <a:latin typeface="Arial" panose="020B0604020202020204" pitchFamily="34" charset="0"/>
              <a:cs typeface="Arial" panose="020B0604020202020204" pitchFamily="34" charset="0"/>
            </a:rPr>
            <a:t>lịch</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nổi</a:t>
          </a:r>
          <a:r>
            <a:rPr lang="en-US" sz="2000" kern="1200" dirty="0">
              <a:solidFill>
                <a:schemeClr val="tx2"/>
              </a:solidFill>
              <a:latin typeface="Arial" panose="020B0604020202020204" pitchFamily="34" charset="0"/>
              <a:cs typeface="Arial" panose="020B0604020202020204" pitchFamily="34" charset="0"/>
            </a:rPr>
            <a:t> </a:t>
          </a:r>
          <a:r>
            <a:rPr lang="en-US" sz="2000" kern="1200" dirty="0" err="1">
              <a:solidFill>
                <a:schemeClr val="tx2"/>
              </a:solidFill>
              <a:latin typeface="Arial" panose="020B0604020202020204" pitchFamily="34" charset="0"/>
              <a:cs typeface="Arial" panose="020B0604020202020204" pitchFamily="34" charset="0"/>
            </a:rPr>
            <a:t>tiếng</a:t>
          </a:r>
          <a:endParaRPr lang="vi-VN" sz="2000" kern="1200" dirty="0">
            <a:solidFill>
              <a:schemeClr val="tx2"/>
            </a:solidFill>
            <a:latin typeface="Arial" panose="020B0604020202020204" pitchFamily="34" charset="0"/>
            <a:cs typeface="Arial" panose="020B0604020202020204" pitchFamily="34" charset="0"/>
          </a:endParaRPr>
        </a:p>
      </dsp:txBody>
      <dsp:txXfrm>
        <a:off x="6490447" y="1312435"/>
        <a:ext cx="4303059" cy="1312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80462-2AD4-4E3D-AF2A-F5EA241F01BA}">
      <dsp:nvSpPr>
        <dsp:cNvPr id="0" name=""/>
        <dsp:cNvSpPr/>
      </dsp:nvSpPr>
      <dsp:spPr>
        <a:xfrm>
          <a:off x="1284739" y="1255"/>
          <a:ext cx="1507817" cy="1507817"/>
        </a:xfrm>
        <a:prstGeom prst="ellipse">
          <a:avLst/>
        </a:prstGeom>
        <a:solidFill>
          <a:srgbClr val="EE99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0F87CC0-81A3-46B3-9758-EDD3D551202B}">
      <dsp:nvSpPr>
        <dsp:cNvPr id="0" name=""/>
        <dsp:cNvSpPr/>
      </dsp:nvSpPr>
      <dsp:spPr>
        <a:xfrm>
          <a:off x="2038647" y="184448"/>
          <a:ext cx="8044755" cy="11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lượng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lớn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việc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phát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triển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của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kinh</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tế</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xã</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hội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lên</a:t>
          </a:r>
          <a:r>
            <a:rPr lang="en-US" sz="1900" kern="1200" dirty="0">
              <a:solidFill>
                <a:schemeClr val="tx2"/>
              </a:solidFill>
              <a:latin typeface="Arial" panose="020B0604020202020204" pitchFamily="34" charset="0"/>
              <a:cs typeface="Arial" panose="020B0604020202020204" pitchFamily="34" charset="0"/>
            </a:rPr>
            <a:t> do </a:t>
          </a:r>
          <a:r>
            <a:rPr lang="en-US" sz="1900" kern="1200" dirty="0" err="1">
              <a:solidFill>
                <a:schemeClr val="tx2"/>
              </a:solidFill>
              <a:latin typeface="Arial" panose="020B0604020202020204" pitchFamily="34" charset="0"/>
              <a:cs typeface="Arial" panose="020B0604020202020204" pitchFamily="34" charset="0"/>
            </a:rPr>
            <a:t>đó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việc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xây</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dựng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mới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rất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nhiều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nhân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viên</a:t>
          </a:r>
          <a:r>
            <a:rPr lang="en-US" sz="1900" kern="1200" dirty="0">
              <a:solidFill>
                <a:schemeClr val="tx2"/>
              </a:solidFill>
              <a:latin typeface="Arial" panose="020B0604020202020204" pitchFamily="34" charset="0"/>
              <a:cs typeface="Arial" panose="020B0604020202020204" pitchFamily="34" charset="0"/>
            </a:rPr>
            <a:t> Bưu điện </a:t>
          </a:r>
          <a:r>
            <a:rPr lang="en-US" sz="1900" kern="1200" dirty="0" err="1">
              <a:solidFill>
                <a:schemeClr val="tx2"/>
              </a:solidFill>
              <a:latin typeface="Arial" panose="020B0604020202020204" pitchFamily="34" charset="0"/>
              <a:cs typeface="Arial" panose="020B0604020202020204" pitchFamily="34" charset="0"/>
            </a:rPr>
            <a:t>theo</a:t>
          </a:r>
          <a:r>
            <a:rPr lang="en-US" sz="1900" kern="1200" dirty="0">
              <a:solidFill>
                <a:schemeClr val="tx2"/>
              </a:solidFill>
              <a:latin typeface="Arial" panose="020B0604020202020204" pitchFamily="34" charset="0"/>
              <a:cs typeface="Arial" panose="020B0604020202020204" pitchFamily="34" charset="0"/>
            </a:rPr>
            <a:t> xu </a:t>
          </a:r>
          <a:r>
            <a:rPr lang="en-US" sz="1900" kern="1200" dirty="0" err="1">
              <a:solidFill>
                <a:schemeClr val="tx2"/>
              </a:solidFill>
              <a:latin typeface="Arial" panose="020B0604020202020204" pitchFamily="34" charset="0"/>
              <a:cs typeface="Arial" panose="020B0604020202020204" pitchFamily="34" charset="0"/>
            </a:rPr>
            <a:t>thế</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giảm</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lao</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động</a:t>
          </a:r>
          <a:r>
            <a:rPr lang="en-US" sz="1900" kern="1200" dirty="0">
              <a:solidFill>
                <a:schemeClr val="tx2"/>
              </a:solidFill>
              <a:latin typeface="Arial" panose="020B0604020202020204" pitchFamily="34" charset="0"/>
              <a:cs typeface="Arial" panose="020B0604020202020204" pitchFamily="34" charset="0"/>
            </a:rPr>
            <a:t> do </a:t>
          </a:r>
          <a:r>
            <a:rPr lang="en-US" sz="1900" kern="1200" dirty="0" err="1">
              <a:solidFill>
                <a:schemeClr val="tx2"/>
              </a:solidFill>
              <a:latin typeface="Arial" panose="020B0604020202020204" pitchFamily="34" charset="0"/>
              <a:cs typeface="Arial" panose="020B0604020202020204" pitchFamily="34" charset="0"/>
            </a:rPr>
            <a:t>đó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việc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thập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bổ</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xung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là</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trở</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ngại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lớn</a:t>
          </a:r>
          <a:r>
            <a:rPr lang="en-US" sz="1900" kern="1200" dirty="0">
              <a:solidFill>
                <a:schemeClr val="tx2"/>
              </a:solidFill>
              <a:latin typeface="Arial" panose="020B0604020202020204" pitchFamily="34" charset="0"/>
              <a:cs typeface="Arial" panose="020B0604020202020204" pitchFamily="34" charset="0"/>
            </a:rPr>
            <a:t>. </a:t>
          </a:r>
          <a:endParaRPr lang="vi-VN" sz="1900" kern="1200" dirty="0">
            <a:solidFill>
              <a:schemeClr val="tx2"/>
            </a:solidFill>
            <a:latin typeface="Arial" panose="020B0604020202020204" pitchFamily="34" charset="0"/>
            <a:cs typeface="Arial" panose="020B0604020202020204" pitchFamily="34" charset="0"/>
          </a:endParaRPr>
        </a:p>
      </dsp:txBody>
      <dsp:txXfrm>
        <a:off x="2038647" y="184448"/>
        <a:ext cx="8044755" cy="1141432"/>
      </dsp:txXfrm>
    </dsp:sp>
    <dsp:sp modelId="{8C43C12F-3710-4EC3-9F90-830E17754C5C}">
      <dsp:nvSpPr>
        <dsp:cNvPr id="0" name=""/>
        <dsp:cNvSpPr/>
      </dsp:nvSpPr>
      <dsp:spPr>
        <a:xfrm>
          <a:off x="1284739" y="1509072"/>
          <a:ext cx="1507817" cy="1507817"/>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FD4FEB0-6A41-4FEC-B570-713E2E3AB996}">
      <dsp:nvSpPr>
        <dsp:cNvPr id="0" name=""/>
        <dsp:cNvSpPr/>
      </dsp:nvSpPr>
      <dsp:spPr>
        <a:xfrm>
          <a:off x="2038647" y="1509072"/>
          <a:ext cx="8044755" cy="150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2"/>
              </a:solidFill>
              <a:latin typeface="Arial" panose="020B0604020202020204" pitchFamily="34" charset="0"/>
              <a:cs typeface="Arial" panose="020B0604020202020204" pitchFamily="34" charset="0"/>
            </a:rPr>
            <a:t>Với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đặc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thù</a:t>
          </a:r>
          <a:r>
            <a:rPr lang="en-US" sz="1900" kern="1200" dirty="0">
              <a:solidFill>
                <a:schemeClr val="tx2"/>
              </a:solidFill>
              <a:latin typeface="Arial" panose="020B0604020202020204" pitchFamily="34" charset="0"/>
              <a:cs typeface="Arial" panose="020B0604020202020204" pitchFamily="34" charset="0"/>
            </a:rPr>
            <a:t> Lai </a:t>
          </a:r>
          <a:r>
            <a:rPr lang="en-US" sz="1900" kern="1200" dirty="0" err="1">
              <a:solidFill>
                <a:schemeClr val="tx2"/>
              </a:solidFill>
              <a:latin typeface="Arial" panose="020B0604020202020204" pitchFamily="34" charset="0"/>
              <a:cs typeface="Arial" panose="020B0604020202020204" pitchFamily="34" charset="0"/>
            </a:rPr>
            <a:t>Châu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bàn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không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nhà</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tên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đường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rất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nhiều</a:t>
          </a:r>
          <a:r>
            <a:rPr lang="en-US" sz="1900" kern="1200" dirty="0">
              <a:solidFill>
                <a:schemeClr val="tx2"/>
              </a:solidFill>
              <a:latin typeface="Arial" panose="020B0604020202020204" pitchFamily="34" charset="0"/>
              <a:cs typeface="Arial" panose="020B0604020202020204" pitchFamily="34" charset="0"/>
            </a:rPr>
            <a:t> do </a:t>
          </a:r>
          <a:r>
            <a:rPr lang="en-US" sz="1900" kern="1200" dirty="0" err="1">
              <a:solidFill>
                <a:schemeClr val="tx2"/>
              </a:solidFill>
              <a:latin typeface="Arial" panose="020B0604020202020204" pitchFamily="34" charset="0"/>
              <a:cs typeface="Arial" panose="020B0604020202020204" pitchFamily="34" charset="0"/>
            </a:rPr>
            <a:t>vậy</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cập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nhật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địa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chỉ</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đầy</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đủ</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trường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theo</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yêu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cầu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là</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khó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khăn</a:t>
          </a:r>
          <a:r>
            <a:rPr lang="en-US" sz="1900" kern="1200" dirty="0">
              <a:solidFill>
                <a:schemeClr val="tx2"/>
              </a:solidFill>
              <a:latin typeface="Arial" panose="020B0604020202020204" pitchFamily="34" charset="0"/>
              <a:cs typeface="Arial" panose="020B0604020202020204" pitchFamily="34" charset="0"/>
            </a:rPr>
            <a:t>.</a:t>
          </a:r>
        </a:p>
        <a:p>
          <a:pPr marL="0" lvl="0" indent="0" algn="l" defTabSz="844550">
            <a:lnSpc>
              <a:spcPct val="90000"/>
            </a:lnSpc>
            <a:spcBef>
              <a:spcPct val="0"/>
            </a:spcBef>
            <a:spcAft>
              <a:spcPct val="35000"/>
            </a:spcAft>
            <a:buNone/>
          </a:pPr>
          <a:r>
            <a:rPr lang="en-US" sz="1900" kern="1200" dirty="0" err="1">
              <a:solidFill>
                <a:schemeClr val="tx2"/>
              </a:solidFill>
              <a:latin typeface="Arial" panose="020B0604020202020204" pitchFamily="34" charset="0"/>
              <a:cs typeface="Arial" panose="020B0604020202020204" pitchFamily="34" charset="0"/>
            </a:rPr>
            <a:t>Với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thời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điểm</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hiện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tại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lượng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thông</a:t>
          </a:r>
          <a:r>
            <a:rPr lang="en-US" sz="1900" kern="1200" dirty="0">
              <a:solidFill>
                <a:schemeClr val="tx2"/>
              </a:solidFill>
              <a:latin typeface="Arial" panose="020B0604020202020204" pitchFamily="34" charset="0"/>
              <a:cs typeface="Arial" panose="020B0604020202020204" pitchFamily="34" charset="0"/>
            </a:rPr>
            <a:t> tin </a:t>
          </a:r>
          <a:r>
            <a:rPr lang="en-US" sz="1900" kern="1200" dirty="0" err="1">
              <a:solidFill>
                <a:schemeClr val="tx2"/>
              </a:solidFill>
              <a:latin typeface="Arial" panose="020B0604020202020204" pitchFamily="34" charset="0"/>
              <a:cs typeface="Arial" panose="020B0604020202020204" pitchFamily="34" charset="0"/>
            </a:rPr>
            <a:t>sai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sự</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thật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nhiều</a:t>
          </a:r>
          <a:r>
            <a:rPr lang="en-US" sz="1900" kern="1200" dirty="0">
              <a:solidFill>
                <a:schemeClr val="tx2"/>
              </a:solidFill>
              <a:latin typeface="Arial" panose="020B0604020202020204" pitchFamily="34" charset="0"/>
              <a:cs typeface="Arial" panose="020B0604020202020204" pitchFamily="34" charset="0"/>
            </a:rPr>
            <a:t>, do </a:t>
          </a:r>
          <a:r>
            <a:rPr lang="en-US" sz="1900" kern="1200" dirty="0" err="1">
              <a:solidFill>
                <a:schemeClr val="tx2"/>
              </a:solidFill>
              <a:latin typeface="Arial" panose="020B0604020202020204" pitchFamily="34" charset="0"/>
              <a:cs typeface="Arial" panose="020B0604020202020204" pitchFamily="34" charset="0"/>
            </a:rPr>
            <a:t>đó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đại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đa</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số</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người</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dân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đề</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phòng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trong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việc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cung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cấp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thông</a:t>
          </a:r>
          <a:r>
            <a:rPr lang="en-US" sz="1900" kern="1200" dirty="0">
              <a:solidFill>
                <a:schemeClr val="tx2"/>
              </a:solidFill>
              <a:latin typeface="Arial" panose="020B0604020202020204" pitchFamily="34" charset="0"/>
              <a:cs typeface="Arial" panose="020B0604020202020204" pitchFamily="34" charset="0"/>
            </a:rPr>
            <a:t> tin, do </a:t>
          </a:r>
          <a:r>
            <a:rPr lang="en-US" sz="1900" kern="1200" dirty="0" err="1">
              <a:solidFill>
                <a:schemeClr val="tx2"/>
              </a:solidFill>
              <a:latin typeface="Arial" panose="020B0604020202020204" pitchFamily="34" charset="0"/>
              <a:cs typeface="Arial" panose="020B0604020202020204" pitchFamily="34" charset="0"/>
            </a:rPr>
            <a:t>đó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gây</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khó</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khăn</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cho</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việc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thu</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thập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và</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cập</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nhật</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đầy</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đủ</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các</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trường</a:t>
          </a:r>
          <a:r>
            <a:rPr lang="en-US" sz="1900" kern="1200" dirty="0">
              <a:solidFill>
                <a:schemeClr val="tx2"/>
              </a:solidFill>
              <a:latin typeface="Arial" panose="020B0604020202020204" pitchFamily="34" charset="0"/>
              <a:cs typeface="Arial" panose="020B0604020202020204" pitchFamily="34" charset="0"/>
            </a:rPr>
            <a:t> </a:t>
          </a:r>
          <a:r>
            <a:rPr lang="en-US" sz="1900" kern="1200" dirty="0" err="1">
              <a:solidFill>
                <a:schemeClr val="tx2"/>
              </a:solidFill>
              <a:latin typeface="Arial" panose="020B0604020202020204" pitchFamily="34" charset="0"/>
              <a:cs typeface="Arial" panose="020B0604020202020204" pitchFamily="34" charset="0"/>
            </a:rPr>
            <a:t>thông</a:t>
          </a:r>
          <a:r>
            <a:rPr lang="en-US" sz="1900" kern="1200" dirty="0">
              <a:solidFill>
                <a:schemeClr val="tx2"/>
              </a:solidFill>
              <a:latin typeface="Arial" panose="020B0604020202020204" pitchFamily="34" charset="0"/>
              <a:cs typeface="Arial" panose="020B0604020202020204" pitchFamily="34" charset="0"/>
            </a:rPr>
            <a:t> tin. </a:t>
          </a:r>
          <a:endParaRPr lang="vi-VN" sz="1900" kern="1200" dirty="0">
            <a:solidFill>
              <a:schemeClr val="tx2"/>
            </a:solidFill>
            <a:latin typeface="Arial" panose="020B0604020202020204" pitchFamily="34" charset="0"/>
            <a:cs typeface="Arial" panose="020B0604020202020204" pitchFamily="34" charset="0"/>
          </a:endParaRPr>
        </a:p>
      </dsp:txBody>
      <dsp:txXfrm>
        <a:off x="2038647" y="1509072"/>
        <a:ext cx="8044755" cy="1507817"/>
      </dsp:txXfrm>
    </dsp:sp>
    <dsp:sp modelId="{D2BEEFA6-F0FA-4AE9-9C5F-4ECF05606B15}">
      <dsp:nvSpPr>
        <dsp:cNvPr id="0" name=""/>
        <dsp:cNvSpPr/>
      </dsp:nvSpPr>
      <dsp:spPr>
        <a:xfrm>
          <a:off x="1284739" y="3016890"/>
          <a:ext cx="1507817" cy="1507817"/>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B56AE61-DDD3-4ACA-88EE-681B1C690B43}">
      <dsp:nvSpPr>
        <dsp:cNvPr id="0" name=""/>
        <dsp:cNvSpPr/>
      </dsp:nvSpPr>
      <dsp:spPr>
        <a:xfrm>
          <a:off x="2038647" y="3016890"/>
          <a:ext cx="8044755" cy="150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2">
                  <a:lumMod val="75000"/>
                </a:schemeClr>
              </a:solidFill>
              <a:latin typeface="Arial" panose="020B0604020202020204" pitchFamily="34" charset="0"/>
              <a:cs typeface="Arial" panose="020B0604020202020204" pitchFamily="34" charset="0"/>
            </a:rPr>
            <a:t>Địa</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bàn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trải</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rộng</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dân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cư</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không</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tập</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trung</a:t>
          </a:r>
          <a:r>
            <a:rPr lang="en-US" sz="1900" kern="1200" dirty="0">
              <a:solidFill>
                <a:schemeClr val="tx2">
                  <a:lumMod val="75000"/>
                </a:schemeClr>
              </a:solidFill>
              <a:latin typeface="Arial" panose="020B0604020202020204" pitchFamily="34" charset="0"/>
              <a:cs typeface="Arial" panose="020B0604020202020204" pitchFamily="34" charset="0"/>
            </a:rPr>
            <a:t>, do </a:t>
          </a:r>
          <a:r>
            <a:rPr lang="en-US" sz="1900" kern="1200" dirty="0" err="1">
              <a:solidFill>
                <a:schemeClr val="tx2">
                  <a:lumMod val="75000"/>
                </a:schemeClr>
              </a:solidFill>
              <a:latin typeface="Arial" panose="020B0604020202020204" pitchFamily="34" charset="0"/>
              <a:cs typeface="Arial" panose="020B0604020202020204" pitchFamily="34" charset="0"/>
            </a:rPr>
            <a:t>đó</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khó</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khăn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cho</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công</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tác</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đi</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thu</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thập</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địa</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chỉ</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vật</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lý</a:t>
          </a:r>
          <a:r>
            <a:rPr lang="en-US" sz="1900" kern="1200" dirty="0">
              <a:solidFill>
                <a:schemeClr val="tx2">
                  <a:lumMod val="75000"/>
                </a:schemeClr>
              </a:solidFill>
              <a:latin typeface="Arial" panose="020B0604020202020204" pitchFamily="34" charset="0"/>
              <a:cs typeface="Arial" panose="020B0604020202020204" pitchFamily="34" charset="0"/>
            </a:rPr>
            <a:t> do </a:t>
          </a:r>
          <a:r>
            <a:rPr lang="en-US" sz="1900" kern="1200" dirty="0" err="1">
              <a:solidFill>
                <a:schemeClr val="tx2">
                  <a:lumMod val="75000"/>
                </a:schemeClr>
              </a:solidFill>
              <a:latin typeface="Arial" panose="020B0604020202020204" pitchFamily="34" charset="0"/>
              <a:cs typeface="Arial" panose="020B0604020202020204" pitchFamily="34" charset="0"/>
            </a:rPr>
            <a:t>yêu</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cầu</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phải</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đến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đúng</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điểm</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khó</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khăn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cho</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cá</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nhân</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đi</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thu</a:t>
          </a:r>
          <a:r>
            <a:rPr lang="en-US" sz="1900" kern="1200" dirty="0">
              <a:solidFill>
                <a:schemeClr val="tx2">
                  <a:lumMod val="75000"/>
                </a:schemeClr>
              </a:solidFill>
              <a:latin typeface="Arial" panose="020B0604020202020204" pitchFamily="34" charset="0"/>
              <a:cs typeface="Arial" panose="020B0604020202020204" pitchFamily="34" charset="0"/>
            </a:rPr>
            <a:t> </a:t>
          </a:r>
          <a:r>
            <a:rPr lang="en-US" sz="1900" kern="1200" dirty="0" err="1">
              <a:solidFill>
                <a:schemeClr val="tx2">
                  <a:lumMod val="75000"/>
                </a:schemeClr>
              </a:solidFill>
              <a:latin typeface="Arial" panose="020B0604020202020204" pitchFamily="34" charset="0"/>
              <a:cs typeface="Arial" panose="020B0604020202020204" pitchFamily="34" charset="0"/>
            </a:rPr>
            <a:t>thập</a:t>
          </a:r>
          <a:r>
            <a:rPr lang="en-US" sz="1900" kern="1200" dirty="0">
              <a:solidFill>
                <a:schemeClr val="tx2">
                  <a:lumMod val="75000"/>
                </a:schemeClr>
              </a:solidFill>
              <a:latin typeface="Arial" panose="020B0604020202020204" pitchFamily="34" charset="0"/>
              <a:cs typeface="Arial" panose="020B0604020202020204" pitchFamily="34" charset="0"/>
            </a:rPr>
            <a:t>.</a:t>
          </a:r>
          <a:endParaRPr lang="vi-VN" sz="1900" kern="1200" dirty="0">
            <a:solidFill>
              <a:schemeClr val="tx2">
                <a:lumMod val="75000"/>
              </a:schemeClr>
            </a:solidFill>
            <a:latin typeface="Arial" panose="020B0604020202020204" pitchFamily="34" charset="0"/>
            <a:cs typeface="Arial" panose="020B0604020202020204" pitchFamily="34" charset="0"/>
          </a:endParaRPr>
        </a:p>
      </dsp:txBody>
      <dsp:txXfrm>
        <a:off x="2038647" y="3016890"/>
        <a:ext cx="8044755" cy="15078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83E054-C408-42B9-A0DE-6BE3D46819B6}" type="datetimeFigureOut">
              <a:rPr lang="en-US" smtClean="0"/>
              <a:t>12/27/2022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63649D-2E41-4FDE-9949-76498EEC760F}" type="slidenum">
              <a:rPr lang="en-US" smtClean="0"/>
              <a:t>‹#›</a:t>
            </a:fld>
            <a:endParaRPr lang="en-US"/>
          </a:p>
        </p:txBody>
      </p:sp>
    </p:spTree>
    <p:extLst>
      <p:ext uri="{BB962C8B-B14F-4D97-AF65-F5344CB8AC3E}">
        <p14:creationId xmlns:p14="http://schemas.microsoft.com/office/powerpoint/2010/main" val="194527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
        <p:nvSpPr>
          <p:cNvPr id="6148" name="Slide Number Placeholder 3"/>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0" tIns="45485" rIns="90970" bIns="4548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E619612-7DF0-4086-BE93-BCA4D7A47BB2}" type="slidenum">
              <a:rPr lang="en-US" altLang="en-US" sz="1200">
                <a:solidFill>
                  <a:srgbClr val="000000"/>
                </a:solidFill>
                <a:cs typeface="Arial" panose="020B0604020202020204" pitchFamily="34" charset="0"/>
              </a:rPr>
              <a:pPr algn="r" eaLnBrk="1" hangingPunct="1"/>
              <a:t>1</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E5940-9435-44A5-8102-D5DEA311AD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1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0215" algn="just">
              <a:lnSpc>
                <a:spcPct val="120000"/>
              </a:lnSpc>
              <a:spcBef>
                <a:spcPts val="300"/>
              </a:spcBef>
              <a:spcAft>
                <a:spcPts val="3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Thực tế hiện nay ở Việt Nam hệ thống địa chỉ hành chính còn nhiều tồn tại, còn tình trạng</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nhiều nhà dân, các tòa nhà cao tầng không có địa chỉ đường phố hoặc có địa chỉ không rõ ràng, trùng lắp số nhà, đường phố không có tên khá phổ biến. Một số tồn tại chính của hệ thống địa chỉ như sau: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Đường phố chưa được đặt tên hoặc đã được đổi tên một vài lần.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Đường hoặc khu định cư không chính thức (ví dụ: các khu tái định cư của người dân vùng cao….).</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Những con đường mới được xây dựng có tên không được biết đến rộng rãi.</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Các khu vực có cùng đường hoặc được đặt tên tương tự ở gần nhau.</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Tên địa phương được sử dụng của các đường phố khác với tên chính thức. Đây có thể là tên hoàn toàn khác nhau hoặc viết tắt của tên chính thức.</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Thứ tự bất thường của số tòa nhà - không liên tiếp hoặc không liên kết với đường phố.</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20000"/>
              </a:lnSpc>
              <a:spcBef>
                <a:spcPts val="300"/>
              </a:spcBef>
              <a:spcAft>
                <a:spcPts val="3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Khu vực nông thôn chưa có địa chỉ chi tiết (làng, thôn, xóm…).</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indent="457200" algn="just">
              <a:lnSpc>
                <a:spcPts val="1800"/>
              </a:lnSpc>
              <a:spcBef>
                <a:spcPts val="600"/>
              </a:spcBef>
              <a:spcAft>
                <a:spcPts val="6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Việt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Nam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chưa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hệ</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thống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liệu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địa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Hệ</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thống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địa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đánh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vực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thị</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vực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nông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vùng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núi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chưa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Địa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vực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dừng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mức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thôn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ấp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Viet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Post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16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70%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vi-VN" sz="1800" dirty="0">
                <a:effectLst/>
                <a:latin typeface="Times New Roman" panose="02020603050405020304" pitchFamily="18" charset="0"/>
                <a:ea typeface="Arial" panose="020B0604020202020204" pitchFamily="34" charset="0"/>
              </a:rPr>
              <a:t>Những bất cập này ảnh hưởng đến nhiều lĩnh vực trong xã hội như các dịch vụ khẩn cấp trực tiếp hoặc quản lý cứu trợ thảm họa, dịch vụ giao nhận, khó khăn cho các cấp hành chính... Thiếu địa chỉ hoặc địa chỉ không rõ ràng cũng gây ra các vấn đề với quản lý y tế và các dịch vụ công cộng khác. Do đó việc gán mã địa chỉ cho từng nhà, từng khu vực là rất quan trọng để giải quyết các vấn đề trên.</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Năm</a:t>
            </a:r>
            <a:r>
              <a:rPr lang="en-US" sz="1800" dirty="0">
                <a:effectLst/>
                <a:latin typeface="Times New Roman" panose="02020603050405020304" pitchFamily="18" charset="0"/>
                <a:ea typeface="Arial" panose="020B0604020202020204" pitchFamily="34" charset="0"/>
              </a:rPr>
              <a:t> 2017 </a:t>
            </a:r>
            <a:r>
              <a:rPr lang="en-US" sz="1800" dirty="0" err="1">
                <a:effectLst/>
                <a:latin typeface="Times New Roman" panose="02020603050405020304" pitchFamily="18" charset="0"/>
                <a:ea typeface="Arial" panose="020B0604020202020204" pitchFamily="34" charset="0"/>
              </a:rPr>
              <a:t>Bô</a:t>
            </a:r>
            <a:r>
              <a:rPr lang="en-US" sz="1800" dirty="0">
                <a:effectLst/>
                <a:latin typeface="Times New Roman" panose="02020603050405020304" pitchFamily="18" charset="0"/>
                <a:ea typeface="Arial" panose="020B0604020202020204" pitchFamily="34" charset="0"/>
              </a:rPr>
              <a:t>̣ MBC ra </a:t>
            </a:r>
            <a:r>
              <a:rPr lang="en-US" sz="1800" dirty="0" err="1">
                <a:effectLst/>
                <a:latin typeface="Times New Roman" panose="02020603050405020304" pitchFamily="18" charset="0"/>
                <a:ea typeface="Arial" panose="020B0604020202020204" pitchFamily="34" charset="0"/>
              </a:rPr>
              <a:t>đời</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với</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khoảng</a:t>
            </a:r>
            <a:r>
              <a:rPr lang="en-US" sz="1800" dirty="0">
                <a:effectLst/>
                <a:latin typeface="Times New Roman" panose="02020603050405020304" pitchFamily="18" charset="0"/>
                <a:ea typeface="Arial" panose="020B0604020202020204" pitchFamily="34" charset="0"/>
              </a:rPr>
              <a:t> 30.000 </a:t>
            </a:r>
            <a:r>
              <a:rPr lang="en-US" sz="1800" dirty="0" err="1">
                <a:effectLst/>
                <a:latin typeface="Times New Roman" panose="02020603050405020304" pitchFamily="18" charset="0"/>
                <a:ea typeface="Arial" panose="020B0604020202020204" pitchFamily="34" charset="0"/>
              </a:rPr>
              <a:t>đối</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tượng</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được</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gán</a:t>
            </a:r>
            <a:r>
              <a:rPr lang="en-US" sz="1800" dirty="0">
                <a:effectLst/>
                <a:latin typeface="Times New Roman" panose="02020603050405020304" pitchFamily="18" charset="0"/>
                <a:ea typeface="Arial" panose="020B0604020202020204" pitchFamily="34" charset="0"/>
              </a:rPr>
              <a:t> mã, </a:t>
            </a:r>
            <a:r>
              <a:rPr lang="en-US" sz="1800" dirty="0" err="1">
                <a:effectLst/>
                <a:latin typeface="Times New Roman" panose="02020603050405020304" pitchFamily="18" charset="0"/>
                <a:ea typeface="Arial" panose="020B0604020202020204" pitchFamily="34" charset="0"/>
              </a:rPr>
              <a:t>tuy</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nhiên</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nhu</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cầu</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sư</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dụng</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bô</a:t>
            </a:r>
            <a:r>
              <a:rPr lang="en-US" sz="1800" dirty="0">
                <a:effectLst/>
                <a:latin typeface="Times New Roman" panose="02020603050405020304" pitchFamily="18" charset="0"/>
                <a:ea typeface="Arial" panose="020B0604020202020204" pitchFamily="34" charset="0"/>
              </a:rPr>
              <a:t>̣ mã chi </a:t>
            </a:r>
            <a:r>
              <a:rPr lang="en-US" sz="1800" dirty="0" err="1">
                <a:effectLst/>
                <a:latin typeface="Times New Roman" panose="02020603050405020304" pitchFamily="18" charset="0"/>
                <a:ea typeface="Arial" panose="020B0604020202020204" pitchFamily="34" charset="0"/>
              </a:rPr>
              <a:t>tiết</a:t>
            </a:r>
            <a:r>
              <a:rPr lang="en-US" sz="1800" dirty="0">
                <a:effectLst/>
                <a:latin typeface="Times New Roman" panose="02020603050405020304" pitchFamily="18" charset="0"/>
                <a:ea typeface="Arial" panose="020B0604020202020204" pitchFamily="34" charset="0"/>
              </a:rPr>
              <a:t> là </a:t>
            </a:r>
            <a:r>
              <a:rPr lang="en-US" sz="1800" dirty="0" err="1">
                <a:effectLst/>
                <a:latin typeface="Times New Roman" panose="02020603050405020304" pitchFamily="18" charset="0"/>
                <a:ea typeface="Arial" panose="020B0604020202020204" pitchFamily="34" charset="0"/>
              </a:rPr>
              <a:t>rất</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lớn</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với</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hơn</a:t>
            </a:r>
            <a:r>
              <a:rPr lang="en-US" sz="1800" dirty="0">
                <a:effectLst/>
                <a:latin typeface="Times New Roman" panose="02020603050405020304" pitchFamily="18" charset="0"/>
                <a:ea typeface="Arial" panose="020B0604020202020204" pitchFamily="34" charset="0"/>
              </a:rPr>
              <a:t> 23 </a:t>
            </a:r>
            <a:r>
              <a:rPr lang="en-US" sz="1800" dirty="0" err="1">
                <a:effectLst/>
                <a:latin typeface="Times New Roman" panose="02020603050405020304" pitchFamily="18" charset="0"/>
                <a:ea typeface="Arial" panose="020B0604020202020204" pitchFamily="34" charset="0"/>
              </a:rPr>
              <a:t>triệu</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địa</a:t>
            </a:r>
            <a:r>
              <a:rPr lang="en-US" sz="1800" dirty="0">
                <a:effectLst/>
                <a:latin typeface="Times New Roman" panose="02020603050405020304" pitchFamily="18" charset="0"/>
                <a:ea typeface="Arial" panose="020B0604020202020204" pitchFamily="34" charset="0"/>
              </a:rPr>
              <a:t> chỉ </a:t>
            </a:r>
            <a:r>
              <a:rPr lang="en-US" sz="1800" dirty="0" err="1">
                <a:effectLst/>
                <a:latin typeface="Times New Roman" panose="02020603050405020304" pitchFamily="18" charset="0"/>
                <a:ea typeface="Arial" panose="020B0604020202020204" pitchFamily="34" charset="0"/>
              </a:rPr>
              <a:t>toàn</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quốc</a:t>
            </a:r>
            <a:r>
              <a:rPr lang="en-US" sz="1800" dirty="0">
                <a:effectLst/>
                <a:latin typeface="Times New Roman" panose="02020603050405020304" pitchFamily="18" charset="0"/>
                <a:ea typeface="Arial" panose="020B0604020202020204" pitchFamily="34" charset="0"/>
              </a:rPr>
              <a:t>, vì </a:t>
            </a:r>
            <a:r>
              <a:rPr lang="en-US" sz="1800" dirty="0" err="1">
                <a:effectLst/>
                <a:latin typeface="Times New Roman" panose="02020603050405020304" pitchFamily="18" charset="0"/>
                <a:ea typeface="Arial" panose="020B0604020202020204" pitchFamily="34" charset="0"/>
              </a:rPr>
              <a:t>vậy</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cần</a:t>
            </a:r>
            <a:r>
              <a:rPr lang="en-US" sz="1800" dirty="0">
                <a:effectLst/>
                <a:latin typeface="Times New Roman" panose="02020603050405020304" pitchFamily="18" charset="0"/>
                <a:ea typeface="Arial" panose="020B0604020202020204" pitchFamily="34" charset="0"/>
              </a:rPr>
              <a:t> có </a:t>
            </a:r>
            <a:r>
              <a:rPr lang="en-US" sz="1800" dirty="0" err="1">
                <a:effectLst/>
                <a:latin typeface="Times New Roman" panose="02020603050405020304" pitchFamily="18" charset="0"/>
                <a:ea typeface="Arial" panose="020B0604020202020204" pitchFamily="34" charset="0"/>
              </a:rPr>
              <a:t>một</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giải</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pháp</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cho</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những</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bất</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cập</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này</a:t>
            </a:r>
            <a:r>
              <a:rPr lang="en-US" sz="1800" dirty="0">
                <a:effectLst/>
                <a:latin typeface="Times New Roman" panose="02020603050405020304" pitchFamily="18" charset="0"/>
                <a:ea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1037DF45-B368-4926-8E9B-EC98CF55F149}" type="slidenum">
              <a:rPr lang="en-US" smtClean="0"/>
              <a:t>4</a:t>
            </a:fld>
            <a:endParaRPr lang="en-US"/>
          </a:p>
        </p:txBody>
      </p:sp>
    </p:spTree>
    <p:extLst>
      <p:ext uri="{BB962C8B-B14F-4D97-AF65-F5344CB8AC3E}">
        <p14:creationId xmlns:p14="http://schemas.microsoft.com/office/powerpoint/2010/main" val="183057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7DF45-B368-4926-8E9B-EC98CF55F149}" type="slidenum">
              <a:rPr lang="en-US" smtClean="0"/>
              <a:t>5</a:t>
            </a:fld>
            <a:endParaRPr lang="en-US"/>
          </a:p>
        </p:txBody>
      </p:sp>
    </p:spTree>
    <p:extLst>
      <p:ext uri="{BB962C8B-B14F-4D97-AF65-F5344CB8AC3E}">
        <p14:creationId xmlns:p14="http://schemas.microsoft.com/office/powerpoint/2010/main" val="364492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7DF45-B368-4926-8E9B-EC98CF55F149}" type="slidenum">
              <a:rPr lang="en-US" smtClean="0"/>
              <a:t>6</a:t>
            </a:fld>
            <a:endParaRPr lang="en-US"/>
          </a:p>
        </p:txBody>
      </p:sp>
    </p:spTree>
    <p:extLst>
      <p:ext uri="{BB962C8B-B14F-4D97-AF65-F5344CB8AC3E}">
        <p14:creationId xmlns:p14="http://schemas.microsoft.com/office/powerpoint/2010/main" val="25346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rgbClr val="003074"/>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fld id="{0537BE36-5ABF-4C05-8431-7FFBAE026712}" type="datetime1">
              <a:rPr lang="en-US" smtClean="0"/>
              <a:pPr>
                <a:defRPr/>
              </a:pPr>
              <a:t>12/27/2022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5B159C3D-2C8D-4F84-AA13-ABF56FFE930F}" type="slidenum">
              <a:rPr lang="en-US" altLang="vi-VN"/>
              <a:pPr>
                <a:defRPr/>
              </a:pPr>
              <a:t>‹#›</a:t>
            </a:fld>
            <a:endParaRPr lang="en-US" altLang="vi-VN"/>
          </a:p>
        </p:txBody>
      </p:sp>
    </p:spTree>
    <p:extLst>
      <p:ext uri="{BB962C8B-B14F-4D97-AF65-F5344CB8AC3E}">
        <p14:creationId xmlns:p14="http://schemas.microsoft.com/office/powerpoint/2010/main" val="38329390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8737DADD-FF0C-4626-B4BE-2B63787B81C7}" type="datetime1">
              <a:rPr lang="en-US" smtClean="0"/>
              <a:pPr>
                <a:defRPr/>
              </a:pPr>
              <a:t>12/27/2022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D815B7F5-84A1-4353-A667-0B8C41A7DDAE}" type="slidenum">
              <a:rPr lang="en-US" altLang="vi-VN"/>
              <a:pPr>
                <a:defRPr/>
              </a:pPr>
              <a:t>‹#›</a:t>
            </a:fld>
            <a:endParaRPr lang="en-US" altLang="vi-VN"/>
          </a:p>
        </p:txBody>
      </p:sp>
    </p:spTree>
    <p:extLst>
      <p:ext uri="{BB962C8B-B14F-4D97-AF65-F5344CB8AC3E}">
        <p14:creationId xmlns:p14="http://schemas.microsoft.com/office/powerpoint/2010/main" val="3540283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200" b="1" cap="all">
                <a:solidFill>
                  <a:srgbClr val="21427F"/>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29767F2F-6EF7-4766-B604-48F02CF2C21E}" type="datetime1">
              <a:rPr lang="en-US" smtClean="0"/>
              <a:pPr>
                <a:defRPr/>
              </a:pPr>
              <a:t>12/27/2022</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A76EBC0C-3D86-467C-A43D-CCF1F9EBB81E}" type="slidenum">
              <a:rPr lang="en-US" altLang="vi-VN"/>
              <a:pPr>
                <a:defRPr/>
              </a:pPr>
              <a:t>‹#›</a:t>
            </a:fld>
            <a:endParaRPr lang="en-US" altLang="vi-VN"/>
          </a:p>
        </p:txBody>
      </p:sp>
    </p:spTree>
    <p:extLst>
      <p:ext uri="{BB962C8B-B14F-4D97-AF65-F5344CB8AC3E}">
        <p14:creationId xmlns:p14="http://schemas.microsoft.com/office/powerpoint/2010/main" val="10633433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76201"/>
            <a:ext cx="10972800" cy="870559"/>
          </a:xfrm>
        </p:spPr>
        <p:txBody>
          <a:bodyPr/>
          <a:lstStyle/>
          <a:p>
            <a:r>
              <a:rPr lang="en-US"/>
              <a:t>Click to edit Master title style</a:t>
            </a:r>
          </a:p>
        </p:txBody>
      </p:sp>
      <p:sp>
        <p:nvSpPr>
          <p:cNvPr id="5" name="Date Placeholder 3"/>
          <p:cNvSpPr>
            <a:spLocks noGrp="1"/>
          </p:cNvSpPr>
          <p:nvPr>
            <p:ph type="dt" sz="half" idx="10"/>
          </p:nvPr>
        </p:nvSpPr>
        <p:spPr/>
        <p:txBody>
          <a:bodyPr/>
          <a:lstStyle>
            <a:lvl1pPr defTabSz="914400">
              <a:defRPr/>
            </a:lvl1pPr>
          </a:lstStyle>
          <a:p>
            <a:pPr>
              <a:defRPr/>
            </a:pPr>
            <a:fld id="{D6424827-B0EF-4E59-A193-61F1AE9AF63A}" type="datetime1">
              <a:rPr lang="en-US" smtClean="0"/>
              <a:pPr>
                <a:defRPr/>
              </a:pPr>
              <a:t>12/27/2022</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C85C3AFB-2ABA-4D2B-8DC8-179408C9433E}" type="slidenum">
              <a:rPr lang="en-US" altLang="vi-VN"/>
              <a:pPr>
                <a:defRPr/>
              </a:pPr>
              <a:t>‹#›</a:t>
            </a:fld>
            <a:endParaRPr lang="en-US" altLang="vi-VN"/>
          </a:p>
        </p:txBody>
      </p:sp>
    </p:spTree>
    <p:extLst>
      <p:ext uri="{BB962C8B-B14F-4D97-AF65-F5344CB8AC3E}">
        <p14:creationId xmlns:p14="http://schemas.microsoft.com/office/powerpoint/2010/main" val="20628975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100" b="1">
                <a:solidFill>
                  <a:srgbClr val="2142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58963"/>
            <a:ext cx="5386917" cy="426720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100" b="1">
                <a:solidFill>
                  <a:srgbClr val="2142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858963"/>
            <a:ext cx="5389033" cy="426720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defTabSz="914400">
              <a:defRPr/>
            </a:lvl1pPr>
          </a:lstStyle>
          <a:p>
            <a:pPr>
              <a:defRPr/>
            </a:pPr>
            <a:fld id="{BAA20CE2-458B-46ED-926A-E86382DC0769}" type="datetime1">
              <a:rPr lang="en-US" smtClean="0"/>
              <a:pPr>
                <a:defRPr/>
              </a:pPr>
              <a:t>12/27/2022</a:t>
            </a:fld>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6D8ADDE5-4665-4483-86E3-A26994E0EDD4}" type="slidenum">
              <a:rPr lang="en-US" altLang="vi-VN"/>
              <a:pPr>
                <a:defRPr/>
              </a:pPr>
              <a:t>‹#›</a:t>
            </a:fld>
            <a:endParaRPr lang="en-US" altLang="vi-VN"/>
          </a:p>
        </p:txBody>
      </p:sp>
    </p:spTree>
    <p:extLst>
      <p:ext uri="{BB962C8B-B14F-4D97-AF65-F5344CB8AC3E}">
        <p14:creationId xmlns:p14="http://schemas.microsoft.com/office/powerpoint/2010/main" val="38801174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fld id="{580A433C-DFA8-4E3C-87E0-154FFE999D04}" type="datetime1">
              <a:rPr lang="en-US" smtClean="0"/>
              <a:pPr>
                <a:defRPr/>
              </a:pPr>
              <a:t>12/27/2022</a:t>
            </a:fld>
            <a:endParaRPr lang="en-US" dirty="0"/>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69DFFF5F-4F74-432D-98A0-541C94C91917}" type="slidenum">
              <a:rPr lang="en-US" altLang="vi-VN"/>
              <a:pPr>
                <a:defRPr/>
              </a:pPr>
              <a:t>‹#›</a:t>
            </a:fld>
            <a:endParaRPr lang="en-US" altLang="vi-VN"/>
          </a:p>
        </p:txBody>
      </p:sp>
    </p:spTree>
    <p:extLst>
      <p:ext uri="{BB962C8B-B14F-4D97-AF65-F5344CB8AC3E}">
        <p14:creationId xmlns:p14="http://schemas.microsoft.com/office/powerpoint/2010/main" val="41150738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3510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35101"/>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597151"/>
            <a:ext cx="4011084" cy="3529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F96957A4-22C5-4FD2-A71E-3893DF86A90F}" type="datetime1">
              <a:rPr lang="en-US" smtClean="0"/>
              <a:pPr>
                <a:defRPr/>
              </a:pPr>
              <a:t>12/27/2022</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874CE2DB-B331-4C45-B768-A894F5BB0FB9}" type="slidenum">
              <a:rPr lang="en-US" altLang="vi-VN"/>
              <a:pPr>
                <a:defRPr/>
              </a:pPr>
              <a:t>‹#›</a:t>
            </a:fld>
            <a:endParaRPr lang="en-US" altLang="vi-VN"/>
          </a:p>
        </p:txBody>
      </p:sp>
    </p:spTree>
    <p:extLst>
      <p:ext uri="{BB962C8B-B14F-4D97-AF65-F5344CB8AC3E}">
        <p14:creationId xmlns:p14="http://schemas.microsoft.com/office/powerpoint/2010/main" val="12324051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95400"/>
            <a:ext cx="73152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C9F21EE8-06DE-42C2-9B1B-41D4315C9738}" type="datetime1">
              <a:rPr lang="en-US" smtClean="0"/>
              <a:pPr>
                <a:defRPr/>
              </a:pPr>
              <a:t>12/27/2022</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C0728A22-8976-4340-A65C-F428F9758DE4}" type="slidenum">
              <a:rPr lang="en-US" altLang="vi-VN"/>
              <a:pPr>
                <a:defRPr/>
              </a:pPr>
              <a:t>‹#›</a:t>
            </a:fld>
            <a:endParaRPr lang="en-US" altLang="vi-VN"/>
          </a:p>
        </p:txBody>
      </p:sp>
    </p:spTree>
    <p:extLst>
      <p:ext uri="{BB962C8B-B14F-4D97-AF65-F5344CB8AC3E}">
        <p14:creationId xmlns:p14="http://schemas.microsoft.com/office/powerpoint/2010/main" val="33703602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902FC2-338F-440F-AEC7-9484E7803166}" type="datetime1">
              <a:rPr lang="en-US" smtClean="0"/>
              <a:pPr>
                <a:defRPr/>
              </a:pPr>
              <a:t>12/27/2022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98364B7-2364-4356-AAD1-E6F1BA833B30}" type="slidenum">
              <a:rPr lang="en-US" altLang="en-US"/>
              <a:pPr/>
              <a:t>‹#›</a:t>
            </a:fld>
            <a:endParaRPr lang="en-US" altLang="en-US"/>
          </a:p>
        </p:txBody>
      </p:sp>
    </p:spTree>
    <p:extLst>
      <p:ext uri="{BB962C8B-B14F-4D97-AF65-F5344CB8AC3E}">
        <p14:creationId xmlns:p14="http://schemas.microsoft.com/office/powerpoint/2010/main" val="133472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PPT_header-01.t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76200"/>
            <a:ext cx="1097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8"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mn-lt"/>
                <a:ea typeface="+mn-ea"/>
                <a:cs typeface="+mn-cs"/>
              </a:defRPr>
            </a:lvl1pPr>
          </a:lstStyle>
          <a:p>
            <a:pPr>
              <a:defRPr/>
            </a:pPr>
            <a:fld id="{AE39AFDE-9026-4310-9C79-ED82C07ACCF5}" type="datetime1">
              <a:rPr lang="en-US" smtClean="0"/>
              <a:pPr>
                <a:defRPr/>
              </a:pPr>
              <a:t>12/27/2022</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0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Helvetica" panose="020B0604020202020204" pitchFamily="34" charset="0"/>
                <a:ea typeface="ＭＳ Ｐゴシック" panose="020B0600070205080204" pitchFamily="34" charset="-128"/>
              </a:defRPr>
            </a:lvl1pPr>
          </a:lstStyle>
          <a:p>
            <a:pPr fontAlgn="base">
              <a:spcBef>
                <a:spcPct val="0"/>
              </a:spcBef>
              <a:spcAft>
                <a:spcPct val="0"/>
              </a:spcAft>
              <a:defRPr/>
            </a:pPr>
            <a:fld id="{0C7D8563-7C34-4BB6-A683-4E2B61D1D699}" type="slidenum">
              <a:rPr lang="en-US" altLang="vi-VN"/>
              <a:pPr fontAlgn="base">
                <a:spcBef>
                  <a:spcPct val="0"/>
                </a:spcBef>
                <a:spcAft>
                  <a:spcPct val="0"/>
                </a:spcAft>
                <a:defRPr/>
              </a:pPr>
              <a:t>‹#›</a:t>
            </a:fld>
            <a:endParaRPr lang="en-US" altLang="vi-VN"/>
          </a:p>
        </p:txBody>
      </p:sp>
    </p:spTree>
    <p:extLst>
      <p:ext uri="{BB962C8B-B14F-4D97-AF65-F5344CB8AC3E}">
        <p14:creationId xmlns:p14="http://schemas.microsoft.com/office/powerpoint/2010/main" val="3699814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transition/>
  <p:hf hdr="0" ftr="0" dt="0"/>
  <p:txStyles>
    <p:titleStyle>
      <a:lvl1pPr algn="l" defTabSz="457200" rtl="0" eaLnBrk="0" fontAlgn="base" hangingPunct="0">
        <a:spcBef>
          <a:spcPct val="0"/>
        </a:spcBef>
        <a:spcAft>
          <a:spcPct val="0"/>
        </a:spcAft>
        <a:defRPr sz="2800" kern="1200">
          <a:solidFill>
            <a:srgbClr val="21427F"/>
          </a:solidFill>
          <a:latin typeface="Arial"/>
          <a:ea typeface="ＭＳ Ｐゴシック" panose="020B0600070205080204" pitchFamily="34" charset="-128"/>
          <a:cs typeface="Arial"/>
        </a:defRPr>
      </a:lvl1pPr>
      <a:lvl2pPr algn="l" defTabSz="457200" rtl="0" eaLnBrk="0" fontAlgn="base" hangingPunct="0">
        <a:spcBef>
          <a:spcPct val="0"/>
        </a:spcBef>
        <a:spcAft>
          <a:spcPct val="0"/>
        </a:spcAft>
        <a:defRPr sz="2800">
          <a:solidFill>
            <a:srgbClr val="21427F"/>
          </a:solidFill>
          <a:latin typeface="Arial" pitchFamily="34" charset="0"/>
          <a:ea typeface="ＭＳ Ｐゴシック" panose="020B0600070205080204" pitchFamily="34" charset="-128"/>
          <a:cs typeface="Arial" pitchFamily="34" charset="0"/>
        </a:defRPr>
      </a:lvl2pPr>
      <a:lvl3pPr algn="l" defTabSz="457200" rtl="0" eaLnBrk="0" fontAlgn="base" hangingPunct="0">
        <a:spcBef>
          <a:spcPct val="0"/>
        </a:spcBef>
        <a:spcAft>
          <a:spcPct val="0"/>
        </a:spcAft>
        <a:defRPr sz="2800">
          <a:solidFill>
            <a:srgbClr val="21427F"/>
          </a:solidFill>
          <a:latin typeface="Arial" pitchFamily="34" charset="0"/>
          <a:ea typeface="ＭＳ Ｐゴシック" panose="020B0600070205080204" pitchFamily="34" charset="-128"/>
          <a:cs typeface="Arial" pitchFamily="34" charset="0"/>
        </a:defRPr>
      </a:lvl3pPr>
      <a:lvl4pPr algn="l" defTabSz="457200" rtl="0" eaLnBrk="0" fontAlgn="base" hangingPunct="0">
        <a:spcBef>
          <a:spcPct val="0"/>
        </a:spcBef>
        <a:spcAft>
          <a:spcPct val="0"/>
        </a:spcAft>
        <a:defRPr sz="2800">
          <a:solidFill>
            <a:srgbClr val="21427F"/>
          </a:solidFill>
          <a:latin typeface="Arial" pitchFamily="34" charset="0"/>
          <a:ea typeface="ＭＳ Ｐゴシック" panose="020B0600070205080204" pitchFamily="34" charset="-128"/>
          <a:cs typeface="Arial" pitchFamily="34" charset="0"/>
        </a:defRPr>
      </a:lvl4pPr>
      <a:lvl5pPr algn="l" defTabSz="457200" rtl="0" eaLnBrk="0" fontAlgn="base" hangingPunct="0">
        <a:spcBef>
          <a:spcPct val="0"/>
        </a:spcBef>
        <a:spcAft>
          <a:spcPct val="0"/>
        </a:spcAft>
        <a:defRPr sz="2800">
          <a:solidFill>
            <a:srgbClr val="21427F"/>
          </a:solidFill>
          <a:latin typeface="Arial" pitchFamily="34" charset="0"/>
          <a:ea typeface="ＭＳ Ｐゴシック" panose="020B0600070205080204" pitchFamily="34" charset="-128"/>
          <a:cs typeface="Arial" pitchFamily="34" charset="0"/>
        </a:defRPr>
      </a:lvl5pPr>
      <a:lvl6pPr marL="457200" algn="ctr" defTabSz="457200" rtl="0" fontAlgn="base">
        <a:spcBef>
          <a:spcPct val="0"/>
        </a:spcBef>
        <a:spcAft>
          <a:spcPct val="0"/>
        </a:spcAft>
        <a:defRPr sz="3600">
          <a:solidFill>
            <a:schemeClr val="tx1"/>
          </a:solidFill>
          <a:latin typeface="Helvetica" charset="0"/>
          <a:ea typeface="ＭＳ Ｐゴシック" charset="-128"/>
          <a:cs typeface="ＭＳ Ｐゴシック" charset="-128"/>
        </a:defRPr>
      </a:lvl6pPr>
      <a:lvl7pPr marL="914400" algn="ctr" defTabSz="457200" rtl="0" fontAlgn="base">
        <a:spcBef>
          <a:spcPct val="0"/>
        </a:spcBef>
        <a:spcAft>
          <a:spcPct val="0"/>
        </a:spcAft>
        <a:defRPr sz="3600">
          <a:solidFill>
            <a:schemeClr val="tx1"/>
          </a:solidFill>
          <a:latin typeface="Helvetica" charset="0"/>
          <a:ea typeface="ＭＳ Ｐゴシック" charset="-128"/>
          <a:cs typeface="ＭＳ Ｐゴシック" charset="-128"/>
        </a:defRPr>
      </a:lvl7pPr>
      <a:lvl8pPr marL="1371600" algn="ctr" defTabSz="457200" rtl="0" fontAlgn="base">
        <a:spcBef>
          <a:spcPct val="0"/>
        </a:spcBef>
        <a:spcAft>
          <a:spcPct val="0"/>
        </a:spcAft>
        <a:defRPr sz="3600">
          <a:solidFill>
            <a:schemeClr val="tx1"/>
          </a:solidFill>
          <a:latin typeface="Helvetica" charset="0"/>
          <a:ea typeface="ＭＳ Ｐゴシック" charset="-128"/>
          <a:cs typeface="ＭＳ Ｐゴシック" charset="-128"/>
        </a:defRPr>
      </a:lvl8pPr>
      <a:lvl9pPr marL="1828800" algn="ctr" defTabSz="457200" rtl="0" fontAlgn="base">
        <a:spcBef>
          <a:spcPct val="0"/>
        </a:spcBef>
        <a:spcAft>
          <a:spcPct val="0"/>
        </a:spcAft>
        <a:defRPr sz="3600">
          <a:solidFill>
            <a:schemeClr val="tx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04040"/>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diachiso.gov.vn/"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chart" Target="../charts/chart2.xml"/><Relationship Id="rId7"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4.svg"/><Relationship Id="rId4" Type="http://schemas.openxmlformats.org/officeDocument/2006/relationships/chart" Target="../charts/chart3.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maps.vnpost.vn/tax-publi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0"/>
          <p:cNvGrpSpPr>
            <a:grpSpLocks/>
          </p:cNvGrpSpPr>
          <p:nvPr/>
        </p:nvGrpSpPr>
        <p:grpSpPr bwMode="auto">
          <a:xfrm>
            <a:off x="-8848" y="-20279"/>
            <a:ext cx="12284761" cy="6875412"/>
            <a:chOff x="-1" y="-21333"/>
            <a:chExt cx="10550713" cy="5729509"/>
          </a:xfrm>
        </p:grpSpPr>
        <p:grpSp>
          <p:nvGrpSpPr>
            <p:cNvPr id="5128" name="Group 3"/>
            <p:cNvGrpSpPr>
              <a:grpSpLocks/>
            </p:cNvGrpSpPr>
            <p:nvPr/>
          </p:nvGrpSpPr>
          <p:grpSpPr bwMode="auto">
            <a:xfrm>
              <a:off x="3467165" y="-20783"/>
              <a:ext cx="7083547" cy="5728959"/>
              <a:chOff x="4811798" y="232790"/>
              <a:chExt cx="7083547" cy="5728959"/>
            </a:xfrm>
          </p:grpSpPr>
          <p:pic>
            <p:nvPicPr>
              <p:cNvPr id="5132" name="Picture 10" descr="divider22.tif"/>
              <p:cNvPicPr>
                <a:picLocks noChangeAspect="1"/>
              </p:cNvPicPr>
              <p:nvPr/>
            </p:nvPicPr>
            <p:blipFill>
              <a:blip r:embed="rId3">
                <a:extLst>
                  <a:ext uri="{28A0092B-C50C-407E-A947-70E740481C1C}">
                    <a14:useLocalDpi xmlns:a14="http://schemas.microsoft.com/office/drawing/2010/main" val="0"/>
                  </a:ext>
                </a:extLst>
              </a:blip>
              <a:srcRect r="3577"/>
              <a:stretch>
                <a:fillRect/>
              </a:stretch>
            </p:blipFill>
            <p:spPr bwMode="auto">
              <a:xfrm>
                <a:off x="4811798" y="232790"/>
                <a:ext cx="7083547" cy="572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51573" y="321674"/>
                <a:ext cx="1468416" cy="1182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p>
            </p:txBody>
          </p:sp>
        </p:grpSp>
        <p:grpSp>
          <p:nvGrpSpPr>
            <p:cNvPr id="5129" name="Group 6"/>
            <p:cNvGrpSpPr>
              <a:grpSpLocks/>
            </p:cNvGrpSpPr>
            <p:nvPr/>
          </p:nvGrpSpPr>
          <p:grpSpPr bwMode="auto">
            <a:xfrm>
              <a:off x="-1" y="-21333"/>
              <a:ext cx="4134011" cy="5728959"/>
              <a:chOff x="-1" y="-21333"/>
              <a:chExt cx="4134011" cy="5728959"/>
            </a:xfrm>
          </p:grpSpPr>
          <p:pic>
            <p:nvPicPr>
              <p:cNvPr id="5130" name="Picture 10" descr="divider22.tif"/>
              <p:cNvPicPr>
                <a:picLocks noChangeAspect="1"/>
              </p:cNvPicPr>
              <p:nvPr/>
            </p:nvPicPr>
            <p:blipFill>
              <a:blip r:embed="rId3">
                <a:extLst>
                  <a:ext uri="{28A0092B-C50C-407E-A947-70E740481C1C}">
                    <a14:useLocalDpi xmlns:a14="http://schemas.microsoft.com/office/drawing/2010/main" val="0"/>
                  </a:ext>
                </a:extLst>
              </a:blip>
              <a:srcRect r="41467"/>
              <a:stretch>
                <a:fillRect/>
              </a:stretch>
            </p:blipFill>
            <p:spPr bwMode="auto">
              <a:xfrm>
                <a:off x="-1" y="-21333"/>
                <a:ext cx="4134011" cy="572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4146" y="1019176"/>
                <a:ext cx="1236646" cy="120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a:p>
            </p:txBody>
          </p:sp>
        </p:grpSp>
      </p:grpSp>
      <p:sp>
        <p:nvSpPr>
          <p:cNvPr id="6" name="Title 5"/>
          <p:cNvSpPr txBox="1">
            <a:spLocks/>
          </p:cNvSpPr>
          <p:nvPr/>
        </p:nvSpPr>
        <p:spPr bwMode="auto">
          <a:xfrm>
            <a:off x="2431625" y="185125"/>
            <a:ext cx="7328750" cy="981076"/>
          </a:xfrm>
          <a:prstGeom prst="rect">
            <a:avLst/>
          </a:prstGeom>
          <a:noFill/>
          <a:ln>
            <a:noFill/>
          </a:ln>
          <a:effectLst>
            <a:outerShdw blurRad="50800" dist="50800" dir="5400000" sx="69000" sy="69000" algn="ctr" rotWithShape="0">
              <a:srgbClr val="000000">
                <a:alpha val="43137"/>
              </a:srgbClr>
            </a:outerShdw>
          </a:effec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spcAft>
                <a:spcPts val="972"/>
              </a:spcAft>
              <a:defRPr/>
            </a:pPr>
            <a:r>
              <a:rPr lang="en-US" sz="3120" b="1" dirty="0">
                <a:solidFill>
                  <a:srgbClr val="F6B600"/>
                </a:solidFill>
                <a:latin typeface="Lato Regular" panose="020F0502020204030203" pitchFamily="34" charset="0"/>
                <a:ea typeface="Lato Regular" panose="020F0502020204030203" pitchFamily="34" charset="0"/>
                <a:cs typeface="Lato Regular" panose="020F0502020204030203" pitchFamily="34" charset="0"/>
              </a:rPr>
              <a:t>TỔNG CÔNG TY BƯU ĐIỆN VIỆT NAM</a:t>
            </a:r>
          </a:p>
          <a:p>
            <a:pPr algn="ctr">
              <a:spcAft>
                <a:spcPts val="972"/>
              </a:spcAft>
              <a:defRPr/>
            </a:pPr>
            <a:r>
              <a:rPr lang="en-US" sz="3120" b="1" dirty="0">
                <a:solidFill>
                  <a:srgbClr val="F6B600"/>
                </a:solidFill>
                <a:latin typeface="Lato Regular" panose="020F0502020204030203" pitchFamily="34" charset="0"/>
                <a:ea typeface="Lato Regular" panose="020F0502020204030203" pitchFamily="34" charset="0"/>
                <a:cs typeface="Lato Regular" panose="020F0502020204030203" pitchFamily="34" charset="0"/>
              </a:rPr>
              <a:t>BƯU ĐIỆN TỈNH LAI CHÂU</a:t>
            </a:r>
          </a:p>
        </p:txBody>
      </p:sp>
      <p:sp>
        <p:nvSpPr>
          <p:cNvPr id="512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891540" indent="-342900">
              <a:defRPr>
                <a:solidFill>
                  <a:schemeClr val="tx1"/>
                </a:solidFill>
                <a:latin typeface="Arial" panose="020B0604020202020204" pitchFamily="34" charset="0"/>
                <a:ea typeface="ＭＳ Ｐゴシック" panose="020B0600070205080204" pitchFamily="34" charset="-128"/>
              </a:defRPr>
            </a:lvl2pPr>
            <a:lvl3pPr marL="1371600" indent="-274320">
              <a:defRPr>
                <a:solidFill>
                  <a:schemeClr val="tx1"/>
                </a:solidFill>
                <a:latin typeface="Arial" panose="020B0604020202020204" pitchFamily="34" charset="0"/>
                <a:ea typeface="ＭＳ Ｐゴシック" panose="020B0600070205080204" pitchFamily="34" charset="-128"/>
              </a:defRPr>
            </a:lvl3pPr>
            <a:lvl4pPr marL="1920240" indent="-274320">
              <a:defRPr>
                <a:solidFill>
                  <a:schemeClr val="tx1"/>
                </a:solidFill>
                <a:latin typeface="Arial" panose="020B0604020202020204" pitchFamily="34" charset="0"/>
                <a:ea typeface="ＭＳ Ｐゴシック" panose="020B0600070205080204" pitchFamily="34" charset="-128"/>
              </a:defRPr>
            </a:lvl4pPr>
            <a:lvl5pPr marL="2468880" indent="-274320">
              <a:defRPr>
                <a:solidFill>
                  <a:schemeClr val="tx1"/>
                </a:solidFill>
                <a:latin typeface="Arial" panose="020B0604020202020204" pitchFamily="34" charset="0"/>
                <a:ea typeface="ＭＳ Ｐゴシック" panose="020B0600070205080204" pitchFamily="34" charset="-128"/>
              </a:defRPr>
            </a:lvl5pPr>
            <a:lvl6pPr marL="3017520" indent="-274320" defTabSz="4114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566160" indent="-274320" defTabSz="4114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4114800" indent="-274320" defTabSz="4114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663440" indent="-274320" defTabSz="4114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0DC3B8-B60B-4F32-939A-1E048CD2AA87}" type="slidenum">
              <a:rPr lang="en-US" altLang="en-US">
                <a:solidFill>
                  <a:srgbClr val="898989"/>
                </a:solidFill>
                <a:latin typeface="Helvetica" panose="020B0604020202020204" pitchFamily="34" charset="0"/>
              </a:rPr>
              <a:pPr/>
              <a:t>1</a:t>
            </a:fld>
            <a:endParaRPr lang="en-US" altLang="en-US">
              <a:solidFill>
                <a:srgbClr val="898989"/>
              </a:solidFill>
              <a:latin typeface="Helvetica" panose="020B0604020202020204" pitchFamily="34" charset="0"/>
            </a:endParaRPr>
          </a:p>
        </p:txBody>
      </p:sp>
      <p:sp>
        <p:nvSpPr>
          <p:cNvPr id="9" name="Rectangle 8"/>
          <p:cNvSpPr/>
          <p:nvPr/>
        </p:nvSpPr>
        <p:spPr bwMode="auto">
          <a:xfrm>
            <a:off x="1007746" y="1232536"/>
            <a:ext cx="1236344" cy="144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p>
        </p:txBody>
      </p:sp>
      <p:sp>
        <p:nvSpPr>
          <p:cNvPr id="14" name="Title 5"/>
          <p:cNvSpPr txBox="1">
            <a:spLocks/>
          </p:cNvSpPr>
          <p:nvPr/>
        </p:nvSpPr>
        <p:spPr bwMode="auto">
          <a:xfrm>
            <a:off x="-272398" y="3505863"/>
            <a:ext cx="9549365" cy="1349013"/>
          </a:xfrm>
          <a:prstGeom prst="rect">
            <a:avLst/>
          </a:prstGeom>
          <a:noFill/>
          <a:ln>
            <a:noFill/>
          </a:ln>
        </p:spPr>
        <p:txBody>
          <a:bodyPr/>
          <a:lstStyle/>
          <a:p>
            <a:pPr algn="ctr" eaLnBrk="1" hangingPunct="1">
              <a:spcBef>
                <a:spcPct val="0"/>
              </a:spcBef>
              <a:buFontTx/>
              <a:buNone/>
            </a:pPr>
            <a:r>
              <a:rPr lang="en-US" altLang="en-US" sz="4200" b="1"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NỀN TẢNG ĐỊA CHỈ SỐ QUỐC GIA</a:t>
            </a:r>
          </a:p>
        </p:txBody>
      </p:sp>
      <p:sp>
        <p:nvSpPr>
          <p:cNvPr id="15" name="Google Shape;821;p105">
            <a:extLst>
              <a:ext uri="{FF2B5EF4-FFF2-40B4-BE49-F238E27FC236}">
                <a16:creationId xmlns:a16="http://schemas.microsoft.com/office/drawing/2014/main" id="{63712F67-A09B-4815-8A32-480ACC7E7726}"/>
              </a:ext>
            </a:extLst>
          </p:cNvPr>
          <p:cNvSpPr txBox="1">
            <a:spLocks noChangeArrowheads="1"/>
          </p:cNvSpPr>
          <p:nvPr/>
        </p:nvSpPr>
        <p:spPr bwMode="auto">
          <a:xfrm>
            <a:off x="6306294" y="5806263"/>
            <a:ext cx="6464300" cy="43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67" tIns="60934" rIns="121867" bIns="60934"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5360">
              <a:buClr>
                <a:srgbClr val="4B5050"/>
              </a:buClr>
              <a:buSzPts val="1800"/>
            </a:pPr>
            <a:r>
              <a:rPr lang="en-US" altLang="en-US" sz="2040" i="1" dirty="0">
                <a:solidFill>
                  <a:srgbClr val="4F81BD"/>
                </a:solidFill>
                <a:latin typeface="Lato Linght"/>
                <a:ea typeface="Lato Light"/>
                <a:cs typeface="Arial" panose="020B0604020202020204" pitchFamily="34" charset="0"/>
                <a:sym typeface="Lato Light"/>
              </a:rPr>
              <a:t>Lai </a:t>
            </a:r>
            <a:r>
              <a:rPr lang="en-US" altLang="en-US" sz="2040" i="1" dirty="0" err="1">
                <a:solidFill>
                  <a:srgbClr val="4F81BD"/>
                </a:solidFill>
                <a:latin typeface="Lato Linght"/>
                <a:ea typeface="Lato Light"/>
                <a:cs typeface="Arial" panose="020B0604020202020204" pitchFamily="34" charset="0"/>
                <a:sym typeface="Lato Light"/>
              </a:rPr>
              <a:t>Châu</a:t>
            </a:r>
            <a:r>
              <a:rPr lang="en-US" altLang="en-US" sz="2040" i="1" dirty="0">
                <a:solidFill>
                  <a:srgbClr val="4F81BD"/>
                </a:solidFill>
                <a:latin typeface="Lato Linght"/>
                <a:ea typeface="Lato Light"/>
                <a:cs typeface="Arial" panose="020B0604020202020204" pitchFamily="34" charset="0"/>
                <a:sym typeface="Lato Light"/>
              </a:rPr>
              <a:t>, </a:t>
            </a:r>
            <a:r>
              <a:rPr lang="en-US" altLang="en-US" sz="2040" i="1" dirty="0" err="1">
                <a:solidFill>
                  <a:srgbClr val="4F81BD"/>
                </a:solidFill>
                <a:latin typeface="Lato Linght"/>
                <a:ea typeface="Lato Light"/>
                <a:cs typeface="Arial" panose="020B0604020202020204" pitchFamily="34" charset="0"/>
                <a:sym typeface="Lato Light"/>
              </a:rPr>
              <a:t>tháng</a:t>
            </a:r>
            <a:r>
              <a:rPr lang="en-US" altLang="en-US" sz="2040" i="1" dirty="0">
                <a:solidFill>
                  <a:srgbClr val="4F81BD"/>
                </a:solidFill>
                <a:latin typeface="Lato Linght"/>
                <a:ea typeface="Lato Light"/>
                <a:cs typeface="Arial" panose="020B0604020202020204" pitchFamily="34" charset="0"/>
                <a:sym typeface="Lato Light"/>
              </a:rPr>
              <a:t> 12 </a:t>
            </a:r>
            <a:r>
              <a:rPr lang="en-US" altLang="en-US" sz="2040" i="1" dirty="0" err="1">
                <a:solidFill>
                  <a:srgbClr val="4F81BD"/>
                </a:solidFill>
                <a:latin typeface="Lato Linght"/>
                <a:ea typeface="Lato Light"/>
                <a:cs typeface="Arial" panose="020B0604020202020204" pitchFamily="34" charset="0"/>
                <a:sym typeface="Lato Light"/>
              </a:rPr>
              <a:t>năm</a:t>
            </a:r>
            <a:r>
              <a:rPr lang="en-US" altLang="en-US" sz="2040" i="1" dirty="0">
                <a:solidFill>
                  <a:srgbClr val="4F81BD"/>
                </a:solidFill>
                <a:latin typeface="Lato Linght"/>
                <a:ea typeface="Lato Light"/>
                <a:cs typeface="Arial" panose="020B0604020202020204" pitchFamily="34" charset="0"/>
                <a:sym typeface="Lato Light"/>
              </a:rPr>
              <a:t> 2022</a:t>
            </a:r>
            <a:endParaRPr lang="en-US" altLang="en-US" sz="2040" i="1" dirty="0">
              <a:solidFill>
                <a:srgbClr val="4F81BD"/>
              </a:solidFill>
              <a:latin typeface="Lato Linght"/>
              <a:cs typeface="Arial" panose="020B0604020202020204" pitchFamily="34" charset="0"/>
            </a:endParaRPr>
          </a:p>
        </p:txBody>
      </p:sp>
      <p:cxnSp>
        <p:nvCxnSpPr>
          <p:cNvPr id="4" name="Straight Connector 3">
            <a:extLst>
              <a:ext uri="{FF2B5EF4-FFF2-40B4-BE49-F238E27FC236}">
                <a16:creationId xmlns:a16="http://schemas.microsoft.com/office/drawing/2014/main" id="{9648B0DE-3E74-4C1E-A0E7-90C709650FC4}"/>
              </a:ext>
            </a:extLst>
          </p:cNvPr>
          <p:cNvCxnSpPr/>
          <p:nvPr/>
        </p:nvCxnSpPr>
        <p:spPr>
          <a:xfrm>
            <a:off x="4590704" y="1166201"/>
            <a:ext cx="2371541" cy="0"/>
          </a:xfrm>
          <a:prstGeom prst="line">
            <a:avLst/>
          </a:prstGeom>
          <a:ln>
            <a:solidFill>
              <a:srgbClr val="FAB900"/>
            </a:solidFill>
          </a:ln>
          <a:effectLst>
            <a:outerShdw blurRad="40000" dist="20000" dir="5400000" sx="1000" sy="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BF617D-6A46-059E-7B7A-664E8B29E799}"/>
              </a:ext>
            </a:extLst>
          </p:cNvPr>
          <p:cNvSpPr/>
          <p:nvPr/>
        </p:nvSpPr>
        <p:spPr>
          <a:xfrm>
            <a:off x="357360" y="2545974"/>
            <a:ext cx="5281440" cy="3985975"/>
          </a:xfrm>
          <a:prstGeom prst="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AB762-9C80-438E-8792-FD12E36BF40B}"/>
              </a:ext>
            </a:extLst>
          </p:cNvPr>
          <p:cNvSpPr>
            <a:spLocks noGrp="1"/>
          </p:cNvSpPr>
          <p:nvPr>
            <p:ph type="title"/>
          </p:nvPr>
        </p:nvSpPr>
        <p:spPr>
          <a:xfrm>
            <a:off x="80683" y="19467"/>
            <a:ext cx="10515600" cy="874611"/>
          </a:xfrm>
        </p:spPr>
        <p:txBody>
          <a:bodyPr>
            <a:noAutofit/>
          </a:bodyPr>
          <a:lstStyle/>
          <a:p>
            <a:r>
              <a:rPr lang="en-US" b="1" dirty="0">
                <a:solidFill>
                  <a:srgbClr val="0070C0"/>
                </a:solidFill>
              </a:rPr>
              <a:t>CHỨC NĂNG, DỊCH VỤ CỦA NỀN TẢNG ĐỊA CHỈ SỐ</a:t>
            </a:r>
          </a:p>
        </p:txBody>
      </p:sp>
      <p:sp>
        <p:nvSpPr>
          <p:cNvPr id="3" name="Content Placeholder 2">
            <a:extLst>
              <a:ext uri="{FF2B5EF4-FFF2-40B4-BE49-F238E27FC236}">
                <a16:creationId xmlns:a16="http://schemas.microsoft.com/office/drawing/2014/main" id="{FF342C91-A2DB-4443-8CAF-EC6BEE5EFED5}"/>
              </a:ext>
            </a:extLst>
          </p:cNvPr>
          <p:cNvSpPr>
            <a:spLocks noGrp="1"/>
          </p:cNvSpPr>
          <p:nvPr>
            <p:ph idx="1"/>
          </p:nvPr>
        </p:nvSpPr>
        <p:spPr>
          <a:xfrm>
            <a:off x="521172" y="2712836"/>
            <a:ext cx="4953815" cy="3985975"/>
          </a:xfrm>
        </p:spPr>
        <p:txBody>
          <a:bodyPr>
            <a:noAutofit/>
          </a:bodyPr>
          <a:lstStyle/>
          <a:p>
            <a:pPr algn="just">
              <a:spcBef>
                <a:spcPts val="100"/>
              </a:spcBef>
              <a:spcAft>
                <a:spcPts val="100"/>
              </a:spcAft>
            </a:pP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Đăng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ký</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đăng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nhập</a:t>
            </a:r>
            <a:endPar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00"/>
              </a:spcBef>
              <a:spcAft>
                <a:spcPts val="100"/>
              </a:spcAft>
            </a:pPr>
            <a:r>
              <a:rPr lang="en-GB" sz="1800" spc="-25" dirty="0" err="1">
                <a:solidFill>
                  <a:schemeClr val="tx2"/>
                </a:solidFill>
                <a:effectLst/>
                <a:latin typeface="Times New Roman" panose="02020603050405020304" pitchFamily="18" charset="0"/>
                <a:ea typeface="Calibri" panose="020F0502020204030204" pitchFamily="34" charset="0"/>
              </a:rPr>
              <a:t>Tra</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cứu</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địa</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chỉ</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số</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quốc</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gia</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tìm</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kiếm</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tìm</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kiếm</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nâng</a:t>
            </a:r>
            <a:r>
              <a:rPr lang="en-GB" sz="1800" spc="-25" dirty="0">
                <a:solidFill>
                  <a:schemeClr val="tx2"/>
                </a:solidFill>
                <a:effectLst/>
                <a:latin typeface="Times New Roman" panose="02020603050405020304" pitchFamily="18" charset="0"/>
                <a:ea typeface="Calibri" panose="020F0502020204030204" pitchFamily="34" charset="0"/>
              </a:rPr>
              <a:t> </a:t>
            </a:r>
            <a:r>
              <a:rPr lang="en-GB" sz="1800" spc="-25" dirty="0" err="1">
                <a:solidFill>
                  <a:schemeClr val="tx2"/>
                </a:solidFill>
                <a:effectLst/>
                <a:latin typeface="Times New Roman" panose="02020603050405020304" pitchFamily="18" charset="0"/>
                <a:ea typeface="Calibri" panose="020F0502020204030204" pitchFamily="34" charset="0"/>
              </a:rPr>
              <a:t>cao</a:t>
            </a:r>
            <a:r>
              <a:rPr lang="en-GB" sz="1800" spc="-25" dirty="0">
                <a:solidFill>
                  <a:schemeClr val="tx2"/>
                </a:solidFill>
                <a:effectLst/>
                <a:latin typeface="Times New Roman" panose="02020603050405020304" pitchFamily="18" charset="0"/>
                <a:ea typeface="Calibri" panose="020F0502020204030204" pitchFamily="34" charset="0"/>
              </a:rPr>
              <a:t>, reverse</a:t>
            </a:r>
          </a:p>
          <a:p>
            <a:pPr lvl="0" algn="just">
              <a:spcBef>
                <a:spcPts val="100"/>
              </a:spcBef>
              <a:spcAft>
                <a:spcPts val="100"/>
              </a:spcAft>
            </a:pPr>
            <a:r>
              <a:rPr lang="en-GB" sz="1800" spc="-25" dirty="0" err="1">
                <a:solidFill>
                  <a:schemeClr val="tx2"/>
                </a:solidFill>
                <a:latin typeface="Times New Roman" panose="02020603050405020304" pitchFamily="18" charset="0"/>
                <a:ea typeface="Calibri" panose="020F0502020204030204" pitchFamily="34" charset="0"/>
              </a:rPr>
              <a:t>Yêu</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cầu</a:t>
            </a:r>
            <a:r>
              <a:rPr lang="en-GB" sz="1800" spc="-25" dirty="0">
                <a:solidFill>
                  <a:schemeClr val="tx2"/>
                </a:solidFill>
                <a:latin typeface="Times New Roman" panose="02020603050405020304" pitchFamily="18" charset="0"/>
                <a:ea typeface="Calibri" panose="020F0502020204030204" pitchFamily="34" charset="0"/>
              </a:rPr>
              <a:t>: Lưu </a:t>
            </a:r>
            <a:r>
              <a:rPr lang="en-GB" sz="1800" spc="-25" dirty="0" err="1">
                <a:solidFill>
                  <a:schemeClr val="tx2"/>
                </a:solidFill>
                <a:latin typeface="Times New Roman" panose="02020603050405020304" pitchFamily="18" charset="0"/>
                <a:ea typeface="Calibri" panose="020F0502020204030204" pitchFamily="34" charset="0"/>
              </a:rPr>
              <a:t>địa</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điểm</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của</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tôi</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yêu</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cầu</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cấp</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mới</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địa</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chỉ</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số</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yêu</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cầu</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chỉnh</a:t>
            </a:r>
            <a:r>
              <a:rPr lang="en-GB" sz="1800" spc="-25" dirty="0">
                <a:solidFill>
                  <a:schemeClr val="tx2"/>
                </a:solidFill>
                <a:latin typeface="Times New Roman" panose="02020603050405020304" pitchFamily="18" charset="0"/>
                <a:ea typeface="Calibri" panose="020F0502020204030204" pitchFamily="34" charset="0"/>
              </a:rPr>
              <a:t> sửa, </a:t>
            </a:r>
            <a:r>
              <a:rPr lang="en-GB" sz="1800" spc="-25" dirty="0" err="1">
                <a:solidFill>
                  <a:schemeClr val="tx2"/>
                </a:solidFill>
                <a:latin typeface="Times New Roman" panose="02020603050405020304" pitchFamily="18" charset="0"/>
                <a:ea typeface="Calibri" panose="020F0502020204030204" pitchFamily="34" charset="0"/>
              </a:rPr>
              <a:t>cập</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nhật</a:t>
            </a:r>
            <a:r>
              <a:rPr lang="en-GB" sz="1800" spc="-25" dirty="0">
                <a:solidFill>
                  <a:schemeClr val="tx2"/>
                </a:solidFill>
                <a:latin typeface="Times New Roman" panose="02020603050405020304" pitchFamily="18" charset="0"/>
                <a:ea typeface="Calibri" panose="020F0502020204030204" pitchFamily="34" charset="0"/>
              </a:rPr>
              <a:t> thông tin </a:t>
            </a:r>
            <a:r>
              <a:rPr lang="en-GB" sz="1800" spc="-25" dirty="0" err="1">
                <a:solidFill>
                  <a:schemeClr val="tx2"/>
                </a:solidFill>
                <a:latin typeface="Times New Roman" panose="02020603050405020304" pitchFamily="18" charset="0"/>
                <a:ea typeface="Calibri" panose="020F0502020204030204" pitchFamily="34" charset="0"/>
              </a:rPr>
              <a:t>địa</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chỉ</a:t>
            </a:r>
            <a:r>
              <a:rPr lang="en-GB" sz="1800" spc="-25" dirty="0">
                <a:solidFill>
                  <a:schemeClr val="tx2"/>
                </a:solidFill>
                <a:latin typeface="Times New Roman" panose="02020603050405020304" pitchFamily="18" charset="0"/>
                <a:ea typeface="Calibri" panose="020F0502020204030204" pitchFamily="34" charset="0"/>
              </a:rPr>
              <a:t> </a:t>
            </a:r>
            <a:r>
              <a:rPr lang="en-GB" sz="1800" spc="-25" dirty="0" err="1">
                <a:solidFill>
                  <a:schemeClr val="tx2"/>
                </a:solidFill>
                <a:latin typeface="Times New Roman" panose="02020603050405020304" pitchFamily="18" charset="0"/>
                <a:ea typeface="Calibri" panose="020F0502020204030204" pitchFamily="34" charset="0"/>
              </a:rPr>
              <a:t>số</a:t>
            </a:r>
            <a:r>
              <a:rPr lang="en-GB" sz="1800" spc="-25" dirty="0">
                <a:solidFill>
                  <a:schemeClr val="tx2"/>
                </a:solidFill>
                <a:latin typeface="Times New Roman" panose="02020603050405020304" pitchFamily="18" charset="0"/>
                <a:ea typeface="Calibri" panose="020F0502020204030204" pitchFamily="34" charset="0"/>
              </a:rPr>
              <a:t>. </a:t>
            </a:r>
            <a:endParaRPr lang="en-US" sz="1800" spc="-25" dirty="0">
              <a:solidFill>
                <a:schemeClr val="tx2"/>
              </a:solidFill>
              <a:latin typeface="Times New Roman" panose="02020603050405020304" pitchFamily="18" charset="0"/>
              <a:ea typeface="Calibri" panose="020F0502020204030204" pitchFamily="34" charset="0"/>
            </a:endParaRPr>
          </a:p>
          <a:p>
            <a:pPr lvl="0" algn="just">
              <a:spcBef>
                <a:spcPts val="100"/>
              </a:spcBef>
              <a:spcAft>
                <a:spcPts val="100"/>
              </a:spcAft>
            </a:pP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lý</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thông tin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cá</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và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lý</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Bef>
                <a:spcPts val="100"/>
              </a:spcBef>
              <a:spcAft>
                <a:spcPts val="100"/>
              </a:spcAft>
            </a:pPr>
            <a:r>
              <a:rPr lang="en-US" sz="1800" spc="-20" dirty="0" err="1">
                <a:solidFill>
                  <a:schemeClr val="tx2"/>
                </a:solidFill>
                <a:effectLst/>
                <a:latin typeface="Times New Roman" panose="02020603050405020304" pitchFamily="18" charset="0"/>
                <a:ea typeface="Times New Roman" panose="02020603050405020304" pitchFamily="18" charset="0"/>
              </a:rPr>
              <a:t>Chức</a:t>
            </a:r>
            <a:r>
              <a:rPr lang="en-US" sz="1800" spc="-20" dirty="0">
                <a:solidFill>
                  <a:schemeClr val="tx2"/>
                </a:solidFill>
                <a:effectLst/>
                <a:latin typeface="Times New Roman" panose="02020603050405020304" pitchFamily="18" charset="0"/>
                <a:ea typeface="Times New Roman" panose="02020603050405020304" pitchFamily="18" charset="0"/>
              </a:rPr>
              <a:t> </a:t>
            </a:r>
            <a:r>
              <a:rPr lang="en-US" sz="1800" spc="-20" dirty="0" err="1">
                <a:solidFill>
                  <a:schemeClr val="tx2"/>
                </a:solidFill>
                <a:effectLst/>
                <a:latin typeface="Times New Roman" panose="02020603050405020304" pitchFamily="18" charset="0"/>
                <a:ea typeface="Times New Roman" panose="02020603050405020304" pitchFamily="18" charset="0"/>
              </a:rPr>
              <a:t>năng</a:t>
            </a:r>
            <a:r>
              <a:rPr lang="en-US" sz="1800" spc="-20" dirty="0">
                <a:solidFill>
                  <a:schemeClr val="tx2"/>
                </a:solidFill>
                <a:effectLst/>
                <a:latin typeface="Times New Roman" panose="02020603050405020304" pitchFamily="18" charset="0"/>
                <a:ea typeface="Times New Roman" panose="02020603050405020304" pitchFamily="18" charset="0"/>
              </a:rPr>
              <a:t> </a:t>
            </a:r>
            <a:r>
              <a:rPr lang="en-US" sz="1800" spc="-20" dirty="0" err="1">
                <a:solidFill>
                  <a:schemeClr val="tx2"/>
                </a:solidFill>
                <a:effectLst/>
                <a:latin typeface="Times New Roman" panose="02020603050405020304" pitchFamily="18" charset="0"/>
                <a:ea typeface="Times New Roman" panose="02020603050405020304" pitchFamily="18" charset="0"/>
              </a:rPr>
              <a:t>lưu</a:t>
            </a:r>
            <a:r>
              <a:rPr lang="en-US" sz="1800" spc="-20" dirty="0">
                <a:solidFill>
                  <a:schemeClr val="tx2"/>
                </a:solidFill>
                <a:effectLst/>
                <a:latin typeface="Times New Roman" panose="02020603050405020304" pitchFamily="18" charset="0"/>
                <a:ea typeface="Times New Roman" panose="02020603050405020304" pitchFamily="18" charset="0"/>
              </a:rPr>
              <a:t>, </a:t>
            </a:r>
            <a:r>
              <a:rPr lang="en-US" sz="1800" spc="-20" dirty="0" err="1">
                <a:solidFill>
                  <a:schemeClr val="tx2"/>
                </a:solidFill>
                <a:effectLst/>
                <a:latin typeface="Times New Roman" panose="02020603050405020304" pitchFamily="18" charset="0"/>
                <a:ea typeface="Times New Roman" panose="02020603050405020304" pitchFamily="18" charset="0"/>
              </a:rPr>
              <a:t>chỉnh</a:t>
            </a:r>
            <a:r>
              <a:rPr lang="en-US" sz="1800" spc="-20" dirty="0">
                <a:solidFill>
                  <a:schemeClr val="tx2"/>
                </a:solidFill>
                <a:effectLst/>
                <a:latin typeface="Times New Roman" panose="02020603050405020304" pitchFamily="18" charset="0"/>
                <a:ea typeface="Times New Roman" panose="02020603050405020304" pitchFamily="18" charset="0"/>
              </a:rPr>
              <a:t> sửa, </a:t>
            </a:r>
            <a:r>
              <a:rPr lang="en-US" sz="1800" spc="-20" dirty="0" err="1">
                <a:solidFill>
                  <a:schemeClr val="tx2"/>
                </a:solidFill>
                <a:effectLst/>
                <a:latin typeface="Times New Roman" panose="02020603050405020304" pitchFamily="18" charset="0"/>
                <a:ea typeface="Times New Roman" panose="02020603050405020304" pitchFamily="18" charset="0"/>
              </a:rPr>
              <a:t>xóa</a:t>
            </a:r>
            <a:r>
              <a:rPr lang="en-US" sz="1800" spc="-20" dirty="0">
                <a:solidFill>
                  <a:schemeClr val="tx2"/>
                </a:solidFill>
                <a:effectLst/>
                <a:latin typeface="Times New Roman" panose="02020603050405020304" pitchFamily="18" charset="0"/>
                <a:ea typeface="Times New Roman" panose="02020603050405020304" pitchFamily="18" charset="0"/>
              </a:rPr>
              <a:t>, chia </a:t>
            </a:r>
            <a:r>
              <a:rPr lang="en-US" sz="1800" spc="-20" dirty="0" err="1">
                <a:solidFill>
                  <a:schemeClr val="tx2"/>
                </a:solidFill>
                <a:effectLst/>
                <a:latin typeface="Times New Roman" panose="02020603050405020304" pitchFamily="18" charset="0"/>
                <a:ea typeface="Times New Roman" panose="02020603050405020304" pitchFamily="18" charset="0"/>
              </a:rPr>
              <a:t>sẻ</a:t>
            </a:r>
            <a:r>
              <a:rPr lang="en-US" sz="1800" spc="-20" dirty="0">
                <a:solidFill>
                  <a:schemeClr val="tx2"/>
                </a:solidFill>
                <a:effectLst/>
                <a:latin typeface="Times New Roman" panose="02020603050405020304" pitchFamily="18" charset="0"/>
                <a:ea typeface="Times New Roman" panose="02020603050405020304" pitchFamily="18" charset="0"/>
              </a:rPr>
              <a:t> </a:t>
            </a:r>
            <a:r>
              <a:rPr lang="en-US" sz="1800" spc="-20" dirty="0" err="1">
                <a:solidFill>
                  <a:schemeClr val="tx2"/>
                </a:solidFill>
                <a:effectLst/>
                <a:latin typeface="Times New Roman" panose="02020603050405020304" pitchFamily="18" charset="0"/>
                <a:ea typeface="Times New Roman" panose="02020603050405020304" pitchFamily="18" charset="0"/>
              </a:rPr>
              <a:t>các</a:t>
            </a:r>
            <a:r>
              <a:rPr lang="en-US" sz="1800" spc="-20" dirty="0">
                <a:solidFill>
                  <a:schemeClr val="tx2"/>
                </a:solidFill>
                <a:effectLst/>
                <a:latin typeface="Times New Roman" panose="02020603050405020304" pitchFamily="18" charset="0"/>
                <a:ea typeface="Times New Roman" panose="02020603050405020304" pitchFamily="18" charset="0"/>
              </a:rPr>
              <a:t> </a:t>
            </a:r>
            <a:r>
              <a:rPr lang="en-US" sz="1800" spc="-20" dirty="0" err="1">
                <a:solidFill>
                  <a:schemeClr val="tx2"/>
                </a:solidFill>
                <a:effectLst/>
                <a:latin typeface="Times New Roman" panose="02020603050405020304" pitchFamily="18" charset="0"/>
                <a:ea typeface="Times New Roman" panose="02020603050405020304" pitchFamily="18" charset="0"/>
              </a:rPr>
              <a:t>địa</a:t>
            </a:r>
            <a:r>
              <a:rPr lang="en-US" sz="1800" spc="-20" dirty="0">
                <a:solidFill>
                  <a:schemeClr val="tx2"/>
                </a:solidFill>
                <a:effectLst/>
                <a:latin typeface="Times New Roman" panose="02020603050405020304" pitchFamily="18" charset="0"/>
                <a:ea typeface="Times New Roman" panose="02020603050405020304" pitchFamily="18" charset="0"/>
              </a:rPr>
              <a:t> </a:t>
            </a:r>
            <a:r>
              <a:rPr lang="en-US" sz="1800" spc="-20" dirty="0" err="1">
                <a:solidFill>
                  <a:schemeClr val="tx2"/>
                </a:solidFill>
                <a:effectLst/>
                <a:latin typeface="Times New Roman" panose="02020603050405020304" pitchFamily="18" charset="0"/>
                <a:ea typeface="Times New Roman" panose="02020603050405020304" pitchFamily="18" charset="0"/>
              </a:rPr>
              <a:t>điểm</a:t>
            </a:r>
            <a:endParaRPr lang="en-US" sz="1800" spc="-20" dirty="0">
              <a:solidFill>
                <a:schemeClr val="tx2"/>
              </a:solidFill>
              <a:latin typeface="Times New Roman" panose="02020603050405020304" pitchFamily="18" charset="0"/>
              <a:ea typeface="Times New Roman" panose="02020603050405020304" pitchFamily="18" charset="0"/>
            </a:endParaRPr>
          </a:p>
          <a:p>
            <a:pPr lvl="0" algn="just">
              <a:spcBef>
                <a:spcPts val="100"/>
              </a:spcBef>
              <a:spcAft>
                <a:spcPts val="100"/>
              </a:spcAft>
            </a:pP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tiện</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ích</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thêm</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livechat</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200"/>
              </a:spcBef>
              <a:spcAft>
                <a:spcPts val="200"/>
              </a:spcAft>
            </a:pPr>
            <a:endParaRPr lang="en-US"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AC2C35F-ED66-F638-981D-A5E4413F3A31}"/>
              </a:ext>
            </a:extLst>
          </p:cNvPr>
          <p:cNvSpPr txBox="1"/>
          <p:nvPr/>
        </p:nvSpPr>
        <p:spPr>
          <a:xfrm>
            <a:off x="6141649" y="4885196"/>
            <a:ext cx="5602116" cy="1261884"/>
          </a:xfrm>
          <a:prstGeom prst="rect">
            <a:avLst/>
          </a:prstGeom>
          <a:noFill/>
        </p:spPr>
        <p:txBody>
          <a:bodyPr wrap="square">
            <a:spAutoFit/>
          </a:bodyPr>
          <a:lstStyle/>
          <a:p>
            <a:pPr marL="0" indent="0" algn="just">
              <a:lnSpc>
                <a:spcPct val="100000"/>
              </a:lnSpc>
              <a:spcBef>
                <a:spcPts val="200"/>
              </a:spcBef>
              <a:spcAft>
                <a:spcPts val="200"/>
              </a:spcAft>
              <a:buNone/>
            </a:pPr>
            <a:r>
              <a:rPr lang="en-US" sz="1900" b="1" u="sng"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Dịch vụ</a:t>
            </a:r>
            <a:r>
              <a:rPr lang="en-US" sz="1900" u="sng"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C</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ung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API và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dịch vụ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doanh</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nghiệp,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như</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danh</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tọa</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độ</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danh</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chỉ</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tra</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xác</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chỉ</a:t>
            </a:r>
            <a:r>
              <a:rPr lang="en-US" sz="19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19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04402FA-074C-D5F2-8474-DC73EC39423B}"/>
              </a:ext>
            </a:extLst>
          </p:cNvPr>
          <p:cNvPicPr>
            <a:picLocks noChangeAspect="1"/>
          </p:cNvPicPr>
          <p:nvPr/>
        </p:nvPicPr>
        <p:blipFill rotWithShape="1">
          <a:blip r:embed="rId2"/>
          <a:srcRect l="4484" t="16042" r="2392" b="2728"/>
          <a:stretch/>
        </p:blipFill>
        <p:spPr>
          <a:xfrm>
            <a:off x="6080577" y="1458402"/>
            <a:ext cx="5721459" cy="3158421"/>
          </a:xfrm>
          <a:prstGeom prst="rect">
            <a:avLst/>
          </a:prstGeom>
        </p:spPr>
      </p:pic>
      <p:sp>
        <p:nvSpPr>
          <p:cNvPr id="5" name="Rectangle 4">
            <a:extLst>
              <a:ext uri="{FF2B5EF4-FFF2-40B4-BE49-F238E27FC236}">
                <a16:creationId xmlns:a16="http://schemas.microsoft.com/office/drawing/2014/main" id="{D27537EF-F40D-B7FD-895A-AFA163F2AF5F}"/>
              </a:ext>
            </a:extLst>
          </p:cNvPr>
          <p:cNvSpPr/>
          <p:nvPr/>
        </p:nvSpPr>
        <p:spPr>
          <a:xfrm>
            <a:off x="448235" y="2408037"/>
            <a:ext cx="5286151" cy="3985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0659F6-720A-9312-7EAD-1F98342F6C48}"/>
              </a:ext>
            </a:extLst>
          </p:cNvPr>
          <p:cNvSpPr txBox="1"/>
          <p:nvPr/>
        </p:nvSpPr>
        <p:spPr>
          <a:xfrm>
            <a:off x="389964" y="1315515"/>
            <a:ext cx="5419165" cy="923330"/>
          </a:xfrm>
          <a:prstGeom prst="rect">
            <a:avLst/>
          </a:prstGeom>
          <a:noFill/>
        </p:spPr>
        <p:txBody>
          <a:bodyPr wrap="square">
            <a:spAutoFit/>
          </a:bodyPr>
          <a:lstStyle/>
          <a:p>
            <a:pPr algn="just">
              <a:spcBef>
                <a:spcPts val="100"/>
              </a:spcBef>
              <a:spcAft>
                <a:spcPts val="100"/>
              </a:spcAft>
            </a:pP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Nền</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tảng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public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môi</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Internet qua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https://diachiso.gov.vn/</a:t>
            </a:r>
            <a:r>
              <a:rPr lang="en-US" sz="18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và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ứng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mobile “</a:t>
            </a:r>
            <a:r>
              <a:rPr lang="en-US" sz="1800" i="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8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chỉ</a:t>
            </a:r>
            <a:r>
              <a:rPr lang="en-US" sz="18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64026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FA11-E4BF-4A53-A322-381931925AF8}"/>
              </a:ext>
            </a:extLst>
          </p:cNvPr>
          <p:cNvSpPr>
            <a:spLocks noGrp="1"/>
          </p:cNvSpPr>
          <p:nvPr>
            <p:ph type="title"/>
          </p:nvPr>
        </p:nvSpPr>
        <p:spPr>
          <a:xfrm>
            <a:off x="66181" y="43674"/>
            <a:ext cx="10972800" cy="869950"/>
          </a:xfrm>
        </p:spPr>
        <p:txBody>
          <a:bodyPr/>
          <a:lstStyle/>
          <a:p>
            <a:r>
              <a:rPr lang="en-US" b="1" dirty="0"/>
              <a:t>ĐỐI TƯỢNG THỤ HƯỞNG</a:t>
            </a:r>
          </a:p>
        </p:txBody>
      </p:sp>
      <p:grpSp>
        <p:nvGrpSpPr>
          <p:cNvPr id="31" name="그룹 2">
            <a:extLst>
              <a:ext uri="{FF2B5EF4-FFF2-40B4-BE49-F238E27FC236}">
                <a16:creationId xmlns:a16="http://schemas.microsoft.com/office/drawing/2014/main" id="{FC1CE1B7-C928-4B93-8C4E-068912C4178E}"/>
              </a:ext>
            </a:extLst>
          </p:cNvPr>
          <p:cNvGrpSpPr/>
          <p:nvPr/>
        </p:nvGrpSpPr>
        <p:grpSpPr>
          <a:xfrm>
            <a:off x="2785077" y="1783215"/>
            <a:ext cx="5612649" cy="4217714"/>
            <a:chOff x="1825801" y="1835170"/>
            <a:chExt cx="5612649" cy="4217714"/>
          </a:xfrm>
        </p:grpSpPr>
        <p:cxnSp>
          <p:nvCxnSpPr>
            <p:cNvPr id="32" name="Straight Connector 31">
              <a:extLst>
                <a:ext uri="{FF2B5EF4-FFF2-40B4-BE49-F238E27FC236}">
                  <a16:creationId xmlns:a16="http://schemas.microsoft.com/office/drawing/2014/main" id="{8407D20E-8509-4347-907D-2C8A1B07C51F}"/>
                </a:ext>
              </a:extLst>
            </p:cNvPr>
            <p:cNvCxnSpPr>
              <a:cxnSpLocks/>
              <a:endCxn id="41" idx="1"/>
            </p:cNvCxnSpPr>
            <p:nvPr/>
          </p:nvCxnSpPr>
          <p:spPr>
            <a:xfrm>
              <a:off x="4936446" y="3871740"/>
              <a:ext cx="1178797" cy="8688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E6297D-42B1-4A4A-844B-51C9259EC272}"/>
                </a:ext>
              </a:extLst>
            </p:cNvPr>
            <p:cNvCxnSpPr>
              <a:cxnSpLocks/>
              <a:endCxn id="53" idx="6"/>
            </p:cNvCxnSpPr>
            <p:nvPr/>
          </p:nvCxnSpPr>
          <p:spPr>
            <a:xfrm flipH="1" flipV="1">
              <a:off x="3014888" y="2841815"/>
              <a:ext cx="1248286" cy="70681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B811F98-BBD3-4628-8516-EDEFFC59CA20}"/>
                </a:ext>
              </a:extLst>
            </p:cNvPr>
            <p:cNvCxnSpPr>
              <a:cxnSpLocks/>
              <a:endCxn id="39" idx="3"/>
            </p:cNvCxnSpPr>
            <p:nvPr/>
          </p:nvCxnSpPr>
          <p:spPr>
            <a:xfrm flipV="1">
              <a:off x="4976826" y="3135562"/>
              <a:ext cx="1694473" cy="7628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F14DCD8-EC4D-40A8-B82A-DBB885F0B4E6}"/>
                </a:ext>
              </a:extLst>
            </p:cNvPr>
            <p:cNvSpPr/>
            <p:nvPr/>
          </p:nvSpPr>
          <p:spPr>
            <a:xfrm>
              <a:off x="4180360" y="3115656"/>
              <a:ext cx="1512168" cy="1512168"/>
            </a:xfrm>
            <a:prstGeom prst="ellipse">
              <a:avLst/>
            </a:prstGeom>
            <a:solidFill>
              <a:srgbClr val="F1F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Oval 38">
              <a:extLst>
                <a:ext uri="{FF2B5EF4-FFF2-40B4-BE49-F238E27FC236}">
                  <a16:creationId xmlns:a16="http://schemas.microsoft.com/office/drawing/2014/main" id="{EECB4042-D11C-4FF7-A1C8-8C6B787F9C12}"/>
                </a:ext>
              </a:extLst>
            </p:cNvPr>
            <p:cNvSpPr/>
            <p:nvPr/>
          </p:nvSpPr>
          <p:spPr>
            <a:xfrm>
              <a:off x="6539677" y="2368411"/>
              <a:ext cx="898773" cy="8987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4CA0D25F-DA19-458E-A4FF-F34A701691B4}"/>
                </a:ext>
              </a:extLst>
            </p:cNvPr>
            <p:cNvSpPr/>
            <p:nvPr/>
          </p:nvSpPr>
          <p:spPr>
            <a:xfrm>
              <a:off x="4793756" y="1835170"/>
              <a:ext cx="593402" cy="5934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Oval 40">
              <a:extLst>
                <a:ext uri="{FF2B5EF4-FFF2-40B4-BE49-F238E27FC236}">
                  <a16:creationId xmlns:a16="http://schemas.microsoft.com/office/drawing/2014/main" id="{0BF66F68-C935-44F8-8F41-AAE8A1F1ABF9}"/>
                </a:ext>
              </a:extLst>
            </p:cNvPr>
            <p:cNvSpPr/>
            <p:nvPr/>
          </p:nvSpPr>
          <p:spPr>
            <a:xfrm>
              <a:off x="5951985" y="4577296"/>
              <a:ext cx="1114797" cy="11147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3" name="Oval 52">
              <a:extLst>
                <a:ext uri="{FF2B5EF4-FFF2-40B4-BE49-F238E27FC236}">
                  <a16:creationId xmlns:a16="http://schemas.microsoft.com/office/drawing/2014/main" id="{0F549D38-BD75-424C-80C3-BC78BD6D6765}"/>
                </a:ext>
              </a:extLst>
            </p:cNvPr>
            <p:cNvSpPr/>
            <p:nvPr/>
          </p:nvSpPr>
          <p:spPr>
            <a:xfrm>
              <a:off x="1825801" y="2247271"/>
              <a:ext cx="1189087" cy="1189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TextBox 54">
              <a:extLst>
                <a:ext uri="{FF2B5EF4-FFF2-40B4-BE49-F238E27FC236}">
                  <a16:creationId xmlns:a16="http://schemas.microsoft.com/office/drawing/2014/main" id="{D692A814-C4C7-424E-81B4-135AFFE3B704}"/>
                </a:ext>
              </a:extLst>
            </p:cNvPr>
            <p:cNvSpPr txBox="1"/>
            <p:nvPr/>
          </p:nvSpPr>
          <p:spPr>
            <a:xfrm>
              <a:off x="4288372" y="3548634"/>
              <a:ext cx="1296144" cy="707886"/>
            </a:xfrm>
            <a:prstGeom prst="rect">
              <a:avLst/>
            </a:prstGeom>
            <a:noFill/>
          </p:spPr>
          <p:txBody>
            <a:bodyPr wrap="square" rtlCol="0">
              <a:spAutoFit/>
            </a:bodyPr>
            <a:lstStyle/>
            <a:p>
              <a:pPr algn="ctr"/>
              <a:r>
                <a:rPr lang="en-US" altLang="ko-KR" sz="2000" b="1" dirty="0">
                  <a:latin typeface="Arial" panose="020B0604020202020204" pitchFamily="34" charset="0"/>
                  <a:cs typeface="Arial" panose="020B0604020202020204" pitchFamily="34" charset="0"/>
                </a:rPr>
                <a:t>THỤ H</a:t>
              </a:r>
              <a:r>
                <a:rPr lang="vi-VN" altLang="ko-KR" sz="2000" b="1" dirty="0">
                  <a:latin typeface="Arial" panose="020B0604020202020204" pitchFamily="34" charset="0"/>
                  <a:cs typeface="Arial" panose="020B0604020202020204" pitchFamily="34" charset="0"/>
                </a:rPr>
                <a:t>Ư</a:t>
              </a:r>
              <a:r>
                <a:rPr lang="en-US" altLang="ko-KR" sz="2000" b="1" dirty="0">
                  <a:latin typeface="Arial" panose="020B0604020202020204" pitchFamily="34" charset="0"/>
                  <a:cs typeface="Arial" panose="020B0604020202020204" pitchFamily="34" charset="0"/>
                </a:rPr>
                <a:t>ỞNG</a:t>
              </a:r>
              <a:endParaRPr lang="ko-KR" altLang="en-US" sz="2000" b="1" dirty="0">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BB9C96C6-46AA-489D-A24C-77C7EA696717}"/>
                </a:ext>
              </a:extLst>
            </p:cNvPr>
            <p:cNvSpPr/>
            <p:nvPr/>
          </p:nvSpPr>
          <p:spPr>
            <a:xfrm>
              <a:off x="2971850" y="4589972"/>
              <a:ext cx="1114797" cy="1114797"/>
            </a:xfrm>
            <a:prstGeom prst="ellipse">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Oval 65">
              <a:extLst>
                <a:ext uri="{FF2B5EF4-FFF2-40B4-BE49-F238E27FC236}">
                  <a16:creationId xmlns:a16="http://schemas.microsoft.com/office/drawing/2014/main" id="{7AB3A783-3319-407B-B9B4-A95E31761759}"/>
                </a:ext>
              </a:extLst>
            </p:cNvPr>
            <p:cNvSpPr/>
            <p:nvPr/>
          </p:nvSpPr>
          <p:spPr>
            <a:xfrm>
              <a:off x="5389316" y="2579950"/>
              <a:ext cx="459035" cy="45903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66">
              <a:extLst>
                <a:ext uri="{FF2B5EF4-FFF2-40B4-BE49-F238E27FC236}">
                  <a16:creationId xmlns:a16="http://schemas.microsoft.com/office/drawing/2014/main" id="{CE206A9A-BF21-46F5-ABAA-7DC1D7251717}"/>
                </a:ext>
              </a:extLst>
            </p:cNvPr>
            <p:cNvSpPr/>
            <p:nvPr/>
          </p:nvSpPr>
          <p:spPr>
            <a:xfrm>
              <a:off x="3684871" y="4480235"/>
              <a:ext cx="363255" cy="3632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Oval 67">
              <a:extLst>
                <a:ext uri="{FF2B5EF4-FFF2-40B4-BE49-F238E27FC236}">
                  <a16:creationId xmlns:a16="http://schemas.microsoft.com/office/drawing/2014/main" id="{B796F200-7BAE-4ED7-B5D9-D0D0F3164F89}"/>
                </a:ext>
              </a:extLst>
            </p:cNvPr>
            <p:cNvSpPr/>
            <p:nvPr/>
          </p:nvSpPr>
          <p:spPr>
            <a:xfrm>
              <a:off x="6476486" y="3551209"/>
              <a:ext cx="282855" cy="282855"/>
            </a:xfrm>
            <a:prstGeom prst="ellipse">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68">
              <a:extLst>
                <a:ext uri="{FF2B5EF4-FFF2-40B4-BE49-F238E27FC236}">
                  <a16:creationId xmlns:a16="http://schemas.microsoft.com/office/drawing/2014/main" id="{8EBFF9E2-9369-4CF7-BDF8-CCC8181256D9}"/>
                </a:ext>
              </a:extLst>
            </p:cNvPr>
            <p:cNvSpPr/>
            <p:nvPr/>
          </p:nvSpPr>
          <p:spPr>
            <a:xfrm>
              <a:off x="2668761" y="2196177"/>
              <a:ext cx="266700" cy="2667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Oval 69">
              <a:extLst>
                <a:ext uri="{FF2B5EF4-FFF2-40B4-BE49-F238E27FC236}">
                  <a16:creationId xmlns:a16="http://schemas.microsoft.com/office/drawing/2014/main" id="{F6149952-F389-4A6F-AED1-80DB28773F9B}"/>
                </a:ext>
              </a:extLst>
            </p:cNvPr>
            <p:cNvSpPr/>
            <p:nvPr/>
          </p:nvSpPr>
          <p:spPr>
            <a:xfrm>
              <a:off x="5924795" y="4117523"/>
              <a:ext cx="352320" cy="3523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70">
              <a:extLst>
                <a:ext uri="{FF2B5EF4-FFF2-40B4-BE49-F238E27FC236}">
                  <a16:creationId xmlns:a16="http://schemas.microsoft.com/office/drawing/2014/main" id="{A16FEFB3-9BB7-450A-8081-0E1474EF15E4}"/>
                </a:ext>
              </a:extLst>
            </p:cNvPr>
            <p:cNvSpPr/>
            <p:nvPr/>
          </p:nvSpPr>
          <p:spPr>
            <a:xfrm>
              <a:off x="3396656" y="3398900"/>
              <a:ext cx="321839" cy="32183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Oval 71">
              <a:extLst>
                <a:ext uri="{FF2B5EF4-FFF2-40B4-BE49-F238E27FC236}">
                  <a16:creationId xmlns:a16="http://schemas.microsoft.com/office/drawing/2014/main" id="{1F13F25B-56D4-4AAE-96D4-538FE39A42E9}"/>
                </a:ext>
              </a:extLst>
            </p:cNvPr>
            <p:cNvSpPr/>
            <p:nvPr/>
          </p:nvSpPr>
          <p:spPr>
            <a:xfrm>
              <a:off x="3998959" y="3241670"/>
              <a:ext cx="200451" cy="200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Oval 72">
              <a:extLst>
                <a:ext uri="{FF2B5EF4-FFF2-40B4-BE49-F238E27FC236}">
                  <a16:creationId xmlns:a16="http://schemas.microsoft.com/office/drawing/2014/main" id="{E1444686-157E-4EEE-8345-0CF0453763AF}"/>
                </a:ext>
              </a:extLst>
            </p:cNvPr>
            <p:cNvSpPr/>
            <p:nvPr/>
          </p:nvSpPr>
          <p:spPr>
            <a:xfrm>
              <a:off x="5622688" y="1931420"/>
              <a:ext cx="200451" cy="200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96F0959A-8925-45EA-8635-D8A25AD53F9E}"/>
                </a:ext>
              </a:extLst>
            </p:cNvPr>
            <p:cNvSpPr/>
            <p:nvPr/>
          </p:nvSpPr>
          <p:spPr>
            <a:xfrm>
              <a:off x="4593305" y="5852433"/>
              <a:ext cx="200451" cy="200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40">
              <a:extLst>
                <a:ext uri="{FF2B5EF4-FFF2-40B4-BE49-F238E27FC236}">
                  <a16:creationId xmlns:a16="http://schemas.microsoft.com/office/drawing/2014/main" id="{E3AA9EEE-52EB-424F-8961-3359F74ADC76}"/>
                </a:ext>
              </a:extLst>
            </p:cNvPr>
            <p:cNvSpPr/>
            <p:nvPr/>
          </p:nvSpPr>
          <p:spPr>
            <a:xfrm>
              <a:off x="2927021" y="4538537"/>
              <a:ext cx="200451" cy="200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Oval 30">
              <a:extLst>
                <a:ext uri="{FF2B5EF4-FFF2-40B4-BE49-F238E27FC236}">
                  <a16:creationId xmlns:a16="http://schemas.microsoft.com/office/drawing/2014/main" id="{3805E9C7-32A1-43CA-8F46-95F756FE9039}"/>
                </a:ext>
              </a:extLst>
            </p:cNvPr>
            <p:cNvSpPr/>
            <p:nvPr/>
          </p:nvSpPr>
          <p:spPr>
            <a:xfrm>
              <a:off x="6063159" y="2804632"/>
              <a:ext cx="363255" cy="3632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Oval 36">
              <a:extLst>
                <a:ext uri="{FF2B5EF4-FFF2-40B4-BE49-F238E27FC236}">
                  <a16:creationId xmlns:a16="http://schemas.microsoft.com/office/drawing/2014/main" id="{D51B114B-5190-4C52-BE7B-3ECAB3AFDDD1}"/>
                </a:ext>
              </a:extLst>
            </p:cNvPr>
            <p:cNvSpPr/>
            <p:nvPr/>
          </p:nvSpPr>
          <p:spPr>
            <a:xfrm>
              <a:off x="5523070" y="5429243"/>
              <a:ext cx="321839" cy="32183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 name="Rectangle 2">
            <a:extLst>
              <a:ext uri="{FF2B5EF4-FFF2-40B4-BE49-F238E27FC236}">
                <a16:creationId xmlns:a16="http://schemas.microsoft.com/office/drawing/2014/main" id="{8719920B-9D9D-4F45-9AAC-8C71BE35AF6E}"/>
              </a:ext>
            </a:extLst>
          </p:cNvPr>
          <p:cNvSpPr/>
          <p:nvPr/>
        </p:nvSpPr>
        <p:spPr>
          <a:xfrm>
            <a:off x="8510989" y="2174052"/>
            <a:ext cx="2837976"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Ng</a:t>
            </a:r>
            <a:r>
              <a:rPr lang="vi-VN" sz="2000" dirty="0">
                <a:latin typeface="Arial" panose="020B0604020202020204" pitchFamily="34" charset="0"/>
                <a:cs typeface="Arial" panose="020B0604020202020204" pitchFamily="34" charset="0"/>
              </a:rPr>
              <a:t>ư</a:t>
            </a:r>
            <a:r>
              <a:rPr lang="en-US" sz="2000" dirty="0" err="1">
                <a:latin typeface="Arial" panose="020B0604020202020204" pitchFamily="34" charset="0"/>
                <a:cs typeface="Arial" panose="020B0604020202020204" pitchFamily="34" charset="0"/>
              </a:rPr>
              <a:t>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internet,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động</a:t>
            </a:r>
            <a:endParaRPr lang="en-US" sz="2000" dirty="0">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F72AC2E2-FD86-4114-AD63-9FD661252DF4}"/>
              </a:ext>
            </a:extLst>
          </p:cNvPr>
          <p:cNvSpPr/>
          <p:nvPr/>
        </p:nvSpPr>
        <p:spPr>
          <a:xfrm>
            <a:off x="8240608" y="4644504"/>
            <a:ext cx="3618984" cy="163121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Các </a:t>
            </a:r>
            <a:r>
              <a:rPr lang="en-US" sz="2000" dirty="0" err="1">
                <a:latin typeface="Arial" panose="020B0604020202020204" pitchFamily="34" charset="0"/>
                <a:cs typeface="Arial" panose="020B0604020202020204" pitchFamily="34" charset="0"/>
              </a:rPr>
              <a:t>doanh</a:t>
            </a:r>
            <a:r>
              <a:rPr lang="en-US" sz="2000" dirty="0">
                <a:latin typeface="Arial" panose="020B0604020202020204" pitchFamily="34" charset="0"/>
                <a:cs typeface="Arial" panose="020B0604020202020204" pitchFamily="34" charset="0"/>
              </a:rPr>
              <a:t> nghiệp </a:t>
            </a:r>
            <a:r>
              <a:rPr lang="en-US" sz="2000" dirty="0" err="1">
                <a:latin typeface="Arial" panose="020B0604020202020204" pitchFamily="34" charset="0"/>
                <a:cs typeface="Arial" panose="020B0604020202020204" pitchFamily="34" charset="0"/>
              </a:rPr>
              <a:t>mong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trong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tải</a:t>
            </a:r>
            <a:r>
              <a:rPr lang="en-US" sz="2000" dirty="0">
                <a:latin typeface="Arial" panose="020B0604020202020204" pitchFamily="34" charset="0"/>
                <a:cs typeface="Arial" panose="020B0604020202020204" pitchFamily="34" charset="0"/>
              </a:rPr>
              <a:t>, logistics, </a:t>
            </a:r>
            <a:r>
              <a:rPr lang="en-US" sz="2000" dirty="0" err="1">
                <a:latin typeface="Arial" panose="020B0604020202020204" pitchFamily="34" charset="0"/>
                <a:cs typeface="Arial" panose="020B0604020202020204" pitchFamily="34" charset="0"/>
              </a:rPr>
              <a:t>thương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mại</a:t>
            </a:r>
            <a:r>
              <a:rPr lang="en-US" sz="2000" dirty="0">
                <a:latin typeface="Arial" panose="020B0604020202020204" pitchFamily="34" charset="0"/>
                <a:cs typeface="Arial" panose="020B0604020202020204" pitchFamily="34" charset="0"/>
              </a:rPr>
              <a:t> điện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a:t>
            </a:r>
          </a:p>
        </p:txBody>
      </p:sp>
      <p:sp>
        <p:nvSpPr>
          <p:cNvPr id="85" name="Rectangle 84">
            <a:extLst>
              <a:ext uri="{FF2B5EF4-FFF2-40B4-BE49-F238E27FC236}">
                <a16:creationId xmlns:a16="http://schemas.microsoft.com/office/drawing/2014/main" id="{96122495-EF65-422C-9C78-E9B250FCD77C}"/>
              </a:ext>
            </a:extLst>
          </p:cNvPr>
          <p:cNvSpPr/>
          <p:nvPr/>
        </p:nvSpPr>
        <p:spPr>
          <a:xfrm>
            <a:off x="438375" y="1340624"/>
            <a:ext cx="3618984"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Các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phát</a:t>
            </a:r>
            <a:r>
              <a:rPr lang="en-US" sz="2000" dirty="0">
                <a:latin typeface="Arial" panose="020B0604020202020204" pitchFamily="34" charset="0"/>
                <a:cs typeface="Arial" panose="020B0604020202020204" pitchFamily="34" charset="0"/>
              </a:rPr>
              <a:t> triển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a:t>
            </a:r>
          </a:p>
        </p:txBody>
      </p:sp>
      <p:pic>
        <p:nvPicPr>
          <p:cNvPr id="11" name="Graphic 10" descr="Group of men">
            <a:extLst>
              <a:ext uri="{FF2B5EF4-FFF2-40B4-BE49-F238E27FC236}">
                <a16:creationId xmlns:a16="http://schemas.microsoft.com/office/drawing/2014/main" id="{16CEF651-2EF3-4F85-9503-252257653E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7095" y="2428159"/>
            <a:ext cx="699479" cy="699479"/>
          </a:xfrm>
          <a:prstGeom prst="rect">
            <a:avLst/>
          </a:prstGeom>
        </p:spPr>
      </p:pic>
      <p:pic>
        <p:nvPicPr>
          <p:cNvPr id="13" name="Graphic 12" descr="Circles with arrows">
            <a:extLst>
              <a:ext uri="{FF2B5EF4-FFF2-40B4-BE49-F238E27FC236}">
                <a16:creationId xmlns:a16="http://schemas.microsoft.com/office/drawing/2014/main" id="{434C014C-6F66-45BD-A883-C04D680CF2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6461" y="2324615"/>
            <a:ext cx="914400" cy="914400"/>
          </a:xfrm>
          <a:prstGeom prst="rect">
            <a:avLst/>
          </a:prstGeom>
        </p:spPr>
      </p:pic>
      <p:pic>
        <p:nvPicPr>
          <p:cNvPr id="15" name="Graphic 14" descr="City">
            <a:extLst>
              <a:ext uri="{FF2B5EF4-FFF2-40B4-BE49-F238E27FC236}">
                <a16:creationId xmlns:a16="http://schemas.microsoft.com/office/drawing/2014/main" id="{69238E34-0A95-4CB0-94D4-C623E5FB265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2435" y="4637047"/>
            <a:ext cx="914400" cy="914400"/>
          </a:xfrm>
          <a:prstGeom prst="rect">
            <a:avLst/>
          </a:prstGeom>
        </p:spPr>
      </p:pic>
      <p:pic>
        <p:nvPicPr>
          <p:cNvPr id="7" name="Graphic 6" descr="Bank">
            <a:extLst>
              <a:ext uri="{FF2B5EF4-FFF2-40B4-BE49-F238E27FC236}">
                <a16:creationId xmlns:a16="http://schemas.microsoft.com/office/drawing/2014/main" id="{7CDAADAF-0560-409C-88AD-D34E3630C46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5347" y="4687033"/>
            <a:ext cx="736724" cy="736724"/>
          </a:xfrm>
          <a:prstGeom prst="rect">
            <a:avLst/>
          </a:prstGeom>
        </p:spPr>
      </p:pic>
      <p:cxnSp>
        <p:nvCxnSpPr>
          <p:cNvPr id="36" name="Straight Connector 35">
            <a:extLst>
              <a:ext uri="{FF2B5EF4-FFF2-40B4-BE49-F238E27FC236}">
                <a16:creationId xmlns:a16="http://schemas.microsoft.com/office/drawing/2014/main" id="{56FCD2BB-84E9-4402-86A2-E064D9721380}"/>
              </a:ext>
            </a:extLst>
          </p:cNvPr>
          <p:cNvCxnSpPr>
            <a:cxnSpLocks/>
            <a:stCxn id="38" idx="3"/>
            <a:endCxn id="65" idx="7"/>
          </p:cNvCxnSpPr>
          <p:nvPr/>
        </p:nvCxnSpPr>
        <p:spPr>
          <a:xfrm flipH="1">
            <a:off x="4882665" y="4354417"/>
            <a:ext cx="478423" cy="34685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7A50C61-2F1D-4C50-9CE6-C515444F15BB}"/>
              </a:ext>
            </a:extLst>
          </p:cNvPr>
          <p:cNvSpPr/>
          <p:nvPr/>
        </p:nvSpPr>
        <p:spPr>
          <a:xfrm>
            <a:off x="516363" y="4922370"/>
            <a:ext cx="3618984" cy="707886"/>
          </a:xfrm>
          <a:prstGeom prst="rect">
            <a:avLst/>
          </a:prstGeom>
        </p:spPr>
        <p:txBody>
          <a:bodyPr wrap="square">
            <a:spAutoFit/>
          </a:bodyPr>
          <a:lstStyle/>
          <a:p>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c</a:t>
            </a:r>
            <a:r>
              <a:rPr lang="vi-VN" sz="2000" dirty="0">
                <a:latin typeface="Arial" panose="020B0604020202020204" pitchFamily="34" charset="0"/>
                <a:cs typeface="Arial" panose="020B0604020202020204" pitchFamily="34" charset="0"/>
              </a:rPr>
              <a:t>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n</a:t>
            </a:r>
            <a:r>
              <a:rPr lang="vi-VN" sz="2000" dirty="0">
                <a:latin typeface="Arial" panose="020B0604020202020204" pitchFamily="34" charset="0"/>
                <a:cs typeface="Arial" panose="020B0604020202020204" pitchFamily="34" charset="0"/>
              </a:rPr>
              <a:t>ư</a:t>
            </a:r>
            <a:r>
              <a:rPr lang="en-US" sz="2000" dirty="0" err="1">
                <a:latin typeface="Arial" panose="020B0604020202020204" pitchFamily="34" charset="0"/>
                <a:cs typeface="Arial" panose="020B0604020202020204" pitchFamily="34" charset="0"/>
              </a:rPr>
              <a:t>ớc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8587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FA11-E4BF-4A53-A322-381931925AF8}"/>
              </a:ext>
            </a:extLst>
          </p:cNvPr>
          <p:cNvSpPr>
            <a:spLocks noGrp="1"/>
          </p:cNvSpPr>
          <p:nvPr>
            <p:ph type="title"/>
          </p:nvPr>
        </p:nvSpPr>
        <p:spPr>
          <a:xfrm>
            <a:off x="406400" y="76200"/>
            <a:ext cx="11176000" cy="685800"/>
          </a:xfrm>
        </p:spPr>
        <p:txBody>
          <a:bodyPr/>
          <a:lstStyle/>
          <a:p>
            <a:r>
              <a:rPr lang="en-US" b="1" dirty="0"/>
              <a:t>LỢI ÍCH CỦA NỀN TẢNG BẢN ĐỒ SỐ, ĐỊA CHỈ SỐ</a:t>
            </a:r>
          </a:p>
        </p:txBody>
      </p:sp>
      <p:graphicFrame>
        <p:nvGraphicFramePr>
          <p:cNvPr id="20" name="Table 19">
            <a:extLst>
              <a:ext uri="{FF2B5EF4-FFF2-40B4-BE49-F238E27FC236}">
                <a16:creationId xmlns:a16="http://schemas.microsoft.com/office/drawing/2014/main" id="{AECF5555-24DA-47D3-861F-ABDD7C6E6B93}"/>
              </a:ext>
            </a:extLst>
          </p:cNvPr>
          <p:cNvGraphicFramePr>
            <a:graphicFrameLocks noGrp="1"/>
          </p:cNvGraphicFramePr>
          <p:nvPr>
            <p:extLst>
              <p:ext uri="{D42A27DB-BD31-4B8C-83A1-F6EECF244321}">
                <p14:modId xmlns:p14="http://schemas.microsoft.com/office/powerpoint/2010/main" val="3966633457"/>
              </p:ext>
            </p:extLst>
          </p:nvPr>
        </p:nvGraphicFramePr>
        <p:xfrm>
          <a:off x="581193" y="1166770"/>
          <a:ext cx="3551378" cy="5245828"/>
        </p:xfrm>
        <a:graphic>
          <a:graphicData uri="http://schemas.openxmlformats.org/drawingml/2006/table">
            <a:tbl>
              <a:tblPr firstRow="1" bandRow="1">
                <a:tableStyleId>{5940675A-B579-460E-94D1-54222C63F5DA}</a:tableStyleId>
              </a:tblPr>
              <a:tblGrid>
                <a:gridCol w="3551378">
                  <a:extLst>
                    <a:ext uri="{9D8B030D-6E8A-4147-A177-3AD203B41FA5}">
                      <a16:colId xmlns:a16="http://schemas.microsoft.com/office/drawing/2014/main" val="20000"/>
                    </a:ext>
                  </a:extLst>
                </a:gridCol>
              </a:tblGrid>
              <a:tr h="667780">
                <a:tc>
                  <a:txBody>
                    <a:bodyPr/>
                    <a:lstStyle/>
                    <a:p>
                      <a:pPr algn="ctr"/>
                      <a:r>
                        <a:rPr lang="en-US" altLang="ko-KR" sz="2000" b="1" dirty="0">
                          <a:solidFill>
                            <a:schemeClr val="bg1"/>
                          </a:solidFill>
                          <a:latin typeface="Arial" pitchFamily="34" charset="0"/>
                          <a:cs typeface="Arial" pitchFamily="34" charset="0"/>
                        </a:rPr>
                        <a:t>CÁ NHÂN</a:t>
                      </a:r>
                      <a:endParaRPr lang="ko-KR" altLang="en-US" sz="20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1063617">
                <a:tc>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4431">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bg1"/>
                          </a:solidFill>
                          <a:latin typeface="Arial" panose="020B0604020202020204" pitchFamily="34" charset="0"/>
                          <a:cs typeface="Arial" panose="020B0604020202020204" pitchFamily="34" charset="0"/>
                        </a:rPr>
                        <a:t>- Đơn </a:t>
                      </a:r>
                      <a:r>
                        <a:rPr lang="vi-VN" altLang="ko-KR" sz="1650" dirty="0" err="1">
                          <a:solidFill>
                            <a:schemeClr val="bg1"/>
                          </a:solidFill>
                          <a:latin typeface="Arial" panose="020B0604020202020204" pitchFamily="34" charset="0"/>
                          <a:cs typeface="Arial" panose="020B0604020202020204" pitchFamily="34" charset="0"/>
                        </a:rPr>
                        <a:t>giản</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hoá</a:t>
                      </a:r>
                      <a:r>
                        <a:rPr lang="vi-VN" altLang="ko-KR" sz="1650" dirty="0">
                          <a:solidFill>
                            <a:schemeClr val="bg1"/>
                          </a:solidFill>
                          <a:latin typeface="Arial" panose="020B0604020202020204" pitchFamily="34" charset="0"/>
                          <a:cs typeface="Arial" panose="020B0604020202020204" pitchFamily="34" charset="0"/>
                        </a:rPr>
                        <a:t> lưu </a:t>
                      </a:r>
                      <a:r>
                        <a:rPr lang="vi-VN" altLang="ko-KR" sz="1650" dirty="0" err="1">
                          <a:solidFill>
                            <a:schemeClr val="bg1"/>
                          </a:solidFill>
                          <a:latin typeface="Arial" panose="020B0604020202020204" pitchFamily="34" charset="0"/>
                          <a:cs typeface="Arial" panose="020B0604020202020204" pitchFamily="34" charset="0"/>
                        </a:rPr>
                        <a:t>trữ</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địa</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chỉ</a:t>
                      </a:r>
                      <a:endParaRPr lang="en-US" altLang="ko-KR" sz="1650" dirty="0">
                        <a:solidFill>
                          <a:schemeClr val="bg1"/>
                        </a:solidFill>
                        <a:latin typeface="Arial" panose="020B0604020202020204" pitchFamily="34" charset="0"/>
                        <a:cs typeface="Arial" panose="020B0604020202020204" pitchFamily="34" charset="0"/>
                      </a:endParaRPr>
                    </a:p>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bg1"/>
                          </a:solidFill>
                          <a:latin typeface="Arial" panose="020B0604020202020204" pitchFamily="34" charset="0"/>
                          <a:cs typeface="Arial" panose="020B0604020202020204" pitchFamily="34" charset="0"/>
                        </a:rPr>
                        <a:t>- </a:t>
                      </a:r>
                      <a:r>
                        <a:rPr lang="en-US" altLang="ko-KR" sz="1650" dirty="0" err="1">
                          <a:solidFill>
                            <a:schemeClr val="bg1"/>
                          </a:solidFill>
                          <a:latin typeface="Arial" panose="020B0604020202020204" pitchFamily="34" charset="0"/>
                          <a:cs typeface="Arial" panose="020B0604020202020204" pitchFamily="34" charset="0"/>
                        </a:rPr>
                        <a:t>Địa</a:t>
                      </a:r>
                      <a:r>
                        <a:rPr lang="en-US" altLang="ko-KR" sz="1650" dirty="0">
                          <a:solidFill>
                            <a:schemeClr val="bg1"/>
                          </a:solidFill>
                          <a:latin typeface="Arial" panose="020B0604020202020204" pitchFamily="34" charset="0"/>
                          <a:cs typeface="Arial" panose="020B0604020202020204" pitchFamily="34" charset="0"/>
                        </a:rPr>
                        <a:t> </a:t>
                      </a:r>
                      <a:r>
                        <a:rPr lang="en-US" altLang="ko-KR" sz="1650" dirty="0" err="1">
                          <a:solidFill>
                            <a:schemeClr val="bg1"/>
                          </a:solidFill>
                          <a:latin typeface="Arial" panose="020B0604020202020204" pitchFamily="34" charset="0"/>
                          <a:cs typeface="Arial" panose="020B0604020202020204" pitchFamily="34" charset="0"/>
                        </a:rPr>
                        <a:t>chỉ</a:t>
                      </a:r>
                      <a:r>
                        <a:rPr lang="en-US" altLang="ko-KR" sz="1650" dirty="0">
                          <a:solidFill>
                            <a:schemeClr val="bg1"/>
                          </a:solidFill>
                          <a:latin typeface="Arial" panose="020B0604020202020204" pitchFamily="34" charset="0"/>
                          <a:cs typeface="Arial" panose="020B0604020202020204" pitchFamily="34" charset="0"/>
                        </a:rPr>
                        <a:t> </a:t>
                      </a:r>
                      <a:r>
                        <a:rPr lang="en-US" altLang="ko-KR" sz="1650" dirty="0" err="1">
                          <a:solidFill>
                            <a:schemeClr val="bg1"/>
                          </a:solidFill>
                          <a:latin typeface="Arial" panose="020B0604020202020204" pitchFamily="34" charset="0"/>
                          <a:cs typeface="Arial" panose="020B0604020202020204" pitchFamily="34" charset="0"/>
                        </a:rPr>
                        <a:t>số</a:t>
                      </a:r>
                      <a:r>
                        <a:rPr lang="en-US" altLang="ko-KR" sz="1650" dirty="0">
                          <a:solidFill>
                            <a:schemeClr val="bg1"/>
                          </a:solidFill>
                          <a:latin typeface="Arial" panose="020B0604020202020204" pitchFamily="34" charset="0"/>
                          <a:cs typeface="Arial" panose="020B0604020202020204" pitchFamily="34" charset="0"/>
                        </a:rPr>
                        <a:t> </a:t>
                      </a:r>
                      <a:r>
                        <a:rPr lang="vi-VN" altLang="ko-KR" sz="1650" dirty="0">
                          <a:solidFill>
                            <a:schemeClr val="bg1"/>
                          </a:solidFill>
                          <a:latin typeface="Arial" panose="020B0604020202020204" pitchFamily="34" charset="0"/>
                          <a:cs typeface="Arial" panose="020B0604020202020204" pitchFamily="34" charset="0"/>
                        </a:rPr>
                        <a:t>dễ dàng để</a:t>
                      </a:r>
                      <a:r>
                        <a:rPr lang="en-US" altLang="ko-KR" sz="1650" dirty="0">
                          <a:solidFill>
                            <a:schemeClr val="bg1"/>
                          </a:solidFill>
                          <a:latin typeface="Arial" panose="020B0604020202020204" pitchFamily="34" charset="0"/>
                          <a:cs typeface="Arial" panose="020B0604020202020204" pitchFamily="34" charset="0"/>
                        </a:rPr>
                        <a:t> </a:t>
                      </a:r>
                      <a:r>
                        <a:rPr lang="vi-VN" altLang="ko-KR" sz="1650" dirty="0">
                          <a:solidFill>
                            <a:schemeClr val="bg1"/>
                          </a:solidFill>
                          <a:latin typeface="Arial" panose="020B0604020202020204" pitchFamily="34" charset="0"/>
                          <a:cs typeface="Arial" panose="020B0604020202020204" pitchFamily="34" charset="0"/>
                        </a:rPr>
                        <a:t>lưu trữ và chia sẻ, thuận tiện cho cuộc sống.</a:t>
                      </a:r>
                    </a:p>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Bảo</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mật</a:t>
                      </a:r>
                      <a:r>
                        <a:rPr lang="vi-VN" altLang="ko-KR" sz="1650" dirty="0">
                          <a:solidFill>
                            <a:schemeClr val="bg1"/>
                          </a:solidFill>
                          <a:latin typeface="Arial" panose="020B0604020202020204" pitchFamily="34" charset="0"/>
                          <a:cs typeface="Arial" panose="020B0604020202020204" pitchFamily="34" charset="0"/>
                        </a:rPr>
                        <a:t> thông tin </a:t>
                      </a:r>
                      <a:r>
                        <a:rPr lang="vi-VN" altLang="ko-KR" sz="1650" dirty="0" err="1">
                          <a:solidFill>
                            <a:schemeClr val="bg1"/>
                          </a:solidFill>
                          <a:latin typeface="Arial" panose="020B0604020202020204" pitchFamily="34" charset="0"/>
                          <a:cs typeface="Arial" panose="020B0604020202020204" pitchFamily="34" charset="0"/>
                        </a:rPr>
                        <a:t>cá</a:t>
                      </a:r>
                      <a:r>
                        <a:rPr lang="vi-VN" altLang="ko-KR" sz="1650" dirty="0">
                          <a:solidFill>
                            <a:schemeClr val="bg1"/>
                          </a:solidFill>
                          <a:latin typeface="Arial" panose="020B0604020202020204" pitchFamily="34" charset="0"/>
                          <a:cs typeface="Arial" panose="020B0604020202020204" pitchFamily="34" charset="0"/>
                        </a:rPr>
                        <a:t> nhân.</a:t>
                      </a:r>
                    </a:p>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bg1"/>
                          </a:solidFill>
                          <a:latin typeface="Arial" panose="020B0604020202020204" pitchFamily="34" charset="0"/>
                          <a:cs typeface="Arial" panose="020B0604020202020204" pitchFamily="34" charset="0"/>
                        </a:rPr>
                        <a:t>- Người dân </a:t>
                      </a:r>
                      <a:r>
                        <a:rPr lang="vi-VN" altLang="ko-KR" sz="1650" dirty="0" err="1">
                          <a:solidFill>
                            <a:schemeClr val="bg1"/>
                          </a:solidFill>
                          <a:latin typeface="Arial" panose="020B0604020202020204" pitchFamily="34" charset="0"/>
                          <a:cs typeface="Arial" panose="020B0604020202020204" pitchFamily="34" charset="0"/>
                        </a:rPr>
                        <a:t>có</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thể</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nắm</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bắt</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hiểu</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rõ</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và</a:t>
                      </a:r>
                      <a:r>
                        <a:rPr lang="vi-VN" altLang="ko-KR" sz="1650" dirty="0">
                          <a:solidFill>
                            <a:schemeClr val="bg1"/>
                          </a:solidFill>
                          <a:latin typeface="Arial" panose="020B0604020202020204" pitchFamily="34" charset="0"/>
                          <a:cs typeface="Arial" panose="020B0604020202020204" pitchFamily="34" charset="0"/>
                        </a:rPr>
                        <a:t> tham gia thu </a:t>
                      </a:r>
                      <a:r>
                        <a:rPr lang="vi-VN" altLang="ko-KR" sz="1650" dirty="0" err="1">
                          <a:solidFill>
                            <a:schemeClr val="bg1"/>
                          </a:solidFill>
                          <a:latin typeface="Arial" panose="020B0604020202020204" pitchFamily="34" charset="0"/>
                          <a:cs typeface="Arial" panose="020B0604020202020204" pitchFamily="34" charset="0"/>
                        </a:rPr>
                        <a:t>thập</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dữ</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liệu</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địa</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chỉ</a:t>
                      </a:r>
                      <a:r>
                        <a:rPr lang="vi-VN" altLang="ko-KR" sz="1650" dirty="0">
                          <a:solidFill>
                            <a:schemeClr val="bg1"/>
                          </a:solidFill>
                          <a:latin typeface="Arial" panose="020B0604020202020204" pitchFamily="34" charset="0"/>
                          <a:cs typeface="Arial" panose="020B0604020202020204" pitchFamily="34" charset="0"/>
                        </a:rPr>
                        <a:t> trên </a:t>
                      </a:r>
                      <a:r>
                        <a:rPr lang="vi-VN" altLang="ko-KR" sz="1650" dirty="0" err="1">
                          <a:solidFill>
                            <a:schemeClr val="bg1"/>
                          </a:solidFill>
                          <a:latin typeface="Arial" panose="020B0604020202020204" pitchFamily="34" charset="0"/>
                          <a:cs typeface="Arial" panose="020B0604020202020204" pitchFamily="34" charset="0"/>
                        </a:rPr>
                        <a:t>thực</a:t>
                      </a:r>
                      <a:r>
                        <a:rPr lang="vi-VN" altLang="ko-KR" sz="1650" dirty="0">
                          <a:solidFill>
                            <a:schemeClr val="bg1"/>
                          </a:solidFill>
                          <a:latin typeface="Arial" panose="020B0604020202020204" pitchFamily="34" charset="0"/>
                          <a:cs typeface="Arial" panose="020B0604020202020204" pitchFamily="34" charset="0"/>
                        </a:rPr>
                        <a:t> </a:t>
                      </a:r>
                      <a:r>
                        <a:rPr lang="vi-VN" altLang="ko-KR" sz="1650" dirty="0" err="1">
                          <a:solidFill>
                            <a:schemeClr val="bg1"/>
                          </a:solidFill>
                          <a:latin typeface="Arial" panose="020B0604020202020204" pitchFamily="34" charset="0"/>
                          <a:cs typeface="Arial" panose="020B0604020202020204" pitchFamily="34" charset="0"/>
                        </a:rPr>
                        <a:t>tế</a:t>
                      </a:r>
                      <a:r>
                        <a:rPr lang="vi-VN" altLang="ko-KR" sz="1650" dirty="0">
                          <a:solidFill>
                            <a:schemeClr val="bg1"/>
                          </a:solidFill>
                          <a:latin typeface="Arial" panose="020B0604020202020204" pitchFamily="34" charset="0"/>
                          <a:cs typeface="Arial" panose="020B0604020202020204" pitchFamily="34" charset="0"/>
                        </a:rPr>
                        <a: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3"/>
                  </a:ext>
                </a:extLst>
              </a:tr>
            </a:tbl>
          </a:graphicData>
        </a:graphic>
      </p:graphicFrame>
      <p:graphicFrame>
        <p:nvGraphicFramePr>
          <p:cNvPr id="24" name="Chart 5">
            <a:extLst>
              <a:ext uri="{FF2B5EF4-FFF2-40B4-BE49-F238E27FC236}">
                <a16:creationId xmlns:a16="http://schemas.microsoft.com/office/drawing/2014/main" id="{C5653033-0EA3-4C4A-8627-70D7729D1BB6}"/>
              </a:ext>
            </a:extLst>
          </p:cNvPr>
          <p:cNvGraphicFramePr/>
          <p:nvPr>
            <p:extLst>
              <p:ext uri="{D42A27DB-BD31-4B8C-83A1-F6EECF244321}">
                <p14:modId xmlns:p14="http://schemas.microsoft.com/office/powerpoint/2010/main" val="537383489"/>
              </p:ext>
            </p:extLst>
          </p:nvPr>
        </p:nvGraphicFramePr>
        <p:xfrm>
          <a:off x="1859535" y="1853160"/>
          <a:ext cx="964356" cy="1060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Table 28">
            <a:extLst>
              <a:ext uri="{FF2B5EF4-FFF2-40B4-BE49-F238E27FC236}">
                <a16:creationId xmlns:a16="http://schemas.microsoft.com/office/drawing/2014/main" id="{B83A7F98-5648-4467-8A3F-021149AF78EE}"/>
              </a:ext>
            </a:extLst>
          </p:cNvPr>
          <p:cNvGraphicFramePr>
            <a:graphicFrameLocks noGrp="1"/>
          </p:cNvGraphicFramePr>
          <p:nvPr>
            <p:extLst>
              <p:ext uri="{D42A27DB-BD31-4B8C-83A1-F6EECF244321}">
                <p14:modId xmlns:p14="http://schemas.microsoft.com/office/powerpoint/2010/main" val="3117810732"/>
              </p:ext>
            </p:extLst>
          </p:nvPr>
        </p:nvGraphicFramePr>
        <p:xfrm>
          <a:off x="4513942" y="1137452"/>
          <a:ext cx="3418842" cy="5275145"/>
        </p:xfrm>
        <a:graphic>
          <a:graphicData uri="http://schemas.openxmlformats.org/drawingml/2006/table">
            <a:tbl>
              <a:tblPr firstRow="1" bandRow="1">
                <a:tableStyleId>{5940675A-B579-460E-94D1-54222C63F5DA}</a:tableStyleId>
              </a:tblPr>
              <a:tblGrid>
                <a:gridCol w="3418842">
                  <a:extLst>
                    <a:ext uri="{9D8B030D-6E8A-4147-A177-3AD203B41FA5}">
                      <a16:colId xmlns:a16="http://schemas.microsoft.com/office/drawing/2014/main" val="20000"/>
                    </a:ext>
                  </a:extLst>
                </a:gridCol>
              </a:tblGrid>
              <a:tr h="673651">
                <a:tc>
                  <a:txBody>
                    <a:bodyPr/>
                    <a:lstStyle/>
                    <a:p>
                      <a:pPr marL="0" algn="ctr" defTabSz="457200" rtl="0" eaLnBrk="1" latinLnBrk="0" hangingPunct="1"/>
                      <a:r>
                        <a:rPr lang="en-US" altLang="ko-KR" sz="2000" b="1" dirty="0">
                          <a:solidFill>
                            <a:schemeClr val="tx1"/>
                          </a:solidFill>
                          <a:latin typeface="Arial" panose="020B0604020202020204" pitchFamily="34" charset="0"/>
                          <a:cs typeface="Arial" panose="020B0604020202020204" pitchFamily="34" charset="0"/>
                        </a:rPr>
                        <a:t>C</a:t>
                      </a:r>
                      <a:r>
                        <a:rPr lang="vi-VN" altLang="ko-KR" sz="2000" b="1" kern="1200" dirty="0">
                          <a:solidFill>
                            <a:schemeClr val="tx1"/>
                          </a:solidFill>
                          <a:latin typeface="Arial" pitchFamily="34" charset="0"/>
                          <a:ea typeface="+mn-ea"/>
                          <a:cs typeface="Arial" pitchFamily="34" charset="0"/>
                        </a:rPr>
                        <a:t>Ơ</a:t>
                      </a:r>
                      <a:r>
                        <a:rPr lang="en-US" altLang="ko-KR" sz="2000" b="1" kern="1200" dirty="0">
                          <a:solidFill>
                            <a:schemeClr val="tx1"/>
                          </a:solidFill>
                          <a:latin typeface="Arial" pitchFamily="34" charset="0"/>
                          <a:ea typeface="+mn-ea"/>
                          <a:cs typeface="Arial" pitchFamily="34" charset="0"/>
                        </a:rPr>
                        <a:t> QUAN QUẢN LÝ NHÀ N</a:t>
                      </a:r>
                      <a:r>
                        <a:rPr lang="vi-VN" altLang="ko-KR" sz="2000" b="1" kern="1200" dirty="0">
                          <a:solidFill>
                            <a:schemeClr val="tx1"/>
                          </a:solidFill>
                          <a:latin typeface="Arial" pitchFamily="34" charset="0"/>
                          <a:ea typeface="+mn-ea"/>
                          <a:cs typeface="Arial" pitchFamily="34" charset="0"/>
                        </a:rPr>
                        <a:t>Ư</a:t>
                      </a:r>
                      <a:r>
                        <a:rPr lang="en-US" altLang="ko-KR" sz="2000" b="1" kern="1200" dirty="0">
                          <a:solidFill>
                            <a:schemeClr val="tx1"/>
                          </a:solidFill>
                          <a:latin typeface="Arial" pitchFamily="34" charset="0"/>
                          <a:ea typeface="+mn-ea"/>
                          <a:cs typeface="Arial" pitchFamily="34" charset="0"/>
                        </a:rPr>
                        <a:t>ỚC</a:t>
                      </a:r>
                      <a:endParaRPr lang="ko-KR" altLang="en-US" sz="2000" b="1" kern="1200" dirty="0">
                        <a:solidFill>
                          <a:schemeClr val="tx1"/>
                        </a:solidFill>
                        <a:latin typeface="Arial" pitchFamily="34" charset="0"/>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795800">
                <a:tc>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83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vi-VN" altLang="ko-KR" sz="1800" dirty="0">
                          <a:solidFill>
                            <a:schemeClr val="tx1"/>
                          </a:solidFill>
                          <a:latin typeface="Arial" panose="020B0604020202020204" pitchFamily="34" charset="0"/>
                          <a:cs typeface="Arial" panose="020B0604020202020204" pitchFamily="34" charset="0"/>
                        </a:rPr>
                        <a:t>- </a:t>
                      </a:r>
                      <a:r>
                        <a:rPr lang="vi-VN" altLang="ko-KR" sz="1650" dirty="0">
                          <a:solidFill>
                            <a:schemeClr val="tx1"/>
                          </a:solidFill>
                          <a:latin typeface="Arial" panose="020B0604020202020204" pitchFamily="34" charset="0"/>
                          <a:cs typeface="Arial" panose="020B0604020202020204" pitchFamily="34" charset="0"/>
                        </a:rPr>
                        <a:t>Xây dựng được một kiến trúc của địa chỉ quốc gia</a:t>
                      </a:r>
                      <a:r>
                        <a:rPr lang="en-US" altLang="ko-KR" sz="1650" dirty="0">
                          <a:solidFill>
                            <a:schemeClr val="tx1"/>
                          </a:solidFill>
                          <a:latin typeface="Arial" panose="020B0604020202020204" pitchFamily="34" charset="0"/>
                          <a:cs typeface="Arial" panose="020B0604020202020204" pitchFamily="34" charset="0"/>
                        </a:rPr>
                        <a:t>.</a:t>
                      </a:r>
                    </a:p>
                    <a:p>
                      <a:pPr marL="0" marR="0" indent="0" algn="l"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Dễ</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dàng</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ứng</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dụng</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công</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nghệ</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số</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để</a:t>
                      </a:r>
                      <a:r>
                        <a:rPr lang="en-US" altLang="ko-KR" sz="1650" dirty="0">
                          <a:solidFill>
                            <a:schemeClr val="tx1"/>
                          </a:solidFill>
                          <a:latin typeface="Arial" panose="020B0604020202020204" pitchFamily="34" charset="0"/>
                          <a:cs typeface="Arial" panose="020B0604020202020204" pitchFamily="34" charset="0"/>
                        </a:rPr>
                        <a:t> tạo </a:t>
                      </a:r>
                      <a:r>
                        <a:rPr lang="en-US" altLang="ko-KR" sz="1650" dirty="0" err="1">
                          <a:solidFill>
                            <a:schemeClr val="tx1"/>
                          </a:solidFill>
                          <a:latin typeface="Arial" panose="020B0604020202020204" pitchFamily="34" charset="0"/>
                          <a:cs typeface="Arial" panose="020B0604020202020204" pitchFamily="34" charset="0"/>
                        </a:rPr>
                        <a:t>lập</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quản</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lý</a:t>
                      </a:r>
                      <a:r>
                        <a:rPr lang="en-US" altLang="ko-KR" sz="1650" dirty="0">
                          <a:solidFill>
                            <a:schemeClr val="tx1"/>
                          </a:solidFill>
                          <a:latin typeface="Arial" panose="020B0604020202020204" pitchFamily="34" charset="0"/>
                          <a:cs typeface="Arial" panose="020B0604020202020204" pitchFamily="34" charset="0"/>
                        </a:rPr>
                        <a:t> và </a:t>
                      </a:r>
                      <a:r>
                        <a:rPr lang="en-US" altLang="ko-KR" sz="1650" dirty="0" err="1">
                          <a:solidFill>
                            <a:schemeClr val="tx1"/>
                          </a:solidFill>
                          <a:latin typeface="Arial" panose="020B0604020202020204" pitchFamily="34" charset="0"/>
                          <a:cs typeface="Arial" panose="020B0604020202020204" pitchFamily="34" charset="0"/>
                        </a:rPr>
                        <a:t>phát</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triển</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kinh</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tế</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xã</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hội</a:t>
                      </a:r>
                      <a:r>
                        <a:rPr lang="en-US" altLang="ko-KR" sz="1650" dirty="0">
                          <a:solidFill>
                            <a:schemeClr val="tx1"/>
                          </a:solidFill>
                          <a:latin typeface="Arial" panose="020B0604020202020204" pitchFamily="34" charset="0"/>
                          <a:cs typeface="Arial" panose="020B0604020202020204" pitchFamily="34" charset="0"/>
                        </a:rPr>
                        <a:t>. Thúc </a:t>
                      </a:r>
                      <a:r>
                        <a:rPr lang="en-US" altLang="ko-KR" sz="1650" dirty="0" err="1">
                          <a:solidFill>
                            <a:schemeClr val="tx1"/>
                          </a:solidFill>
                          <a:latin typeface="Arial" panose="020B0604020202020204" pitchFamily="34" charset="0"/>
                          <a:cs typeface="Arial" panose="020B0604020202020204" pitchFamily="34" charset="0"/>
                        </a:rPr>
                        <a:t>đẩy</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việc</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phát</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triển</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chính</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phủ</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số</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kinh</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tế</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số</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xã</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hội</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số</a:t>
                      </a:r>
                      <a:r>
                        <a:rPr lang="en-US" altLang="ko-KR" sz="1650" dirty="0">
                          <a:solidFill>
                            <a:schemeClr val="tx1"/>
                          </a:solidFill>
                          <a:latin typeface="Arial" panose="020B0604020202020204" pitchFamily="34" charset="0"/>
                          <a:cs typeface="Arial" panose="020B0604020202020204" pitchFamily="34" charset="0"/>
                        </a:rPr>
                        <a:t>. </a:t>
                      </a:r>
                      <a:endParaRPr lang="vi-VN" altLang="ko-KR" sz="165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Kết</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nối</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chính</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quyền</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với</a:t>
                      </a:r>
                      <a:r>
                        <a:rPr lang="vi-VN" altLang="ko-KR" sz="1650" dirty="0">
                          <a:solidFill>
                            <a:schemeClr val="tx1"/>
                          </a:solidFill>
                          <a:latin typeface="Arial" panose="020B0604020202020204" pitchFamily="34" charset="0"/>
                          <a:cs typeface="Arial" panose="020B0604020202020204" pitchFamily="34" charset="0"/>
                        </a:rPr>
                        <a:t> công dân, </a:t>
                      </a:r>
                      <a:r>
                        <a:rPr lang="vi-VN" altLang="ko-KR" sz="1650" dirty="0" err="1">
                          <a:solidFill>
                            <a:schemeClr val="tx1"/>
                          </a:solidFill>
                          <a:latin typeface="Arial" panose="020B0604020202020204" pitchFamily="34" charset="0"/>
                          <a:cs typeface="Arial" panose="020B0604020202020204" pitchFamily="34" charset="0"/>
                        </a:rPr>
                        <a:t>giải</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quyết</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các</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vấn</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đề</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về</a:t>
                      </a:r>
                      <a:r>
                        <a:rPr lang="vi-VN" altLang="ko-KR" sz="1650" dirty="0">
                          <a:solidFill>
                            <a:schemeClr val="tx1"/>
                          </a:solidFill>
                          <a:latin typeface="Arial" panose="020B0604020202020204" pitchFamily="34" charset="0"/>
                          <a:cs typeface="Arial" panose="020B0604020202020204" pitchFamily="34" charset="0"/>
                        </a:rPr>
                        <a:t> an ninh, an sinh </a:t>
                      </a:r>
                      <a:r>
                        <a:rPr lang="vi-VN" altLang="ko-KR" sz="1650" dirty="0" err="1">
                          <a:solidFill>
                            <a:schemeClr val="tx1"/>
                          </a:solidFill>
                          <a:latin typeface="Arial" panose="020B0604020202020204" pitchFamily="34" charset="0"/>
                          <a:cs typeface="Arial" panose="020B0604020202020204" pitchFamily="34" charset="0"/>
                        </a:rPr>
                        <a:t>xã</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hội</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chính</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sách</a:t>
                      </a:r>
                      <a:r>
                        <a:rPr lang="vi-VN" altLang="ko-KR" sz="1650" dirty="0">
                          <a:solidFill>
                            <a:schemeClr val="tx1"/>
                          </a:solidFill>
                          <a:latin typeface="Arial" panose="020B0604020202020204" pitchFamily="34" charset="0"/>
                          <a:cs typeface="Arial" panose="020B0604020202020204" pitchFamily="34" charset="0"/>
                        </a:rPr>
                        <a:t> </a:t>
                      </a:r>
                      <a:r>
                        <a:rPr lang="vi-VN" altLang="ko-KR" sz="1650" dirty="0" err="1">
                          <a:solidFill>
                            <a:schemeClr val="tx1"/>
                          </a:solidFill>
                          <a:latin typeface="Arial" panose="020B0604020202020204" pitchFamily="34" charset="0"/>
                          <a:cs typeface="Arial" panose="020B0604020202020204" pitchFamily="34" charset="0"/>
                        </a:rPr>
                        <a:t>thuế</a:t>
                      </a:r>
                      <a:r>
                        <a:rPr lang="vi-VN" altLang="ko-KR" sz="1650" dirty="0">
                          <a:solidFill>
                            <a:schemeClr val="tx1"/>
                          </a:solidFill>
                          <a:latin typeface="Arial" panose="020B0604020202020204" pitchFamily="34" charset="0"/>
                          <a:cs typeface="Arial" panose="020B0604020202020204" pitchFamily="34" charset="0"/>
                        </a:rPr>
                        <a:t>…</a:t>
                      </a:r>
                    </a:p>
                    <a:p>
                      <a:pPr marL="0" marR="0" indent="0" algn="l" defTabSz="914400" rtl="0" eaLnBrk="1" fontAlgn="auto" latinLnBrk="1" hangingPunct="1">
                        <a:lnSpc>
                          <a:spcPct val="100000"/>
                        </a:lnSpc>
                        <a:spcBef>
                          <a:spcPts val="0"/>
                        </a:spcBef>
                        <a:spcAft>
                          <a:spcPts val="0"/>
                        </a:spcAft>
                        <a:buClrTx/>
                        <a:buSzTx/>
                        <a:buFontTx/>
                        <a:buNone/>
                        <a:tabLst/>
                        <a:defRPr/>
                      </a:pPr>
                      <a:r>
                        <a:rPr lang="vi-VN" altLang="ko-KR" sz="1650" dirty="0">
                          <a:solidFill>
                            <a:schemeClr val="tx1"/>
                          </a:solidFill>
                          <a:latin typeface="Arial" panose="020B0604020202020204" pitchFamily="34" charset="0"/>
                          <a:cs typeface="Arial" panose="020B0604020202020204" pitchFamily="34" charset="0"/>
                        </a:rPr>
                        <a:t>- Hỗ trợ người dân trong các dịch vụ cứu trợ khẩn cấp, y tế, </a:t>
                      </a:r>
                      <a:r>
                        <a:rPr lang="en-US" altLang="ko-KR" sz="1650" dirty="0" err="1">
                          <a:solidFill>
                            <a:schemeClr val="tx1"/>
                          </a:solidFill>
                          <a:latin typeface="Arial" panose="020B0604020202020204" pitchFamily="34" charset="0"/>
                          <a:cs typeface="Arial" panose="020B0604020202020204" pitchFamily="34" charset="0"/>
                        </a:rPr>
                        <a:t>tổ</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chức</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nhân</a:t>
                      </a:r>
                      <a:r>
                        <a:rPr lang="en-US" altLang="ko-KR" sz="1650" dirty="0">
                          <a:solidFill>
                            <a:schemeClr val="tx1"/>
                          </a:solidFill>
                          <a:latin typeface="Arial" panose="020B0604020202020204" pitchFamily="34" charset="0"/>
                          <a:cs typeface="Arial" panose="020B0604020202020204" pitchFamily="34" charset="0"/>
                        </a:rPr>
                        <a:t> </a:t>
                      </a:r>
                      <a:r>
                        <a:rPr lang="en-US" altLang="ko-KR" sz="1650" dirty="0" err="1">
                          <a:solidFill>
                            <a:schemeClr val="tx1"/>
                          </a:solidFill>
                          <a:latin typeface="Arial" panose="020B0604020202020204" pitchFamily="34" charset="0"/>
                          <a:cs typeface="Arial" panose="020B0604020202020204" pitchFamily="34" charset="0"/>
                        </a:rPr>
                        <a:t>đạo</a:t>
                      </a:r>
                      <a:r>
                        <a:rPr lang="en-US" altLang="ko-KR" sz="1650" dirty="0">
                          <a:solidFill>
                            <a:schemeClr val="tx1"/>
                          </a:solidFill>
                          <a:latin typeface="Arial" panose="020B0604020202020204" pitchFamily="34" charset="0"/>
                          <a:cs typeface="Arial" panose="020B0604020202020204" pitchFamily="34" charset="0"/>
                        </a:rPr>
                        <a:t>, </a:t>
                      </a:r>
                      <a:r>
                        <a:rPr lang="vi-VN" altLang="ko-KR" sz="1650" dirty="0">
                          <a:solidFill>
                            <a:schemeClr val="tx1"/>
                          </a:solidFill>
                          <a:latin typeface="Arial" panose="020B0604020202020204" pitchFamily="34" charset="0"/>
                          <a:cs typeface="Arial" panose="020B0604020202020204" pitchFamily="34" charset="0"/>
                        </a:rPr>
                        <a:t>các dịch vụ thiết yếu…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3"/>
                  </a:ext>
                </a:extLst>
              </a:tr>
            </a:tbl>
          </a:graphicData>
        </a:graphic>
      </p:graphicFrame>
      <p:graphicFrame>
        <p:nvGraphicFramePr>
          <p:cNvPr id="30" name="Chart 5">
            <a:extLst>
              <a:ext uri="{FF2B5EF4-FFF2-40B4-BE49-F238E27FC236}">
                <a16:creationId xmlns:a16="http://schemas.microsoft.com/office/drawing/2014/main" id="{C2CC7099-6341-466A-9DB8-4493BBBBD8D9}"/>
              </a:ext>
            </a:extLst>
          </p:cNvPr>
          <p:cNvGraphicFramePr/>
          <p:nvPr>
            <p:extLst>
              <p:ext uri="{D42A27DB-BD31-4B8C-83A1-F6EECF244321}">
                <p14:modId xmlns:p14="http://schemas.microsoft.com/office/powerpoint/2010/main" val="1166806263"/>
              </p:ext>
            </p:extLst>
          </p:nvPr>
        </p:nvGraphicFramePr>
        <p:xfrm>
          <a:off x="5757896" y="1906950"/>
          <a:ext cx="989263" cy="653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Table 30">
            <a:extLst>
              <a:ext uri="{FF2B5EF4-FFF2-40B4-BE49-F238E27FC236}">
                <a16:creationId xmlns:a16="http://schemas.microsoft.com/office/drawing/2014/main" id="{4939D3D0-8571-4F2D-8D5A-5E810BD9C828}"/>
              </a:ext>
            </a:extLst>
          </p:cNvPr>
          <p:cNvGraphicFramePr>
            <a:graphicFrameLocks noGrp="1"/>
          </p:cNvGraphicFramePr>
          <p:nvPr>
            <p:extLst>
              <p:ext uri="{D42A27DB-BD31-4B8C-83A1-F6EECF244321}">
                <p14:modId xmlns:p14="http://schemas.microsoft.com/office/powerpoint/2010/main" val="4206259640"/>
              </p:ext>
            </p:extLst>
          </p:nvPr>
        </p:nvGraphicFramePr>
        <p:xfrm>
          <a:off x="8244781" y="1138810"/>
          <a:ext cx="3337619" cy="5273787"/>
        </p:xfrm>
        <a:graphic>
          <a:graphicData uri="http://schemas.openxmlformats.org/drawingml/2006/table">
            <a:tbl>
              <a:tblPr firstRow="1" bandRow="1">
                <a:tableStyleId>{5940675A-B579-460E-94D1-54222C63F5DA}</a:tableStyleId>
              </a:tblPr>
              <a:tblGrid>
                <a:gridCol w="3337619">
                  <a:extLst>
                    <a:ext uri="{9D8B030D-6E8A-4147-A177-3AD203B41FA5}">
                      <a16:colId xmlns:a16="http://schemas.microsoft.com/office/drawing/2014/main" val="20000"/>
                    </a:ext>
                  </a:extLst>
                </a:gridCol>
              </a:tblGrid>
              <a:tr h="640566">
                <a:tc>
                  <a:txBody>
                    <a:bodyPr/>
                    <a:lstStyle/>
                    <a:p>
                      <a:pPr marL="0" algn="ctr" defTabSz="457200" rtl="0" eaLnBrk="1" latinLnBrk="0" hangingPunct="1"/>
                      <a:r>
                        <a:rPr lang="en-US" altLang="ko-KR" sz="2000" b="1" kern="1200" dirty="0">
                          <a:solidFill>
                            <a:schemeClr val="tx2">
                              <a:lumMod val="50000"/>
                            </a:schemeClr>
                          </a:solidFill>
                          <a:latin typeface="Arial" pitchFamily="34" charset="0"/>
                          <a:ea typeface="+mn-ea"/>
                          <a:cs typeface="Arial" pitchFamily="34" charset="0"/>
                        </a:rPr>
                        <a:t>DOANH NGHIỆP</a:t>
                      </a:r>
                      <a:endParaRPr lang="ko-KR" altLang="en-US" sz="2000" b="1" kern="1200" dirty="0">
                        <a:solidFill>
                          <a:schemeClr val="tx2">
                            <a:lumMod val="50000"/>
                          </a:schemeClr>
                        </a:solidFill>
                        <a:latin typeface="Arial" pitchFamily="34" charset="0"/>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025099">
                <a:tc>
                  <a:txBody>
                    <a:bodyPr/>
                    <a:lstStyle/>
                    <a:p>
                      <a:pPr algn="ctr" latinLnBrk="1"/>
                      <a:endParaRPr lang="en-US" altLang="ko-KR"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8122">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Hỗ</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trợ</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tích</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cực</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các</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doanh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nghiệp</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bưu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chính</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logistics</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TMĐT: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Góp</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phần</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cải</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thiện</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chất</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lượng</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dịch</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vụ</a:t>
                      </a:r>
                      <a:endParaRPr lang="vi-VN" altLang="ko-KR" sz="1650" kern="1200" dirty="0">
                        <a:solidFill>
                          <a:schemeClr val="tx2">
                            <a:lumMod val="50000"/>
                          </a:schemeClr>
                        </a:solidFill>
                        <a:latin typeface="Arial" panose="020B0604020202020204" pitchFamily="34" charset="0"/>
                        <a:ea typeface="+mn-ea"/>
                        <a:cs typeface="Arial" panose="020B0604020202020204" pitchFamily="34" charset="0"/>
                      </a:endParaRPr>
                    </a:p>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Tạo ra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các</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cơ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hội</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kinh doanh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các</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dịch</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vụ</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mới</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trên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nền</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các</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dữ</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liệu</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về</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địa</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vi-VN" altLang="ko-KR" sz="1650" kern="1200" dirty="0" err="1">
                          <a:solidFill>
                            <a:schemeClr val="tx2">
                              <a:lumMod val="50000"/>
                            </a:schemeClr>
                          </a:solidFill>
                          <a:latin typeface="Arial" panose="020B0604020202020204" pitchFamily="34" charset="0"/>
                          <a:ea typeface="+mn-ea"/>
                          <a:cs typeface="Arial" panose="020B0604020202020204" pitchFamily="34" charset="0"/>
                        </a:rPr>
                        <a:t>chỉ</a:t>
                      </a: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en-US" altLang="ko-KR" sz="1650" kern="1200" dirty="0" err="1">
                          <a:solidFill>
                            <a:schemeClr val="tx2">
                              <a:lumMod val="50000"/>
                            </a:schemeClr>
                          </a:solidFill>
                          <a:latin typeface="Arial" panose="020B0604020202020204" pitchFamily="34" charset="0"/>
                          <a:ea typeface="+mn-ea"/>
                          <a:cs typeface="Arial" panose="020B0604020202020204" pitchFamily="34" charset="0"/>
                        </a:rPr>
                        <a:t>số</a:t>
                      </a:r>
                      <a:r>
                        <a:rPr lang="en-US"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en-US" altLang="ko-KR" sz="1650" kern="1200" dirty="0" err="1">
                          <a:solidFill>
                            <a:schemeClr val="tx2">
                              <a:lumMod val="50000"/>
                            </a:schemeClr>
                          </a:solidFill>
                          <a:latin typeface="Arial" panose="020B0604020202020204" pitchFamily="34" charset="0"/>
                          <a:ea typeface="+mn-ea"/>
                          <a:cs typeface="Arial" panose="020B0604020202020204" pitchFamily="34" charset="0"/>
                        </a:rPr>
                        <a:t>bản</a:t>
                      </a:r>
                      <a:r>
                        <a:rPr lang="en-US"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en-US" altLang="ko-KR" sz="1650" kern="1200" dirty="0" err="1">
                          <a:solidFill>
                            <a:schemeClr val="tx2">
                              <a:lumMod val="50000"/>
                            </a:schemeClr>
                          </a:solidFill>
                          <a:latin typeface="Arial" panose="020B0604020202020204" pitchFamily="34" charset="0"/>
                          <a:ea typeface="+mn-ea"/>
                          <a:cs typeface="Arial" panose="020B0604020202020204" pitchFamily="34" charset="0"/>
                        </a:rPr>
                        <a:t>đồ</a:t>
                      </a:r>
                      <a:r>
                        <a:rPr lang="en-US" altLang="ko-KR" sz="1650" kern="1200" dirty="0">
                          <a:solidFill>
                            <a:schemeClr val="tx2">
                              <a:lumMod val="50000"/>
                            </a:schemeClr>
                          </a:solidFill>
                          <a:latin typeface="Arial" panose="020B0604020202020204" pitchFamily="34" charset="0"/>
                          <a:ea typeface="+mn-ea"/>
                          <a:cs typeface="Arial" panose="020B0604020202020204" pitchFamily="34" charset="0"/>
                        </a:rPr>
                        <a:t> </a:t>
                      </a:r>
                      <a:r>
                        <a:rPr lang="en-US" altLang="ko-KR" sz="1650" kern="1200" dirty="0" err="1">
                          <a:solidFill>
                            <a:schemeClr val="tx2">
                              <a:lumMod val="50000"/>
                            </a:schemeClr>
                          </a:solidFill>
                          <a:latin typeface="Arial" panose="020B0604020202020204" pitchFamily="34" charset="0"/>
                          <a:ea typeface="+mn-ea"/>
                          <a:cs typeface="Arial" panose="020B0604020202020204" pitchFamily="34" charset="0"/>
                        </a:rPr>
                        <a:t>số</a:t>
                      </a:r>
                      <a:endParaRPr lang="vi-VN" altLang="ko-KR" sz="1650" kern="1200" dirty="0">
                        <a:solidFill>
                          <a:schemeClr val="tx2">
                            <a:lumMod val="50000"/>
                          </a:schemeClr>
                        </a:solidFill>
                        <a:latin typeface="Arial" panose="020B0604020202020204" pitchFamily="34" charset="0"/>
                        <a:ea typeface="+mn-ea"/>
                        <a:cs typeface="Arial" panose="020B0604020202020204" pitchFamily="34" charset="0"/>
                      </a:endParaRPr>
                    </a:p>
                    <a:p>
                      <a:pPr marL="0" marR="0" indent="0" algn="just" defTabSz="914400" rtl="0" eaLnBrk="1" fontAlgn="auto" latinLnBrk="1" hangingPunct="1">
                        <a:lnSpc>
                          <a:spcPct val="100000"/>
                        </a:lnSpc>
                        <a:spcBef>
                          <a:spcPts val="0"/>
                        </a:spcBef>
                        <a:spcAft>
                          <a:spcPts val="0"/>
                        </a:spcAft>
                        <a:buClrTx/>
                        <a:buSzTx/>
                        <a:buFontTx/>
                        <a:buNone/>
                        <a:tabLst/>
                        <a:defRPr/>
                      </a:pPr>
                      <a:r>
                        <a:rPr lang="vi-VN" altLang="ko-KR" sz="1650" kern="1200" dirty="0">
                          <a:solidFill>
                            <a:schemeClr val="tx2">
                              <a:lumMod val="50000"/>
                            </a:schemeClr>
                          </a:solidFill>
                          <a:latin typeface="Arial" panose="020B0604020202020204" pitchFamily="34" charset="0"/>
                          <a:ea typeface="+mn-ea"/>
                          <a:cs typeface="Arial" panose="020B0604020202020204" pitchFamily="34" charset="0"/>
                        </a:rPr>
                        <a:t>- Tối ưu hoạt động chuyển phát, giao hàng, tăng tính chính xác, giảm chuyển hoàn</a:t>
                      </a:r>
                      <a:r>
                        <a:rPr lang="en-US" altLang="ko-KR" sz="1650" kern="1200" dirty="0">
                          <a:solidFill>
                            <a:schemeClr val="tx2">
                              <a:lumMod val="50000"/>
                            </a:schemeClr>
                          </a:solidFill>
                          <a:latin typeface="Arial" panose="020B0604020202020204" pitchFamily="34" charset="0"/>
                          <a:ea typeface="+mn-ea"/>
                          <a:cs typeface="Arial" panose="020B0604020202020204" pitchFamily="34" charset="0"/>
                        </a:rPr>
                        <a:t>.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dirty="0">
                        <a:solidFill>
                          <a:schemeClr val="bg1"/>
                        </a:solidFill>
                        <a:latin typeface="+mn-lt"/>
                        <a:cs typeface="Aria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vi-VN" altLang="ko-KR" sz="1600" dirty="0">
                        <a:solidFill>
                          <a:schemeClr val="bg1"/>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32" name="Chart 5">
            <a:extLst>
              <a:ext uri="{FF2B5EF4-FFF2-40B4-BE49-F238E27FC236}">
                <a16:creationId xmlns:a16="http://schemas.microsoft.com/office/drawing/2014/main" id="{7ABC4E78-5097-4463-A74E-3B544699B991}"/>
              </a:ext>
            </a:extLst>
          </p:cNvPr>
          <p:cNvGraphicFramePr/>
          <p:nvPr>
            <p:extLst>
              <p:ext uri="{D42A27DB-BD31-4B8C-83A1-F6EECF244321}">
                <p14:modId xmlns:p14="http://schemas.microsoft.com/office/powerpoint/2010/main" val="1978836593"/>
              </p:ext>
            </p:extLst>
          </p:nvPr>
        </p:nvGraphicFramePr>
        <p:xfrm>
          <a:off x="9544464" y="1791626"/>
          <a:ext cx="911075" cy="1058407"/>
        </p:xfrm>
        <a:graphic>
          <a:graphicData uri="http://schemas.openxmlformats.org/drawingml/2006/chart">
            <c:chart xmlns:c="http://schemas.openxmlformats.org/drawingml/2006/chart" xmlns:r="http://schemas.openxmlformats.org/officeDocument/2006/relationships" r:id="rId4"/>
          </a:graphicData>
        </a:graphic>
      </p:graphicFrame>
      <p:pic>
        <p:nvPicPr>
          <p:cNvPr id="8" name="Graphic 7" descr="City">
            <a:extLst>
              <a:ext uri="{FF2B5EF4-FFF2-40B4-BE49-F238E27FC236}">
                <a16:creationId xmlns:a16="http://schemas.microsoft.com/office/drawing/2014/main" id="{023B54A3-0EF0-4CD2-8FD3-BB7B874B8C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0511" y="2081339"/>
            <a:ext cx="478979" cy="478979"/>
          </a:xfrm>
          <a:prstGeom prst="rect">
            <a:avLst/>
          </a:prstGeom>
        </p:spPr>
      </p:pic>
      <p:pic>
        <p:nvPicPr>
          <p:cNvPr id="11" name="Graphic 10" descr="Bank">
            <a:extLst>
              <a:ext uri="{FF2B5EF4-FFF2-40B4-BE49-F238E27FC236}">
                <a16:creationId xmlns:a16="http://schemas.microsoft.com/office/drawing/2014/main" id="{E3C5EFBD-8AA6-4E81-A31C-D4D50117B2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26724" y="2006361"/>
            <a:ext cx="451603" cy="451603"/>
          </a:xfrm>
          <a:prstGeom prst="rect">
            <a:avLst/>
          </a:prstGeom>
        </p:spPr>
      </p:pic>
      <p:pic>
        <p:nvPicPr>
          <p:cNvPr id="15" name="Graphic 14" descr="Group of men">
            <a:extLst>
              <a:ext uri="{FF2B5EF4-FFF2-40B4-BE49-F238E27FC236}">
                <a16:creationId xmlns:a16="http://schemas.microsoft.com/office/drawing/2014/main" id="{0A799F7C-468B-4AD1-B5A5-F66D00822E6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91144" y="2151094"/>
            <a:ext cx="423895" cy="423895"/>
          </a:xfrm>
          <a:prstGeom prst="rect">
            <a:avLst/>
          </a:prstGeom>
        </p:spPr>
      </p:pic>
    </p:spTree>
    <p:extLst>
      <p:ext uri="{BB962C8B-B14F-4D97-AF65-F5344CB8AC3E}">
        <p14:creationId xmlns:p14="http://schemas.microsoft.com/office/powerpoint/2010/main" val="8427757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571262-7AEB-E956-0FE6-5B91B3AF972C}"/>
              </a:ext>
            </a:extLst>
          </p:cNvPr>
          <p:cNvSpPr>
            <a:spLocks noGrp="1"/>
          </p:cNvSpPr>
          <p:nvPr>
            <p:ph type="sldNum" sz="quarter" idx="12"/>
          </p:nvPr>
        </p:nvSpPr>
        <p:spPr/>
        <p:txBody>
          <a:bodyPr/>
          <a:lstStyle/>
          <a:p>
            <a:pPr>
              <a:defRPr/>
            </a:pPr>
            <a:fld id="{874CE2DB-B331-4C45-B768-A894F5BB0FB9}" type="slidenum">
              <a:rPr lang="en-US" altLang="vi-VN" smtClean="0"/>
              <a:pPr>
                <a:defRPr/>
              </a:pPr>
              <a:t>13</a:t>
            </a:fld>
            <a:endParaRPr lang="en-US" altLang="vi-VN"/>
          </a:p>
        </p:txBody>
      </p:sp>
      <p:pic>
        <p:nvPicPr>
          <p:cNvPr id="6" name="Picture 5" descr="Logo&#10;&#10;Description automatically generated">
            <a:extLst>
              <a:ext uri="{FF2B5EF4-FFF2-40B4-BE49-F238E27FC236}">
                <a16:creationId xmlns:a16="http://schemas.microsoft.com/office/drawing/2014/main" id="{03005337-A6FC-E97E-C46A-71059B3A1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89" y="1178299"/>
            <a:ext cx="2788023" cy="989748"/>
          </a:xfrm>
          <a:prstGeom prst="rect">
            <a:avLst/>
          </a:prstGeom>
          <a:noFill/>
        </p:spPr>
      </p:pic>
      <p:sp>
        <p:nvSpPr>
          <p:cNvPr id="7" name="TextBox 6">
            <a:extLst>
              <a:ext uri="{FF2B5EF4-FFF2-40B4-BE49-F238E27FC236}">
                <a16:creationId xmlns:a16="http://schemas.microsoft.com/office/drawing/2014/main" id="{7930A260-7BFE-B671-59A2-00FDE03F5962}"/>
              </a:ext>
            </a:extLst>
          </p:cNvPr>
          <p:cNvSpPr txBox="1"/>
          <p:nvPr/>
        </p:nvSpPr>
        <p:spPr>
          <a:xfrm>
            <a:off x="854421" y="3319825"/>
            <a:ext cx="10112064" cy="1169551"/>
          </a:xfrm>
          <a:prstGeom prst="rect">
            <a:avLst/>
          </a:prstGeom>
          <a:noFill/>
        </p:spPr>
        <p:txBody>
          <a:bodyPr wrap="none" rtlCol="0">
            <a:spAutoFit/>
          </a:bodyPr>
          <a:lstStyle/>
          <a:p>
            <a:pPr algn="ctr"/>
            <a:r>
              <a:rPr lang="en-US" sz="3500" b="1" dirty="0">
                <a:solidFill>
                  <a:srgbClr val="EE9900"/>
                </a:solidFill>
              </a:rPr>
              <a:t>PHẦN II: ĐỀ XUẤT MỘT SỐ ỨNG DỤNG </a:t>
            </a:r>
          </a:p>
          <a:p>
            <a:pPr algn="ctr"/>
            <a:r>
              <a:rPr lang="en-US" sz="3500" b="1" dirty="0">
                <a:solidFill>
                  <a:srgbClr val="EE9900"/>
                </a:solidFill>
              </a:rPr>
              <a:t>CỦA NỀN TẢNG VÀO PHÁT TRIỂN XÃ HỘI SỐ </a:t>
            </a:r>
          </a:p>
        </p:txBody>
      </p:sp>
    </p:spTree>
    <p:extLst>
      <p:ext uri="{BB962C8B-B14F-4D97-AF65-F5344CB8AC3E}">
        <p14:creationId xmlns:p14="http://schemas.microsoft.com/office/powerpoint/2010/main" val="37063419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21920" y="76200"/>
            <a:ext cx="11460480" cy="869950"/>
          </a:xfrm>
        </p:spPr>
        <p:txBody>
          <a:bodyPr/>
          <a:lstStyle/>
          <a:p>
            <a:r>
              <a:rPr lang="en-US" sz="2400" b="1" dirty="0"/>
              <a:t>ỨNG DỤNG ĐỊA CHỈ SỐ CHO CÁC DỊCH VỤ CÔNG</a:t>
            </a:r>
          </a:p>
        </p:txBody>
      </p:sp>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14</a:t>
            </a:fld>
            <a:endParaRPr lang="en-US" altLang="vi-VN"/>
          </a:p>
        </p:txBody>
      </p:sp>
      <p:graphicFrame>
        <p:nvGraphicFramePr>
          <p:cNvPr id="13" name="Sơ đồ 12"/>
          <p:cNvGraphicFramePr/>
          <p:nvPr/>
        </p:nvGraphicFramePr>
        <p:xfrm>
          <a:off x="546847" y="4166347"/>
          <a:ext cx="10901082" cy="2039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ỗ dành sẵn cho Nội dung 4"/>
          <p:cNvGraphicFramePr>
            <a:graphicFrameLocks noGrp="1"/>
          </p:cNvGraphicFramePr>
          <p:nvPr>
            <p:ph idx="1"/>
            <p:extLst>
              <p:ext uri="{D42A27DB-BD31-4B8C-83A1-F6EECF244321}">
                <p14:modId xmlns:p14="http://schemas.microsoft.com/office/powerpoint/2010/main" val="281257262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899311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E6A2C4DE-6D2F-5DF7-8D3C-17278688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964" y="1376083"/>
            <a:ext cx="5199530" cy="3241041"/>
          </a:xfrm>
          <a:prstGeom prst="rect">
            <a:avLst/>
          </a:prstGeom>
        </p:spPr>
      </p:pic>
      <p:sp>
        <p:nvSpPr>
          <p:cNvPr id="2" name="Tiêu đề 1"/>
          <p:cNvSpPr>
            <a:spLocks noGrp="1"/>
          </p:cNvSpPr>
          <p:nvPr>
            <p:ph type="title"/>
          </p:nvPr>
        </p:nvSpPr>
        <p:spPr>
          <a:xfrm>
            <a:off x="91440" y="76200"/>
            <a:ext cx="11490960" cy="869950"/>
          </a:xfrm>
        </p:spPr>
        <p:txBody>
          <a:bodyPr/>
          <a:lstStyle/>
          <a:p>
            <a:r>
              <a:rPr lang="en-US" sz="2400" b="1" dirty="0"/>
              <a:t>ỨNG DỤNG ĐỊA CHỈ SỐ CHO CÁC DOANH NGHIỆP LOGISTIC,</a:t>
            </a:r>
            <a:br>
              <a:rPr lang="en-US" sz="2400" b="1" dirty="0"/>
            </a:br>
            <a:r>
              <a:rPr lang="en-US" sz="2400" b="1" dirty="0"/>
              <a:t>THƯƠNG MẠI ĐIỆN TỬ</a:t>
            </a:r>
            <a:endParaRPr lang="en-US" sz="2400" dirty="0"/>
          </a:p>
        </p:txBody>
      </p:sp>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15</a:t>
            </a:fld>
            <a:endParaRPr lang="en-US" altLang="vi-VN"/>
          </a:p>
        </p:txBody>
      </p:sp>
      <p:graphicFrame>
        <p:nvGraphicFramePr>
          <p:cNvPr id="8" name="Chỗ dành sẵn cho Nội dung 7"/>
          <p:cNvGraphicFramePr>
            <a:graphicFrameLocks noGrp="1"/>
          </p:cNvGraphicFramePr>
          <p:nvPr>
            <p:ph idx="1"/>
            <p:extLst>
              <p:ext uri="{D42A27DB-BD31-4B8C-83A1-F6EECF244321}">
                <p14:modId xmlns:p14="http://schemas.microsoft.com/office/powerpoint/2010/main" val="1210396482"/>
              </p:ext>
            </p:extLst>
          </p:nvPr>
        </p:nvGraphicFramePr>
        <p:xfrm>
          <a:off x="914399" y="285563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1259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76200"/>
            <a:ext cx="11582400" cy="869950"/>
          </a:xfrm>
        </p:spPr>
        <p:txBody>
          <a:bodyPr/>
          <a:lstStyle/>
          <a:p>
            <a:r>
              <a:rPr lang="en-US" sz="2400" b="1" dirty="0"/>
              <a:t>ỨNG DỤNG BẢN ĐỒ SỐ, ĐỊA CHỈ SỐ CHO Y TẾ, AN NINH,</a:t>
            </a:r>
            <a:br>
              <a:rPr lang="en-US" sz="2400" b="1" dirty="0"/>
            </a:br>
            <a:r>
              <a:rPr lang="en-US" sz="2400" b="1" dirty="0"/>
              <a:t>PHÒNG CHÁY</a:t>
            </a:r>
            <a:endParaRPr lang="en-US" sz="2400" dirty="0"/>
          </a:p>
        </p:txBody>
      </p:sp>
      <p:graphicFrame>
        <p:nvGraphicFramePr>
          <p:cNvPr id="11" name="Chỗ dành sẵn cho Nội dung 10"/>
          <p:cNvGraphicFramePr>
            <a:graphicFrameLocks noGrp="1"/>
          </p:cNvGraphicFramePr>
          <p:nvPr>
            <p:ph idx="1"/>
            <p:extLst>
              <p:ext uri="{D42A27DB-BD31-4B8C-83A1-F6EECF244321}">
                <p14:modId xmlns:p14="http://schemas.microsoft.com/office/powerpoint/2010/main" val="3814570130"/>
              </p:ext>
            </p:extLst>
          </p:nvPr>
        </p:nvGraphicFramePr>
        <p:xfrm>
          <a:off x="750047" y="1728760"/>
          <a:ext cx="7987553" cy="192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16</a:t>
            </a:fld>
            <a:endParaRPr lang="en-US" altLang="vi-VN"/>
          </a:p>
        </p:txBody>
      </p:sp>
      <p:grpSp>
        <p:nvGrpSpPr>
          <p:cNvPr id="3" name="Group 2">
            <a:extLst>
              <a:ext uri="{FF2B5EF4-FFF2-40B4-BE49-F238E27FC236}">
                <a16:creationId xmlns:a16="http://schemas.microsoft.com/office/drawing/2014/main" id="{BEB4B618-E4B9-0655-B4EE-E390495CA79E}"/>
              </a:ext>
            </a:extLst>
          </p:cNvPr>
          <p:cNvGrpSpPr/>
          <p:nvPr/>
        </p:nvGrpSpPr>
        <p:grpSpPr>
          <a:xfrm>
            <a:off x="3018865" y="3815839"/>
            <a:ext cx="8417859" cy="1922490"/>
            <a:chOff x="0" y="2419334"/>
            <a:chExt cx="7987553" cy="1922490"/>
          </a:xfrm>
        </p:grpSpPr>
        <p:sp>
          <p:nvSpPr>
            <p:cNvPr id="5" name="Rectangle: Rounded Corners 4">
              <a:extLst>
                <a:ext uri="{FF2B5EF4-FFF2-40B4-BE49-F238E27FC236}">
                  <a16:creationId xmlns:a16="http://schemas.microsoft.com/office/drawing/2014/main" id="{69B35531-7107-125C-6D2D-5D06EFE37CF6}"/>
                </a:ext>
              </a:extLst>
            </p:cNvPr>
            <p:cNvSpPr/>
            <p:nvPr/>
          </p:nvSpPr>
          <p:spPr>
            <a:xfrm>
              <a:off x="0" y="2419334"/>
              <a:ext cx="7987553" cy="1922490"/>
            </a:xfrm>
            <a:prstGeom prst="roundRect">
              <a:avLst/>
            </a:pr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7EDA7A9-6D1B-7895-CC8A-8F3E9B5E1470}"/>
                </a:ext>
              </a:extLst>
            </p:cNvPr>
            <p:cNvSpPr txBox="1"/>
            <p:nvPr/>
          </p:nvSpPr>
          <p:spPr>
            <a:xfrm>
              <a:off x="93848" y="2513182"/>
              <a:ext cx="7799857" cy="1734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1900" kern="1200" dirty="0" err="1">
                  <a:latin typeface="Arial" panose="020B0604020202020204" pitchFamily="34" charset="0"/>
                  <a:cs typeface="Arial" panose="020B0604020202020204" pitchFamily="34" charset="0"/>
                </a:rPr>
                <a:t>Tích</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hợp</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vào</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ứng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dụng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tiện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ích</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để</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nhận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phản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hồi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của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người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dân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về</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vấn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đề</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xảy</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ra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trên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bàn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mà</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người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dân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nắm</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được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như</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điểm</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đang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xảy</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ra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ùn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tắc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giao</a:t>
              </a:r>
              <a:r>
                <a:rPr lang="en-US" sz="1900" kern="1200" dirty="0">
                  <a:latin typeface="Arial" panose="020B0604020202020204" pitchFamily="34" charset="0"/>
                  <a:cs typeface="Arial" panose="020B0604020202020204" pitchFamily="34" charset="0"/>
                </a:rPr>
                <a:t> thông, tai </a:t>
              </a:r>
              <a:r>
                <a:rPr lang="en-US" sz="1900" kern="1200" dirty="0" err="1">
                  <a:latin typeface="Arial" panose="020B0604020202020204" pitchFamily="34" charset="0"/>
                  <a:cs typeface="Arial" panose="020B0604020202020204" pitchFamily="34" charset="0"/>
                </a:rPr>
                <a:t>nạn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cháy</a:t>
              </a:r>
              <a:r>
                <a:rPr lang="en-US" sz="1900" kern="1200" dirty="0">
                  <a:latin typeface="Arial" panose="020B0604020202020204" pitchFamily="34" charset="0"/>
                  <a:cs typeface="Arial" panose="020B0604020202020204" pitchFamily="34" charset="0"/>
                </a:rPr>
                <a:t>, vi </a:t>
              </a:r>
              <a:r>
                <a:rPr lang="en-US" sz="1900" kern="1200" dirty="0" err="1">
                  <a:latin typeface="Arial" panose="020B0604020202020204" pitchFamily="34" charset="0"/>
                  <a:cs typeface="Arial" panose="020B0604020202020204" pitchFamily="34" charset="0"/>
                </a:rPr>
                <a:t>phạm</a:t>
              </a:r>
              <a:r>
                <a:rPr lang="en-US" sz="1900" kern="1200" dirty="0">
                  <a:latin typeface="Arial" panose="020B0604020202020204" pitchFamily="34" charset="0"/>
                  <a:cs typeface="Arial" panose="020B0604020202020204" pitchFamily="34" charset="0"/>
                </a:rPr>
                <a:t> an </a:t>
              </a:r>
              <a:r>
                <a:rPr lang="en-US" sz="1900" kern="1200" dirty="0" err="1">
                  <a:latin typeface="Arial" panose="020B0604020202020204" pitchFamily="34" charset="0"/>
                  <a:cs typeface="Arial" panose="020B0604020202020204" pitchFamily="34" charset="0"/>
                </a:rPr>
                <a:t>toàn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trật</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tự</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điểm</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thu</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gom</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rác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Tuy</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nhiên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để</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ứng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dụng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phản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hồi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này</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triển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khai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hiệu</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quả</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thì</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cần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có</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sự</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hỗ</a:t>
              </a:r>
              <a:r>
                <a:rPr lang="en-US" sz="1900" kern="1200" dirty="0">
                  <a:latin typeface="Arial" panose="020B0604020202020204" pitchFamily="34" charset="0"/>
                  <a:cs typeface="Arial" panose="020B0604020202020204" pitchFamily="34" charset="0"/>
                </a:rPr>
                <a:t> trợ </a:t>
              </a:r>
              <a:r>
                <a:rPr lang="en-US" sz="1900" kern="1200" dirty="0" err="1">
                  <a:latin typeface="Arial" panose="020B0604020202020204" pitchFamily="34" charset="0"/>
                  <a:cs typeface="Arial" panose="020B0604020202020204" pitchFamily="34" charset="0"/>
                </a:rPr>
                <a:t>của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địa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phương</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để</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tiếp</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nhận</a:t>
              </a:r>
              <a:r>
                <a:rPr lang="en-US" sz="1900" kern="1200" dirty="0">
                  <a:latin typeface="Arial" panose="020B0604020202020204" pitchFamily="34" charset="0"/>
                  <a:cs typeface="Arial" panose="020B0604020202020204" pitchFamily="34" charset="0"/>
                </a:rPr>
                <a:t> và </a:t>
              </a:r>
              <a:r>
                <a:rPr lang="en-US" sz="1900" kern="1200" dirty="0" err="1">
                  <a:latin typeface="Arial" panose="020B0604020202020204" pitchFamily="34" charset="0"/>
                  <a:cs typeface="Arial" panose="020B0604020202020204" pitchFamily="34" charset="0"/>
                </a:rPr>
                <a:t>xử</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lý</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a:t>
              </a:r>
              <a:r>
                <a:rPr lang="en-US" sz="1900" kern="1200" dirty="0">
                  <a:latin typeface="Arial" panose="020B0604020202020204" pitchFamily="34" charset="0"/>
                  <a:cs typeface="Arial" panose="020B0604020202020204" pitchFamily="34" charset="0"/>
                </a:rPr>
                <a:t> thông tin </a:t>
              </a:r>
              <a:r>
                <a:rPr lang="en-US" sz="1900" kern="1200" dirty="0" err="1">
                  <a:latin typeface="Arial" panose="020B0604020202020204" pitchFamily="34" charset="0"/>
                  <a:cs typeface="Arial" panose="020B0604020202020204" pitchFamily="34" charset="0"/>
                </a:rPr>
                <a:t>của</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người</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dân</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một</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cách</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kịp</a:t>
              </a:r>
              <a:r>
                <a:rPr lang="en-US" sz="1900" kern="1200" dirty="0">
                  <a:latin typeface="Arial" panose="020B0604020202020204" pitchFamily="34" charset="0"/>
                  <a:cs typeface="Arial" panose="020B0604020202020204" pitchFamily="34" charset="0"/>
                </a:rPr>
                <a:t> </a:t>
              </a:r>
              <a:r>
                <a:rPr lang="en-US" sz="1900" kern="1200" dirty="0" err="1">
                  <a:latin typeface="Arial" panose="020B0604020202020204" pitchFamily="34" charset="0"/>
                  <a:cs typeface="Arial" panose="020B0604020202020204" pitchFamily="34" charset="0"/>
                </a:rPr>
                <a:t>thời</a:t>
              </a:r>
              <a:r>
                <a:rPr lang="en-US" sz="1900" kern="1200" dirty="0">
                  <a:latin typeface="Arial" panose="020B0604020202020204" pitchFamily="34" charset="0"/>
                  <a:cs typeface="Arial" panose="020B0604020202020204" pitchFamily="34" charset="0"/>
                </a:rPr>
                <a:t>. </a:t>
              </a:r>
              <a:endParaRPr lang="vi-VN" sz="1900" kern="1200" dirty="0">
                <a:latin typeface="Arial" panose="020B0604020202020204" pitchFamily="34" charset="0"/>
                <a:cs typeface="Arial" panose="020B0604020202020204" pitchFamily="34" charset="0"/>
              </a:endParaRPr>
            </a:p>
          </p:txBody>
        </p:sp>
      </p:grpSp>
      <p:sp>
        <p:nvSpPr>
          <p:cNvPr id="12" name="Oval 1">
            <a:extLst>
              <a:ext uri="{FF2B5EF4-FFF2-40B4-BE49-F238E27FC236}">
                <a16:creationId xmlns:a16="http://schemas.microsoft.com/office/drawing/2014/main" id="{2BC068D2-04AF-98C6-BC37-17004CEBF2DA}"/>
              </a:ext>
            </a:extLst>
          </p:cNvPr>
          <p:cNvSpPr/>
          <p:nvPr/>
        </p:nvSpPr>
        <p:spPr>
          <a:xfrm>
            <a:off x="361950" y="4105275"/>
            <a:ext cx="1089578" cy="2435166"/>
          </a:xfrm>
          <a:custGeom>
            <a:avLst/>
            <a:gdLst/>
            <a:ahLst/>
            <a:cxnLst/>
            <a:rect l="l" t="t" r="r" b="b"/>
            <a:pathLst>
              <a:path w="1574056" h="3712516">
                <a:moveTo>
                  <a:pt x="1185390" y="3439800"/>
                </a:moveTo>
                <a:lnTo>
                  <a:pt x="1574056" y="3439800"/>
                </a:lnTo>
                <a:lnTo>
                  <a:pt x="1574056" y="3711512"/>
                </a:lnTo>
                <a:cubicBezTo>
                  <a:pt x="1569524" y="3712486"/>
                  <a:pt x="1564959" y="3712516"/>
                  <a:pt x="1560375" y="3712516"/>
                </a:cubicBezTo>
                <a:cubicBezTo>
                  <a:pt x="1353277" y="3712516"/>
                  <a:pt x="1185390" y="3651466"/>
                  <a:pt x="1185390" y="3576158"/>
                </a:cubicBezTo>
                <a:close/>
                <a:moveTo>
                  <a:pt x="1187034" y="3209086"/>
                </a:moveTo>
                <a:lnTo>
                  <a:pt x="1574056" y="3209086"/>
                </a:lnTo>
                <a:lnTo>
                  <a:pt x="1574056" y="3379553"/>
                </a:lnTo>
                <a:lnTo>
                  <a:pt x="1187034" y="3379553"/>
                </a:lnTo>
                <a:cubicBezTo>
                  <a:pt x="1148472" y="3379553"/>
                  <a:pt x="1117211" y="3348291"/>
                  <a:pt x="1117211" y="3309730"/>
                </a:cubicBezTo>
                <a:lnTo>
                  <a:pt x="1117211" y="3278908"/>
                </a:lnTo>
                <a:cubicBezTo>
                  <a:pt x="1117211" y="3240347"/>
                  <a:pt x="1148472" y="3209086"/>
                  <a:pt x="1187034" y="3209086"/>
                </a:cubicBezTo>
                <a:close/>
                <a:moveTo>
                  <a:pt x="1152944" y="2978372"/>
                </a:moveTo>
                <a:lnTo>
                  <a:pt x="1574056" y="2978372"/>
                </a:lnTo>
                <a:lnTo>
                  <a:pt x="1574056" y="3148838"/>
                </a:lnTo>
                <a:lnTo>
                  <a:pt x="1152944" y="3148838"/>
                </a:lnTo>
                <a:cubicBezTo>
                  <a:pt x="1114382" y="3148838"/>
                  <a:pt x="1083121" y="3117577"/>
                  <a:pt x="1083121" y="3079015"/>
                </a:cubicBezTo>
                <a:lnTo>
                  <a:pt x="1083121" y="3048195"/>
                </a:lnTo>
                <a:cubicBezTo>
                  <a:pt x="1083121" y="3009633"/>
                  <a:pt x="1114382" y="2978372"/>
                  <a:pt x="1152944" y="2978372"/>
                </a:cubicBezTo>
                <a:close/>
                <a:moveTo>
                  <a:pt x="1118855" y="2747657"/>
                </a:moveTo>
                <a:lnTo>
                  <a:pt x="1574056" y="2747657"/>
                </a:lnTo>
                <a:lnTo>
                  <a:pt x="1574056" y="2918124"/>
                </a:lnTo>
                <a:lnTo>
                  <a:pt x="1118855" y="2918124"/>
                </a:lnTo>
                <a:cubicBezTo>
                  <a:pt x="1080292" y="2918124"/>
                  <a:pt x="1049031" y="2886862"/>
                  <a:pt x="1049031" y="2848301"/>
                </a:cubicBezTo>
                <a:lnTo>
                  <a:pt x="1049031" y="2817480"/>
                </a:lnTo>
                <a:cubicBezTo>
                  <a:pt x="1049031" y="2778918"/>
                  <a:pt x="1080292" y="2747657"/>
                  <a:pt x="1118855" y="2747657"/>
                </a:cubicBezTo>
                <a:close/>
                <a:moveTo>
                  <a:pt x="0" y="1124141"/>
                </a:moveTo>
                <a:lnTo>
                  <a:pt x="338831" y="1171577"/>
                </a:lnTo>
                <a:lnTo>
                  <a:pt x="338831" y="1313886"/>
                </a:lnTo>
                <a:lnTo>
                  <a:pt x="0" y="1361322"/>
                </a:lnTo>
                <a:close/>
                <a:moveTo>
                  <a:pt x="1554171" y="440480"/>
                </a:moveTo>
                <a:lnTo>
                  <a:pt x="1556079" y="440627"/>
                </a:lnTo>
                <a:lnTo>
                  <a:pt x="1557986" y="440480"/>
                </a:lnTo>
                <a:lnTo>
                  <a:pt x="1574056" y="441292"/>
                </a:lnTo>
                <a:lnTo>
                  <a:pt x="1574056" y="647276"/>
                </a:lnTo>
                <a:cubicBezTo>
                  <a:pt x="1568831" y="646524"/>
                  <a:pt x="1563581" y="646469"/>
                  <a:pt x="1558320" y="646463"/>
                </a:cubicBezTo>
                <a:lnTo>
                  <a:pt x="1558320" y="646669"/>
                </a:lnTo>
                <a:lnTo>
                  <a:pt x="1556079" y="646496"/>
                </a:lnTo>
                <a:lnTo>
                  <a:pt x="1553836" y="646669"/>
                </a:lnTo>
                <a:lnTo>
                  <a:pt x="1553836" y="646463"/>
                </a:lnTo>
                <a:cubicBezTo>
                  <a:pt x="1096029" y="647001"/>
                  <a:pt x="725086" y="1018309"/>
                  <a:pt x="725086" y="1476254"/>
                </a:cubicBezTo>
                <a:cubicBezTo>
                  <a:pt x="725086" y="1786265"/>
                  <a:pt x="946342" y="2092231"/>
                  <a:pt x="1120548" y="2232013"/>
                </a:cubicBezTo>
                <a:cubicBezTo>
                  <a:pt x="1199979" y="2323913"/>
                  <a:pt x="1193682" y="2325796"/>
                  <a:pt x="1225960" y="2443415"/>
                </a:cubicBezTo>
                <a:cubicBezTo>
                  <a:pt x="1238820" y="2525888"/>
                  <a:pt x="1212768" y="2534131"/>
                  <a:pt x="1286669" y="2538418"/>
                </a:cubicBezTo>
                <a:lnTo>
                  <a:pt x="1340476" y="2537986"/>
                </a:lnTo>
                <a:lnTo>
                  <a:pt x="1159452" y="1395052"/>
                </a:lnTo>
                <a:cubicBezTo>
                  <a:pt x="1153113" y="1355030"/>
                  <a:pt x="1180418" y="1317448"/>
                  <a:pt x="1220440" y="1311109"/>
                </a:cubicBezTo>
                <a:lnTo>
                  <a:pt x="1222992" y="1310706"/>
                </a:lnTo>
                <a:cubicBezTo>
                  <a:pt x="1259366" y="1304944"/>
                  <a:pt x="1293725" y="1326975"/>
                  <a:pt x="1303139" y="1361495"/>
                </a:cubicBezTo>
                <a:cubicBezTo>
                  <a:pt x="1322616" y="1325549"/>
                  <a:pt x="1359221" y="1302638"/>
                  <a:pt x="1400784" y="1302638"/>
                </a:cubicBezTo>
                <a:cubicBezTo>
                  <a:pt x="1432374" y="1302638"/>
                  <a:pt x="1461099" y="1315874"/>
                  <a:pt x="1481946" y="1337999"/>
                </a:cubicBezTo>
                <a:cubicBezTo>
                  <a:pt x="1502792" y="1315874"/>
                  <a:pt x="1531518" y="1302638"/>
                  <a:pt x="1563108" y="1302638"/>
                </a:cubicBezTo>
                <a:lnTo>
                  <a:pt x="1574056" y="1304941"/>
                </a:lnTo>
                <a:lnTo>
                  <a:pt x="1574056" y="1558277"/>
                </a:lnTo>
                <a:cubicBezTo>
                  <a:pt x="1570569" y="1560394"/>
                  <a:pt x="1566859" y="1560580"/>
                  <a:pt x="1563108" y="1560580"/>
                </a:cubicBezTo>
                <a:cubicBezTo>
                  <a:pt x="1531518" y="1560580"/>
                  <a:pt x="1502792" y="1547345"/>
                  <a:pt x="1481946" y="1525219"/>
                </a:cubicBezTo>
                <a:cubicBezTo>
                  <a:pt x="1461099" y="1547345"/>
                  <a:pt x="1432374" y="1560580"/>
                  <a:pt x="1400784" y="1560580"/>
                </a:cubicBezTo>
                <a:cubicBezTo>
                  <a:pt x="1374899" y="1560580"/>
                  <a:pt x="1350936" y="1551693"/>
                  <a:pt x="1332765" y="1534787"/>
                </a:cubicBezTo>
                <a:lnTo>
                  <a:pt x="1491465" y="2536775"/>
                </a:lnTo>
                <a:lnTo>
                  <a:pt x="1553836" y="2536274"/>
                </a:lnTo>
                <a:lnTo>
                  <a:pt x="1553836" y="2536239"/>
                </a:lnTo>
                <a:lnTo>
                  <a:pt x="1556079" y="2536257"/>
                </a:lnTo>
                <a:lnTo>
                  <a:pt x="1558320" y="2536239"/>
                </a:lnTo>
                <a:lnTo>
                  <a:pt x="1558320" y="2536274"/>
                </a:lnTo>
                <a:lnTo>
                  <a:pt x="1574056" y="2536401"/>
                </a:lnTo>
                <a:lnTo>
                  <a:pt x="1574056" y="2685528"/>
                </a:lnTo>
                <a:lnTo>
                  <a:pt x="1556079" y="2685463"/>
                </a:lnTo>
                <a:lnTo>
                  <a:pt x="1201719" y="2686732"/>
                </a:lnTo>
                <a:cubicBezTo>
                  <a:pt x="1138954" y="2686732"/>
                  <a:pt x="1107192" y="2663167"/>
                  <a:pt x="1071683" y="2589474"/>
                </a:cubicBezTo>
                <a:cubicBezTo>
                  <a:pt x="1058025" y="2494014"/>
                  <a:pt x="1086076" y="2455536"/>
                  <a:pt x="1022516" y="2382309"/>
                </a:cubicBezTo>
                <a:cubicBezTo>
                  <a:pt x="809168" y="2211227"/>
                  <a:pt x="538010" y="1836414"/>
                  <a:pt x="538010" y="1456641"/>
                </a:cubicBezTo>
                <a:cubicBezTo>
                  <a:pt x="538010" y="895431"/>
                  <a:pt x="992961" y="440480"/>
                  <a:pt x="1554171" y="440480"/>
                </a:cubicBezTo>
                <a:close/>
                <a:moveTo>
                  <a:pt x="624942" y="234472"/>
                </a:moveTo>
                <a:lnTo>
                  <a:pt x="806400" y="524523"/>
                </a:lnTo>
                <a:lnTo>
                  <a:pt x="697385" y="615998"/>
                </a:lnTo>
                <a:lnTo>
                  <a:pt x="443250" y="386929"/>
                </a:lnTo>
                <a:close/>
                <a:moveTo>
                  <a:pt x="1437487" y="0"/>
                </a:moveTo>
                <a:lnTo>
                  <a:pt x="1574056" y="0"/>
                </a:lnTo>
                <a:lnTo>
                  <a:pt x="1574056" y="338831"/>
                </a:lnTo>
                <a:lnTo>
                  <a:pt x="1484923" y="338831"/>
                </a:lnTo>
                <a:close/>
              </a:path>
            </a:pathLst>
          </a:custGeom>
          <a:solidFill>
            <a:schemeClr val="bg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
        <p:nvSpPr>
          <p:cNvPr id="13" name="Oval 1">
            <a:extLst>
              <a:ext uri="{FF2B5EF4-FFF2-40B4-BE49-F238E27FC236}">
                <a16:creationId xmlns:a16="http://schemas.microsoft.com/office/drawing/2014/main" id="{8619B901-E28B-8F85-BD52-8E4F81A6FD82}"/>
              </a:ext>
            </a:extLst>
          </p:cNvPr>
          <p:cNvSpPr/>
          <p:nvPr/>
        </p:nvSpPr>
        <p:spPr>
          <a:xfrm>
            <a:off x="1443953" y="4105868"/>
            <a:ext cx="1089579" cy="2434573"/>
          </a:xfrm>
          <a:custGeom>
            <a:avLst/>
            <a:gdLst/>
            <a:ahLst/>
            <a:cxnLst/>
            <a:rect l="l" t="t" r="r" b="b"/>
            <a:pathLst>
              <a:path w="1490346" h="3711612">
                <a:moveTo>
                  <a:pt x="0" y="3439800"/>
                </a:moveTo>
                <a:lnTo>
                  <a:pt x="362666" y="3439800"/>
                </a:lnTo>
                <a:lnTo>
                  <a:pt x="362666" y="3576158"/>
                </a:lnTo>
                <a:cubicBezTo>
                  <a:pt x="362666" y="3649966"/>
                  <a:pt x="201402" y="3710078"/>
                  <a:pt x="0" y="3711612"/>
                </a:cubicBezTo>
                <a:close/>
                <a:moveTo>
                  <a:pt x="0" y="3209086"/>
                </a:moveTo>
                <a:lnTo>
                  <a:pt x="361023" y="3209086"/>
                </a:lnTo>
                <a:cubicBezTo>
                  <a:pt x="399584" y="3209086"/>
                  <a:pt x="430845" y="3240347"/>
                  <a:pt x="430845" y="3278908"/>
                </a:cubicBezTo>
                <a:lnTo>
                  <a:pt x="430845" y="3309730"/>
                </a:lnTo>
                <a:cubicBezTo>
                  <a:pt x="430845" y="3348291"/>
                  <a:pt x="399584" y="3379553"/>
                  <a:pt x="361023" y="3379553"/>
                </a:cubicBezTo>
                <a:lnTo>
                  <a:pt x="0" y="3379553"/>
                </a:lnTo>
                <a:close/>
                <a:moveTo>
                  <a:pt x="0" y="2978372"/>
                </a:moveTo>
                <a:lnTo>
                  <a:pt x="395111" y="2978372"/>
                </a:lnTo>
                <a:cubicBezTo>
                  <a:pt x="433674" y="2978372"/>
                  <a:pt x="464935" y="3009633"/>
                  <a:pt x="464935" y="3048195"/>
                </a:cubicBezTo>
                <a:lnTo>
                  <a:pt x="464935" y="3079015"/>
                </a:lnTo>
                <a:cubicBezTo>
                  <a:pt x="464935" y="3117577"/>
                  <a:pt x="433674" y="3148838"/>
                  <a:pt x="395111" y="3148838"/>
                </a:cubicBezTo>
                <a:lnTo>
                  <a:pt x="0" y="3148838"/>
                </a:lnTo>
                <a:close/>
                <a:moveTo>
                  <a:pt x="0" y="2747657"/>
                </a:moveTo>
                <a:lnTo>
                  <a:pt x="429201" y="2747657"/>
                </a:lnTo>
                <a:cubicBezTo>
                  <a:pt x="467763" y="2747657"/>
                  <a:pt x="499024" y="2778918"/>
                  <a:pt x="499024" y="2817480"/>
                </a:cubicBezTo>
                <a:lnTo>
                  <a:pt x="499024" y="2848301"/>
                </a:lnTo>
                <a:cubicBezTo>
                  <a:pt x="499024" y="2886862"/>
                  <a:pt x="467763" y="2918124"/>
                  <a:pt x="429201" y="2918124"/>
                </a:cubicBezTo>
                <a:lnTo>
                  <a:pt x="0" y="2918124"/>
                </a:lnTo>
                <a:close/>
                <a:moveTo>
                  <a:pt x="1490346" y="1124141"/>
                </a:moveTo>
                <a:lnTo>
                  <a:pt x="1490346" y="1361322"/>
                </a:lnTo>
                <a:lnTo>
                  <a:pt x="1151515" y="1313886"/>
                </a:lnTo>
                <a:lnTo>
                  <a:pt x="1151515" y="1171577"/>
                </a:lnTo>
                <a:close/>
                <a:moveTo>
                  <a:pt x="0" y="441223"/>
                </a:moveTo>
                <a:cubicBezTo>
                  <a:pt x="554434" y="448456"/>
                  <a:pt x="1001452" y="900345"/>
                  <a:pt x="1001452" y="1456641"/>
                </a:cubicBezTo>
                <a:cubicBezTo>
                  <a:pt x="1001452" y="1836414"/>
                  <a:pt x="730294" y="2211227"/>
                  <a:pt x="516947" y="2382309"/>
                </a:cubicBezTo>
                <a:cubicBezTo>
                  <a:pt x="453387" y="2455536"/>
                  <a:pt x="481437" y="2494014"/>
                  <a:pt x="467779" y="2589474"/>
                </a:cubicBezTo>
                <a:cubicBezTo>
                  <a:pt x="432270" y="2663167"/>
                  <a:pt x="400510" y="2686732"/>
                  <a:pt x="337743" y="2686732"/>
                </a:cubicBezTo>
                <a:lnTo>
                  <a:pt x="0" y="2685523"/>
                </a:lnTo>
                <a:lnTo>
                  <a:pt x="0" y="2536390"/>
                </a:lnTo>
                <a:lnTo>
                  <a:pt x="47259" y="2536769"/>
                </a:lnTo>
                <a:lnTo>
                  <a:pt x="204029" y="1546960"/>
                </a:lnTo>
                <a:cubicBezTo>
                  <a:pt x="188844" y="1556019"/>
                  <a:pt x="171284" y="1560580"/>
                  <a:pt x="152738" y="1560580"/>
                </a:cubicBezTo>
                <a:cubicBezTo>
                  <a:pt x="121147" y="1560580"/>
                  <a:pt x="92422" y="1547345"/>
                  <a:pt x="71576" y="1525219"/>
                </a:cubicBezTo>
                <a:cubicBezTo>
                  <a:pt x="52889" y="1545052"/>
                  <a:pt x="27874" y="1557741"/>
                  <a:pt x="0" y="1558564"/>
                </a:cubicBezTo>
                <a:lnTo>
                  <a:pt x="0" y="1304654"/>
                </a:lnTo>
                <a:cubicBezTo>
                  <a:pt x="27874" y="1305477"/>
                  <a:pt x="52890" y="1318167"/>
                  <a:pt x="71576" y="1337999"/>
                </a:cubicBezTo>
                <a:cubicBezTo>
                  <a:pt x="92422" y="1315874"/>
                  <a:pt x="121147" y="1302638"/>
                  <a:pt x="152738" y="1302638"/>
                </a:cubicBezTo>
                <a:cubicBezTo>
                  <a:pt x="187837" y="1302638"/>
                  <a:pt x="219402" y="1318978"/>
                  <a:pt x="240484" y="1345647"/>
                </a:cubicBezTo>
                <a:cubicBezTo>
                  <a:pt x="253632" y="1317624"/>
                  <a:pt x="284261" y="1300934"/>
                  <a:pt x="316470" y="1306036"/>
                </a:cubicBezTo>
                <a:lnTo>
                  <a:pt x="319022" y="1306440"/>
                </a:lnTo>
                <a:cubicBezTo>
                  <a:pt x="359044" y="1312779"/>
                  <a:pt x="386348" y="1350361"/>
                  <a:pt x="380010" y="1390382"/>
                </a:cubicBezTo>
                <a:lnTo>
                  <a:pt x="198248" y="2537980"/>
                </a:lnTo>
                <a:lnTo>
                  <a:pt x="252793" y="2538418"/>
                </a:lnTo>
                <a:cubicBezTo>
                  <a:pt x="326693" y="2534131"/>
                  <a:pt x="300643" y="2525888"/>
                  <a:pt x="313502" y="2443415"/>
                </a:cubicBezTo>
                <a:cubicBezTo>
                  <a:pt x="345780" y="2325796"/>
                  <a:pt x="339483" y="2323913"/>
                  <a:pt x="418914" y="2232013"/>
                </a:cubicBezTo>
                <a:cubicBezTo>
                  <a:pt x="593120" y="2092231"/>
                  <a:pt x="814376" y="1786265"/>
                  <a:pt x="814376" y="1476254"/>
                </a:cubicBezTo>
                <a:cubicBezTo>
                  <a:pt x="814376" y="1023115"/>
                  <a:pt x="451179" y="654804"/>
                  <a:pt x="0" y="647205"/>
                </a:cubicBezTo>
                <a:close/>
                <a:moveTo>
                  <a:pt x="848581" y="234472"/>
                </a:moveTo>
                <a:lnTo>
                  <a:pt x="1030273" y="386929"/>
                </a:lnTo>
                <a:lnTo>
                  <a:pt x="776138" y="615998"/>
                </a:lnTo>
                <a:lnTo>
                  <a:pt x="667123" y="524523"/>
                </a:lnTo>
                <a:close/>
                <a:moveTo>
                  <a:pt x="0" y="0"/>
                </a:moveTo>
                <a:lnTo>
                  <a:pt x="101974" y="0"/>
                </a:lnTo>
                <a:lnTo>
                  <a:pt x="54538" y="338831"/>
                </a:lnTo>
                <a:lnTo>
                  <a:pt x="0" y="338831"/>
                </a:lnTo>
                <a:close/>
              </a:path>
            </a:pathLst>
          </a:custGeom>
          <a:solidFill>
            <a:srgbClr val="FAB11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276883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E11D-B5C6-F9BF-BEFC-E3FD1C84888B}"/>
              </a:ext>
            </a:extLst>
          </p:cNvPr>
          <p:cNvSpPr>
            <a:spLocks noGrp="1"/>
          </p:cNvSpPr>
          <p:nvPr>
            <p:ph type="title"/>
          </p:nvPr>
        </p:nvSpPr>
        <p:spPr>
          <a:xfrm>
            <a:off x="209176" y="82176"/>
            <a:ext cx="10972800" cy="869950"/>
          </a:xfrm>
        </p:spPr>
        <p:txBody>
          <a:bodyPr/>
          <a:lstStyle/>
          <a:p>
            <a:r>
              <a:rPr lang="en-US" b="1" dirty="0"/>
              <a:t>TÍCH HỢP VÀO ỨNG DỤNG BÁO CHÁY 114 </a:t>
            </a:r>
          </a:p>
        </p:txBody>
      </p:sp>
      <p:sp>
        <p:nvSpPr>
          <p:cNvPr id="4" name="Slide Number Placeholder 3">
            <a:extLst>
              <a:ext uri="{FF2B5EF4-FFF2-40B4-BE49-F238E27FC236}">
                <a16:creationId xmlns:a16="http://schemas.microsoft.com/office/drawing/2014/main" id="{1202EB41-D262-7351-ED7D-9E3169C682B3}"/>
              </a:ext>
            </a:extLst>
          </p:cNvPr>
          <p:cNvSpPr>
            <a:spLocks noGrp="1"/>
          </p:cNvSpPr>
          <p:nvPr>
            <p:ph type="sldNum" sz="quarter" idx="12"/>
          </p:nvPr>
        </p:nvSpPr>
        <p:spPr/>
        <p:txBody>
          <a:bodyPr/>
          <a:lstStyle/>
          <a:p>
            <a:pPr>
              <a:defRPr/>
            </a:pPr>
            <a:fld id="{D815B7F5-84A1-4353-A667-0B8C41A7DDAE}" type="slidenum">
              <a:rPr lang="en-US" altLang="vi-VN" smtClean="0"/>
              <a:pPr>
                <a:defRPr/>
              </a:pPr>
              <a:t>17</a:t>
            </a:fld>
            <a:endParaRPr lang="en-US" altLang="vi-VN"/>
          </a:p>
        </p:txBody>
      </p:sp>
      <p:pic>
        <p:nvPicPr>
          <p:cNvPr id="7" name="Picture 6" descr="Graphical user interface, diagram, application&#10;&#10;Description automatically generated">
            <a:extLst>
              <a:ext uri="{FF2B5EF4-FFF2-40B4-BE49-F238E27FC236}">
                <a16:creationId xmlns:a16="http://schemas.microsoft.com/office/drawing/2014/main" id="{B7035327-2F25-34BD-8DEE-B1BFE03EE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49" y="1369134"/>
            <a:ext cx="2370928" cy="5133266"/>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E21F2EE6-707E-4C55-10DA-555B75636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133" y="1368552"/>
            <a:ext cx="2370927" cy="5133848"/>
          </a:xfrm>
          <a:prstGeom prst="rect">
            <a:avLst/>
          </a:prstGeom>
        </p:spPr>
      </p:pic>
      <p:sp>
        <p:nvSpPr>
          <p:cNvPr id="11" name="Rectangle 10">
            <a:extLst>
              <a:ext uri="{FF2B5EF4-FFF2-40B4-BE49-F238E27FC236}">
                <a16:creationId xmlns:a16="http://schemas.microsoft.com/office/drawing/2014/main" id="{A4318B99-0149-2908-4964-A692816BB3C7}"/>
              </a:ext>
            </a:extLst>
          </p:cNvPr>
          <p:cNvSpPr/>
          <p:nvPr/>
        </p:nvSpPr>
        <p:spPr>
          <a:xfrm>
            <a:off x="284520" y="1274482"/>
            <a:ext cx="5506685" cy="5335494"/>
          </a:xfrm>
          <a:prstGeom prst="rect">
            <a:avLst/>
          </a:prstGeom>
          <a:no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1ED668CB-919C-5A3F-5372-AD6C8AED6F47}"/>
              </a:ext>
            </a:extLst>
          </p:cNvPr>
          <p:cNvSpPr/>
          <p:nvPr/>
        </p:nvSpPr>
        <p:spPr>
          <a:xfrm>
            <a:off x="6323106" y="1571812"/>
            <a:ext cx="5444565" cy="4661647"/>
          </a:xfrm>
          <a:prstGeom prst="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8B6927D-9173-9D33-F79D-3A4C5E97D29D}"/>
              </a:ext>
            </a:extLst>
          </p:cNvPr>
          <p:cNvSpPr txBox="1"/>
          <p:nvPr/>
        </p:nvSpPr>
        <p:spPr>
          <a:xfrm>
            <a:off x="6480892" y="1763588"/>
            <a:ext cx="5334589" cy="4278094"/>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
            </a:pPr>
            <a:r>
              <a:rPr lang="en-US" dirty="0" err="1">
                <a:solidFill>
                  <a:schemeClr val="tx2">
                    <a:lumMod val="75000"/>
                  </a:schemeClr>
                </a:solidFill>
              </a:rPr>
              <a:t>Nền</a:t>
            </a:r>
            <a:r>
              <a:rPr lang="en-US" dirty="0">
                <a:solidFill>
                  <a:schemeClr val="tx2">
                    <a:lumMod val="75000"/>
                  </a:schemeClr>
                </a:solidFill>
              </a:rPr>
              <a:t> </a:t>
            </a:r>
            <a:r>
              <a:rPr lang="en-US" dirty="0" err="1">
                <a:solidFill>
                  <a:schemeClr val="tx2">
                    <a:lumMod val="75000"/>
                  </a:schemeClr>
                </a:solidFill>
              </a:rPr>
              <a:t>tảng</a:t>
            </a:r>
            <a:r>
              <a:rPr lang="en-US" dirty="0">
                <a:solidFill>
                  <a:schemeClr val="tx2">
                    <a:lumMod val="75000"/>
                  </a:schemeClr>
                </a:solidFill>
              </a:rPr>
              <a:t> </a:t>
            </a:r>
            <a:r>
              <a:rPr lang="en-US" dirty="0" err="1">
                <a:solidFill>
                  <a:schemeClr val="tx2">
                    <a:lumMod val="75000"/>
                  </a:schemeClr>
                </a:solidFill>
              </a:rPr>
              <a:t>Địa</a:t>
            </a:r>
            <a:r>
              <a:rPr lang="en-US" dirty="0">
                <a:solidFill>
                  <a:schemeClr val="tx2">
                    <a:lumMod val="75000"/>
                  </a:schemeClr>
                </a:solidFill>
              </a:rPr>
              <a:t> </a:t>
            </a:r>
            <a:r>
              <a:rPr lang="en-US" dirty="0" err="1">
                <a:solidFill>
                  <a:schemeClr val="tx2">
                    <a:lumMod val="75000"/>
                  </a:schemeClr>
                </a:solidFill>
              </a:rPr>
              <a:t>chỉ</a:t>
            </a:r>
            <a:r>
              <a:rPr lang="en-US" dirty="0">
                <a:solidFill>
                  <a:schemeClr val="tx2">
                    <a:lumMod val="75000"/>
                  </a:schemeClr>
                </a:solidFill>
              </a:rPr>
              <a:t> </a:t>
            </a:r>
            <a:r>
              <a:rPr lang="en-US" dirty="0" err="1">
                <a:solidFill>
                  <a:schemeClr val="tx2">
                    <a:lumMod val="75000"/>
                  </a:schemeClr>
                </a:solidFill>
              </a:rPr>
              <a:t>số</a:t>
            </a:r>
            <a:r>
              <a:rPr lang="en-US" dirty="0">
                <a:solidFill>
                  <a:schemeClr val="tx2">
                    <a:lumMod val="75000"/>
                  </a:schemeClr>
                </a:solidFill>
              </a:rPr>
              <a:t> </a:t>
            </a:r>
            <a:r>
              <a:rPr lang="en-US" dirty="0" err="1">
                <a:solidFill>
                  <a:schemeClr val="tx2">
                    <a:lumMod val="75000"/>
                  </a:schemeClr>
                </a:solidFill>
              </a:rPr>
              <a:t>được</a:t>
            </a:r>
            <a:r>
              <a:rPr lang="en-US" dirty="0">
                <a:solidFill>
                  <a:schemeClr val="tx2">
                    <a:lumMod val="75000"/>
                  </a:schemeClr>
                </a:solidFill>
              </a:rPr>
              <a:t> </a:t>
            </a:r>
            <a:r>
              <a:rPr lang="en-US" dirty="0" err="1">
                <a:solidFill>
                  <a:schemeClr val="tx2">
                    <a:lumMod val="75000"/>
                  </a:schemeClr>
                </a:solidFill>
              </a:rPr>
              <a:t>tích</a:t>
            </a:r>
            <a:r>
              <a:rPr lang="en-US" dirty="0">
                <a:solidFill>
                  <a:schemeClr val="tx2">
                    <a:lumMod val="75000"/>
                  </a:schemeClr>
                </a:solidFill>
              </a:rPr>
              <a:t> </a:t>
            </a:r>
            <a:r>
              <a:rPr lang="en-US" dirty="0" err="1">
                <a:solidFill>
                  <a:schemeClr val="tx2">
                    <a:lumMod val="75000"/>
                  </a:schemeClr>
                </a:solidFill>
              </a:rPr>
              <a:t>hợp</a:t>
            </a:r>
            <a:r>
              <a:rPr lang="en-US" dirty="0">
                <a:solidFill>
                  <a:schemeClr val="tx2">
                    <a:lumMod val="75000"/>
                  </a:schemeClr>
                </a:solidFill>
              </a:rPr>
              <a:t> </a:t>
            </a:r>
            <a:r>
              <a:rPr lang="en-US" dirty="0" err="1">
                <a:solidFill>
                  <a:schemeClr val="tx2">
                    <a:lumMod val="75000"/>
                  </a:schemeClr>
                </a:solidFill>
              </a:rPr>
              <a:t>vào</a:t>
            </a:r>
            <a:r>
              <a:rPr lang="en-US" dirty="0">
                <a:solidFill>
                  <a:schemeClr val="tx2">
                    <a:lumMod val="75000"/>
                  </a:schemeClr>
                </a:solidFill>
              </a:rPr>
              <a:t> </a:t>
            </a:r>
            <a:r>
              <a:rPr lang="en-US" b="1" dirty="0" err="1">
                <a:solidFill>
                  <a:schemeClr val="tx2">
                    <a:lumMod val="75000"/>
                  </a:schemeClr>
                </a:solidFill>
              </a:rPr>
              <a:t>Ứng</a:t>
            </a:r>
            <a:r>
              <a:rPr lang="en-US" b="1" dirty="0">
                <a:solidFill>
                  <a:schemeClr val="tx2">
                    <a:lumMod val="75000"/>
                  </a:schemeClr>
                </a:solidFill>
              </a:rPr>
              <a:t> </a:t>
            </a:r>
            <a:r>
              <a:rPr lang="en-US" b="1" dirty="0" err="1">
                <a:solidFill>
                  <a:schemeClr val="tx2">
                    <a:lumMod val="75000"/>
                  </a:schemeClr>
                </a:solidFill>
              </a:rPr>
              <a:t>dụng</a:t>
            </a:r>
            <a:r>
              <a:rPr lang="en-US" b="1" dirty="0">
                <a:solidFill>
                  <a:schemeClr val="tx2">
                    <a:lumMod val="75000"/>
                  </a:schemeClr>
                </a:solidFill>
              </a:rPr>
              <a:t> </a:t>
            </a:r>
            <a:r>
              <a:rPr lang="en-US" b="1" dirty="0" err="1">
                <a:solidFill>
                  <a:schemeClr val="tx2">
                    <a:lumMod val="75000"/>
                  </a:schemeClr>
                </a:solidFill>
              </a:rPr>
              <a:t>Báo</a:t>
            </a:r>
            <a:r>
              <a:rPr lang="en-US" b="1" dirty="0">
                <a:solidFill>
                  <a:schemeClr val="tx2">
                    <a:lumMod val="75000"/>
                  </a:schemeClr>
                </a:solidFill>
              </a:rPr>
              <a:t> </a:t>
            </a:r>
            <a:r>
              <a:rPr lang="en-US" b="1" dirty="0" err="1">
                <a:solidFill>
                  <a:schemeClr val="tx2">
                    <a:lumMod val="75000"/>
                  </a:schemeClr>
                </a:solidFill>
              </a:rPr>
              <a:t>cháy</a:t>
            </a:r>
            <a:r>
              <a:rPr lang="en-US" b="1" dirty="0">
                <a:solidFill>
                  <a:schemeClr val="tx2">
                    <a:lumMod val="75000"/>
                  </a:schemeClr>
                </a:solidFill>
              </a:rPr>
              <a:t> 114 </a:t>
            </a:r>
            <a:r>
              <a:rPr lang="en-US" dirty="0" err="1">
                <a:solidFill>
                  <a:schemeClr val="tx2">
                    <a:lumMod val="75000"/>
                  </a:schemeClr>
                </a:solidFill>
              </a:rPr>
              <a:t>của</a:t>
            </a:r>
            <a:r>
              <a:rPr lang="en-US" dirty="0">
                <a:solidFill>
                  <a:schemeClr val="tx2">
                    <a:lumMod val="75000"/>
                  </a:schemeClr>
                </a:solidFill>
              </a:rPr>
              <a:t> </a:t>
            </a:r>
            <a:r>
              <a:rPr lang="en-US" dirty="0" err="1">
                <a:solidFill>
                  <a:schemeClr val="tx2">
                    <a:lumMod val="75000"/>
                  </a:schemeClr>
                </a:solidFill>
              </a:rPr>
              <a:t>Cục</a:t>
            </a:r>
            <a:r>
              <a:rPr lang="en-US" dirty="0">
                <a:solidFill>
                  <a:schemeClr val="tx2">
                    <a:lumMod val="75000"/>
                  </a:schemeClr>
                </a:solidFill>
              </a:rPr>
              <a:t> </a:t>
            </a:r>
            <a:r>
              <a:rPr lang="en-US" b="0" i="0" dirty="0" err="1">
                <a:solidFill>
                  <a:schemeClr val="tx2">
                    <a:lumMod val="75000"/>
                  </a:schemeClr>
                </a:solidFill>
                <a:effectLst/>
                <a:latin typeface="Roboto" panose="02000000000000000000" pitchFamily="2" charset="0"/>
              </a:rPr>
              <a:t>Cục</a:t>
            </a:r>
            <a:r>
              <a:rPr lang="en-US" b="0" i="0" dirty="0">
                <a:solidFill>
                  <a:schemeClr val="tx2">
                    <a:lumMod val="75000"/>
                  </a:schemeClr>
                </a:solidFill>
                <a:effectLst/>
                <a:latin typeface="Roboto" panose="02000000000000000000" pitchFamily="2" charset="0"/>
              </a:rPr>
              <a:t> Cảnh </a:t>
            </a:r>
            <a:r>
              <a:rPr lang="en-US" b="0" i="0" dirty="0" err="1">
                <a:solidFill>
                  <a:schemeClr val="tx2">
                    <a:lumMod val="75000"/>
                  </a:schemeClr>
                </a:solidFill>
                <a:effectLst/>
                <a:latin typeface="Roboto" panose="02000000000000000000" pitchFamily="2" charset="0"/>
              </a:rPr>
              <a:t>sát</a:t>
            </a:r>
            <a:r>
              <a:rPr lang="en-US" b="0" i="0" dirty="0">
                <a:solidFill>
                  <a:schemeClr val="tx2">
                    <a:lumMod val="75000"/>
                  </a:schemeClr>
                </a:solidFill>
                <a:effectLst/>
                <a:latin typeface="Roboto" panose="02000000000000000000" pitchFamily="2" charset="0"/>
              </a:rPr>
              <a:t> Phòng </a:t>
            </a:r>
            <a:r>
              <a:rPr lang="en-US" b="0" i="0" dirty="0" err="1">
                <a:solidFill>
                  <a:schemeClr val="tx2">
                    <a:lumMod val="75000"/>
                  </a:schemeClr>
                </a:solidFill>
                <a:effectLst/>
                <a:latin typeface="Roboto" panose="02000000000000000000" pitchFamily="2" charset="0"/>
              </a:rPr>
              <a:t>cháy</a:t>
            </a:r>
            <a:r>
              <a:rPr lang="en-US" b="0" i="0" dirty="0">
                <a:solidFill>
                  <a:schemeClr val="tx2">
                    <a:lumMod val="75000"/>
                  </a:schemeClr>
                </a:solidFill>
                <a:effectLst/>
                <a:latin typeface="Roboto" panose="02000000000000000000" pitchFamily="2" charset="0"/>
              </a:rPr>
              <a:t> chữa </a:t>
            </a:r>
            <a:r>
              <a:rPr lang="en-US" b="0" i="0" dirty="0" err="1">
                <a:solidFill>
                  <a:schemeClr val="tx2">
                    <a:lumMod val="75000"/>
                  </a:schemeClr>
                </a:solidFill>
                <a:effectLst/>
                <a:latin typeface="Roboto" panose="02000000000000000000" pitchFamily="2" charset="0"/>
              </a:rPr>
              <a:t>cháy</a:t>
            </a:r>
            <a:r>
              <a:rPr lang="en-US" b="0" i="0" dirty="0">
                <a:solidFill>
                  <a:schemeClr val="tx2">
                    <a:lumMod val="75000"/>
                  </a:schemeClr>
                </a:solidFill>
                <a:effectLst/>
                <a:latin typeface="Roboto" panose="02000000000000000000" pitchFamily="2" charset="0"/>
              </a:rPr>
              <a:t> và </a:t>
            </a:r>
            <a:r>
              <a:rPr lang="en-US" b="0" i="0" dirty="0" err="1">
                <a:solidFill>
                  <a:schemeClr val="tx2">
                    <a:lumMod val="75000"/>
                  </a:schemeClr>
                </a:solidFill>
                <a:effectLst/>
                <a:latin typeface="Roboto" panose="02000000000000000000" pitchFamily="2" charset="0"/>
              </a:rPr>
              <a:t>Cứu</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nạn</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cứu</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hộ</a:t>
            </a:r>
            <a:r>
              <a:rPr lang="en-US" b="0" i="0" dirty="0">
                <a:solidFill>
                  <a:schemeClr val="tx2">
                    <a:lumMod val="75000"/>
                  </a:schemeClr>
                </a:solidFill>
                <a:effectLst/>
                <a:latin typeface="Roboto" panose="02000000000000000000" pitchFamily="2" charset="0"/>
              </a:rPr>
              <a:t> - </a:t>
            </a:r>
            <a:r>
              <a:rPr lang="en-US" b="0" i="0" dirty="0" err="1">
                <a:solidFill>
                  <a:schemeClr val="tx2">
                    <a:lumMod val="75000"/>
                  </a:schemeClr>
                </a:solidFill>
                <a:effectLst/>
                <a:latin typeface="Roboto" panose="02000000000000000000" pitchFamily="2" charset="0"/>
              </a:rPr>
              <a:t>Bộ</a:t>
            </a:r>
            <a:r>
              <a:rPr lang="en-US" b="0" i="0" dirty="0">
                <a:solidFill>
                  <a:schemeClr val="tx2">
                    <a:lumMod val="75000"/>
                  </a:schemeClr>
                </a:solidFill>
                <a:effectLst/>
                <a:latin typeface="Roboto" panose="02000000000000000000" pitchFamily="2" charset="0"/>
              </a:rPr>
              <a:t> CA. </a:t>
            </a:r>
          </a:p>
          <a:p>
            <a:pPr marL="285750" indent="-285750">
              <a:spcBef>
                <a:spcPts val="300"/>
              </a:spcBef>
              <a:spcAft>
                <a:spcPts val="300"/>
              </a:spcAft>
              <a:buFont typeface="Wingdings" panose="05000000000000000000" pitchFamily="2" charset="2"/>
              <a:buChar char="§"/>
            </a:pPr>
            <a:r>
              <a:rPr lang="en-US" dirty="0" err="1">
                <a:solidFill>
                  <a:schemeClr val="tx2">
                    <a:lumMod val="75000"/>
                  </a:schemeClr>
                </a:solidFill>
                <a:latin typeface="Roboto" panose="02000000000000000000" pitchFamily="2" charset="0"/>
              </a:rPr>
              <a:t>Ứng</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dụng</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sử</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dụng</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các</a:t>
            </a:r>
            <a:r>
              <a:rPr lang="en-US" dirty="0">
                <a:solidFill>
                  <a:schemeClr val="tx2">
                    <a:lumMod val="75000"/>
                  </a:schemeClr>
                </a:solidFill>
                <a:latin typeface="Roboto" panose="02000000000000000000" pitchFamily="2" charset="0"/>
              </a:rPr>
              <a:t> API (</a:t>
            </a:r>
            <a:r>
              <a:rPr lang="en-US" dirty="0" err="1">
                <a:solidFill>
                  <a:schemeClr val="tx2">
                    <a:lumMod val="75000"/>
                  </a:schemeClr>
                </a:solidFill>
                <a:latin typeface="Roboto" panose="02000000000000000000" pitchFamily="2" charset="0"/>
              </a:rPr>
              <a:t>autocomple</a:t>
            </a:r>
            <a:r>
              <a:rPr lang="en-US" dirty="0">
                <a:solidFill>
                  <a:schemeClr val="tx2">
                    <a:lumMod val="75000"/>
                  </a:schemeClr>
                </a:solidFill>
                <a:latin typeface="Roboto" panose="02000000000000000000" pitchFamily="2" charset="0"/>
              </a:rPr>
              <a:t> và </a:t>
            </a:r>
            <a:r>
              <a:rPr lang="en-US" dirty="0" err="1">
                <a:solidFill>
                  <a:schemeClr val="tx2">
                    <a:lumMod val="75000"/>
                  </a:schemeClr>
                </a:solidFill>
                <a:latin typeface="Roboto" panose="02000000000000000000" pitchFamily="2" charset="0"/>
              </a:rPr>
              <a:t>rerver</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của</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nền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tảng</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để</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thực</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hiện</a:t>
            </a:r>
            <a:r>
              <a:rPr lang="en-US" dirty="0">
                <a:solidFill>
                  <a:schemeClr val="tx2">
                    <a:lumMod val="75000"/>
                  </a:schemeClr>
                </a:solidFill>
                <a:latin typeface="Roboto" panose="02000000000000000000" pitchFamily="2" charset="0"/>
              </a:rPr>
              <a:t>:</a:t>
            </a:r>
          </a:p>
          <a:p>
            <a:pPr>
              <a:spcBef>
                <a:spcPts val="300"/>
              </a:spcBef>
              <a:spcAft>
                <a:spcPts val="300"/>
              </a:spcAft>
            </a:pPr>
            <a:r>
              <a:rPr lang="en-US" dirty="0">
                <a:solidFill>
                  <a:schemeClr val="tx2">
                    <a:lumMod val="75000"/>
                  </a:schemeClr>
                </a:solidFill>
                <a:latin typeface="Roboto" panose="02000000000000000000" pitchFamily="2" charset="0"/>
              </a:rPr>
              <a:t>    + </a:t>
            </a:r>
            <a:r>
              <a:rPr lang="en-US" dirty="0" err="1">
                <a:solidFill>
                  <a:schemeClr val="tx2">
                    <a:lumMod val="75000"/>
                  </a:schemeClr>
                </a:solidFill>
                <a:latin typeface="Roboto" panose="02000000000000000000" pitchFamily="2" charset="0"/>
              </a:rPr>
              <a:t>Gợi</a:t>
            </a:r>
            <a:r>
              <a:rPr lang="en-US" dirty="0">
                <a:solidFill>
                  <a:schemeClr val="tx2">
                    <a:lumMod val="75000"/>
                  </a:schemeClr>
                </a:solidFill>
                <a:latin typeface="Roboto" panose="02000000000000000000" pitchFamily="2" charset="0"/>
              </a:rPr>
              <a:t> ý </a:t>
            </a:r>
            <a:r>
              <a:rPr lang="en-US" dirty="0" err="1">
                <a:solidFill>
                  <a:schemeClr val="tx2">
                    <a:lumMod val="75000"/>
                  </a:schemeClr>
                </a:solidFill>
                <a:latin typeface="Roboto" panose="02000000000000000000" pitchFamily="2" charset="0"/>
              </a:rPr>
              <a:t>các</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địa</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chỉ</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của</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người</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dùng</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khi</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khai</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báo</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truy</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cập</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lần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đầu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tiên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vào</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ứng</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dụng</a:t>
            </a:r>
            <a:r>
              <a:rPr lang="en-US" dirty="0">
                <a:solidFill>
                  <a:schemeClr val="tx2">
                    <a:lumMod val="75000"/>
                  </a:schemeClr>
                </a:solidFill>
                <a:latin typeface="Roboto" panose="02000000000000000000" pitchFamily="2" charset="0"/>
              </a:rPr>
              <a:t>. </a:t>
            </a:r>
          </a:p>
          <a:p>
            <a:pPr>
              <a:spcBef>
                <a:spcPts val="300"/>
              </a:spcBef>
              <a:spcAft>
                <a:spcPts val="300"/>
              </a:spcAft>
            </a:pPr>
            <a:r>
              <a:rPr lang="en-US" b="0" i="0" dirty="0">
                <a:solidFill>
                  <a:schemeClr val="tx2">
                    <a:lumMod val="75000"/>
                  </a:schemeClr>
                </a:solidFill>
                <a:effectLst/>
                <a:latin typeface="Roboto" panose="02000000000000000000" pitchFamily="2" charset="0"/>
              </a:rPr>
              <a:t>    + </a:t>
            </a:r>
            <a:r>
              <a:rPr lang="en-US" b="0" i="0" dirty="0" err="1">
                <a:solidFill>
                  <a:schemeClr val="tx2">
                    <a:lumMod val="75000"/>
                  </a:schemeClr>
                </a:solidFill>
                <a:effectLst/>
                <a:latin typeface="Roboto" panose="02000000000000000000" pitchFamily="2" charset="0"/>
              </a:rPr>
              <a:t>Lấy</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vị</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trí</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thực</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tế</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của</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người</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dùng</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báo</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về</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hệ</a:t>
            </a:r>
            <a:r>
              <a:rPr lang="en-US" b="0" i="0" dirty="0">
                <a:solidFill>
                  <a:schemeClr val="tx2">
                    <a:lumMod val="75000"/>
                  </a:schemeClr>
                </a:solidFill>
                <a:effectLst/>
                <a:latin typeface="Roboto" panose="02000000000000000000" pitchFamily="2" charset="0"/>
              </a:rPr>
              <a:t> thống trong </a:t>
            </a:r>
            <a:r>
              <a:rPr lang="en-US" b="0" i="0" dirty="0" err="1">
                <a:solidFill>
                  <a:schemeClr val="tx2">
                    <a:lumMod val="75000"/>
                  </a:schemeClr>
                </a:solidFill>
                <a:effectLst/>
                <a:latin typeface="Roboto" panose="02000000000000000000" pitchFamily="2" charset="0"/>
              </a:rPr>
              <a:t>các</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trường</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hợp</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người</a:t>
            </a:r>
            <a:r>
              <a:rPr lang="en-US" b="0" i="0" dirty="0">
                <a:solidFill>
                  <a:schemeClr val="tx2">
                    <a:lumMod val="75000"/>
                  </a:schemeClr>
                </a:solidFill>
                <a:effectLst/>
                <a:latin typeface="Roboto" panose="02000000000000000000" pitchFamily="2" charset="0"/>
              </a:rPr>
              <a:t> </a:t>
            </a:r>
            <a:r>
              <a:rPr lang="en-US" b="0" i="0" dirty="0" err="1">
                <a:solidFill>
                  <a:schemeClr val="tx2">
                    <a:lumMod val="75000"/>
                  </a:schemeClr>
                </a:solidFill>
                <a:effectLst/>
                <a:latin typeface="Roboto" panose="02000000000000000000" pitchFamily="2" charset="0"/>
              </a:rPr>
              <a:t>dân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yêu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cầu</a:t>
            </a:r>
            <a:r>
              <a:rPr lang="en-US" dirty="0">
                <a:solidFill>
                  <a:schemeClr val="tx2">
                    <a:lumMod val="75000"/>
                  </a:schemeClr>
                </a:solidFill>
                <a:latin typeface="Roboto" panose="02000000000000000000" pitchFamily="2" charset="0"/>
              </a:rPr>
              <a:t> chữa </a:t>
            </a:r>
            <a:r>
              <a:rPr lang="en-US" dirty="0" err="1">
                <a:solidFill>
                  <a:schemeClr val="tx2">
                    <a:lumMod val="75000"/>
                  </a:schemeClr>
                </a:solidFill>
                <a:latin typeface="Roboto" panose="02000000000000000000" pitchFamily="2" charset="0"/>
              </a:rPr>
              <a:t>cháy</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cứu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nạn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cứu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hộ</a:t>
            </a:r>
            <a:r>
              <a:rPr lang="en-US" dirty="0">
                <a:solidFill>
                  <a:schemeClr val="tx2">
                    <a:lumMod val="75000"/>
                  </a:schemeClr>
                </a:solidFill>
                <a:latin typeface="Roboto" panose="02000000000000000000" pitchFamily="2" charset="0"/>
              </a:rPr>
              <a:t>. </a:t>
            </a:r>
          </a:p>
          <a:p>
            <a:pPr>
              <a:spcBef>
                <a:spcPts val="300"/>
              </a:spcBef>
              <a:spcAft>
                <a:spcPts val="300"/>
              </a:spcAft>
            </a:pPr>
            <a:r>
              <a:rPr lang="en-US" i="0" dirty="0">
                <a:solidFill>
                  <a:schemeClr val="tx2">
                    <a:lumMod val="75000"/>
                  </a:schemeClr>
                </a:solidFill>
                <a:effectLst/>
                <a:latin typeface="Roboto" panose="02000000000000000000" pitchFamily="2" charset="0"/>
              </a:rPr>
              <a:t>     + </a:t>
            </a:r>
            <a:r>
              <a:rPr lang="en-US" dirty="0">
                <a:solidFill>
                  <a:schemeClr val="tx2">
                    <a:lumMod val="75000"/>
                  </a:schemeClr>
                </a:solidFill>
                <a:latin typeface="Roboto" panose="02000000000000000000" pitchFamily="2" charset="0"/>
              </a:rPr>
              <a:t>Hiển </a:t>
            </a:r>
            <a:r>
              <a:rPr lang="en-US" dirty="0" err="1">
                <a:solidFill>
                  <a:schemeClr val="tx2">
                    <a:lumMod val="75000"/>
                  </a:schemeClr>
                </a:solidFill>
                <a:latin typeface="Roboto" panose="02000000000000000000" pitchFamily="2" charset="0"/>
              </a:rPr>
              <a:t>thị</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địa</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chỉ</a:t>
            </a:r>
            <a:r>
              <a:rPr lang="en-US" dirty="0">
                <a:solidFill>
                  <a:schemeClr val="tx2">
                    <a:lumMod val="75000"/>
                  </a:schemeClr>
                </a:solidFill>
                <a:latin typeface="Roboto" panose="02000000000000000000" pitchFamily="2" charset="0"/>
              </a:rPr>
              <a:t> hành </a:t>
            </a:r>
            <a:r>
              <a:rPr lang="en-US" dirty="0" err="1">
                <a:solidFill>
                  <a:schemeClr val="tx2">
                    <a:lumMod val="75000"/>
                  </a:schemeClr>
                </a:solidFill>
                <a:latin typeface="Roboto" panose="02000000000000000000" pitchFamily="2" charset="0"/>
              </a:rPr>
              <a:t>chính</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gần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vị</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trí</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người</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dùng</a:t>
            </a:r>
            <a:r>
              <a:rPr lang="en-US" dirty="0">
                <a:solidFill>
                  <a:schemeClr val="tx2">
                    <a:lumMod val="75000"/>
                  </a:schemeClr>
                </a:solidFill>
                <a:latin typeface="Roboto" panose="02000000000000000000" pitchFamily="2" charset="0"/>
              </a:rPr>
              <a:t> trong </a:t>
            </a:r>
            <a:r>
              <a:rPr lang="en-US" i="0" dirty="0" err="1">
                <a:solidFill>
                  <a:schemeClr val="tx2">
                    <a:lumMod val="75000"/>
                  </a:schemeClr>
                </a:solidFill>
                <a:effectLst/>
                <a:latin typeface="Roboto" panose="02000000000000000000" pitchFamily="2" charset="0"/>
              </a:rPr>
              <a:t>các</a:t>
            </a:r>
            <a:r>
              <a:rPr lang="en-US" i="0" dirty="0">
                <a:solidFill>
                  <a:schemeClr val="tx2">
                    <a:lumMod val="75000"/>
                  </a:schemeClr>
                </a:solidFill>
                <a:effectLst/>
                <a:latin typeface="Roboto" panose="02000000000000000000" pitchFamily="2" charset="0"/>
              </a:rPr>
              <a:t> </a:t>
            </a:r>
            <a:r>
              <a:rPr lang="en-US" i="0" dirty="0" err="1">
                <a:solidFill>
                  <a:schemeClr val="tx2">
                    <a:lumMod val="75000"/>
                  </a:schemeClr>
                </a:solidFill>
                <a:effectLst/>
                <a:latin typeface="Roboto" panose="02000000000000000000" pitchFamily="2" charset="0"/>
              </a:rPr>
              <a:t>trường</a:t>
            </a:r>
            <a:r>
              <a:rPr lang="en-US" i="0" dirty="0">
                <a:solidFill>
                  <a:schemeClr val="tx2">
                    <a:lumMod val="75000"/>
                  </a:schemeClr>
                </a:solidFill>
                <a:effectLst/>
                <a:latin typeface="Roboto" panose="02000000000000000000" pitchFamily="2" charset="0"/>
              </a:rPr>
              <a:t> </a:t>
            </a:r>
            <a:r>
              <a:rPr lang="en-US" i="0" dirty="0" err="1">
                <a:solidFill>
                  <a:schemeClr val="tx2">
                    <a:lumMod val="75000"/>
                  </a:schemeClr>
                </a:solidFill>
                <a:effectLst/>
                <a:latin typeface="Roboto" panose="02000000000000000000" pitchFamily="2" charset="0"/>
              </a:rPr>
              <a:t>hợp</a:t>
            </a:r>
            <a:r>
              <a:rPr lang="en-US" i="0" dirty="0">
                <a:solidFill>
                  <a:schemeClr val="tx2">
                    <a:lumMod val="75000"/>
                  </a:schemeClr>
                </a:solidFill>
                <a:effectLst/>
                <a:latin typeface="Roboto" panose="02000000000000000000" pitchFamily="2" charset="0"/>
              </a:rPr>
              <a:t> </a:t>
            </a:r>
            <a:r>
              <a:rPr lang="en-US" i="0" dirty="0" err="1">
                <a:solidFill>
                  <a:schemeClr val="tx2">
                    <a:lumMod val="75000"/>
                  </a:schemeClr>
                </a:solidFill>
                <a:effectLst/>
                <a:latin typeface="Roboto" panose="02000000000000000000" pitchFamily="2" charset="0"/>
              </a:rPr>
              <a:t>người</a:t>
            </a:r>
            <a:r>
              <a:rPr lang="en-US" i="0" dirty="0">
                <a:solidFill>
                  <a:schemeClr val="tx2">
                    <a:lumMod val="75000"/>
                  </a:schemeClr>
                </a:solidFill>
                <a:effectLst/>
                <a:latin typeface="Roboto" panose="02000000000000000000" pitchFamily="2" charset="0"/>
              </a:rPr>
              <a:t> </a:t>
            </a:r>
            <a:r>
              <a:rPr lang="en-US" i="0" dirty="0" err="1">
                <a:solidFill>
                  <a:schemeClr val="tx2">
                    <a:lumMod val="75000"/>
                  </a:schemeClr>
                </a:solidFill>
                <a:effectLst/>
                <a:latin typeface="Roboto" panose="02000000000000000000" pitchFamily="2" charset="0"/>
              </a:rPr>
              <a:t>dân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yêu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cầu</a:t>
            </a:r>
            <a:r>
              <a:rPr lang="en-US" dirty="0">
                <a:solidFill>
                  <a:schemeClr val="tx2">
                    <a:lumMod val="75000"/>
                  </a:schemeClr>
                </a:solidFill>
                <a:latin typeface="Roboto" panose="02000000000000000000" pitchFamily="2" charset="0"/>
              </a:rPr>
              <a:t> chữa </a:t>
            </a:r>
            <a:r>
              <a:rPr lang="en-US" dirty="0" err="1">
                <a:solidFill>
                  <a:schemeClr val="tx2">
                    <a:lumMod val="75000"/>
                  </a:schemeClr>
                </a:solidFill>
                <a:latin typeface="Roboto" panose="02000000000000000000" pitchFamily="2" charset="0"/>
              </a:rPr>
              <a:t>cháy</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cứu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nạn</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cứu</a:t>
            </a:r>
            <a:r>
              <a:rPr lang="en-US" dirty="0">
                <a:solidFill>
                  <a:schemeClr val="tx2">
                    <a:lumMod val="75000"/>
                  </a:schemeClr>
                </a:solidFill>
                <a:latin typeface="Roboto" panose="02000000000000000000" pitchFamily="2" charset="0"/>
              </a:rPr>
              <a:t> </a:t>
            </a:r>
            <a:r>
              <a:rPr lang="en-US" dirty="0" err="1">
                <a:solidFill>
                  <a:schemeClr val="tx2">
                    <a:lumMod val="75000"/>
                  </a:schemeClr>
                </a:solidFill>
                <a:latin typeface="Roboto" panose="02000000000000000000" pitchFamily="2" charset="0"/>
              </a:rPr>
              <a:t>hộ</a:t>
            </a:r>
            <a:r>
              <a:rPr lang="en-US" dirty="0">
                <a:solidFill>
                  <a:schemeClr val="tx2">
                    <a:lumMod val="75000"/>
                  </a:schemeClr>
                </a:solidFill>
                <a:latin typeface="Roboto" panose="02000000000000000000" pitchFamily="2" charset="0"/>
              </a:rPr>
              <a:t>. </a:t>
            </a:r>
            <a:endParaRPr lang="en-US" i="0" dirty="0">
              <a:solidFill>
                <a:schemeClr val="tx2">
                  <a:lumMod val="75000"/>
                </a:schemeClr>
              </a:solidFill>
              <a:effectLst/>
              <a:latin typeface="Roboto" panose="02000000000000000000" pitchFamily="2" charset="0"/>
            </a:endParaRPr>
          </a:p>
        </p:txBody>
      </p:sp>
    </p:spTree>
    <p:extLst>
      <p:ext uri="{BB962C8B-B14F-4D97-AF65-F5344CB8AC3E}">
        <p14:creationId xmlns:p14="http://schemas.microsoft.com/office/powerpoint/2010/main" val="18642353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71718" y="-138113"/>
            <a:ext cx="11582400" cy="869950"/>
          </a:xfrm>
        </p:spPr>
        <p:txBody>
          <a:bodyPr/>
          <a:lstStyle/>
          <a:p>
            <a:br>
              <a:rPr lang="en-US" sz="2400" b="1" dirty="0"/>
            </a:br>
            <a:r>
              <a:rPr lang="en-US" sz="2400" b="1" dirty="0"/>
              <a:t>ỨNG DỤNG BẢN ĐỒ SỐ, ĐỊA CHỈ SỐ VÀO QUẢNG</a:t>
            </a:r>
            <a:br>
              <a:rPr lang="en-US" sz="2400" b="1" dirty="0"/>
            </a:br>
            <a:r>
              <a:rPr lang="en-US" sz="2400" b="1" dirty="0"/>
              <a:t>BÁ ĐỊA ĐIỂM DU LỊCH, CƠ SỞ KINH DOANH SẢN XUẤT</a:t>
            </a:r>
            <a:endParaRPr lang="en-US" sz="2400" dirty="0"/>
          </a:p>
        </p:txBody>
      </p:sp>
      <p:graphicFrame>
        <p:nvGraphicFramePr>
          <p:cNvPr id="6" name="Chỗ dành sẵn cho Nội dung 5"/>
          <p:cNvGraphicFramePr>
            <a:graphicFrameLocks noGrp="1"/>
          </p:cNvGraphicFramePr>
          <p:nvPr>
            <p:ph idx="1"/>
            <p:extLst>
              <p:ext uri="{D42A27DB-BD31-4B8C-83A1-F6EECF244321}">
                <p14:modId xmlns:p14="http://schemas.microsoft.com/office/powerpoint/2010/main" val="2938758770"/>
              </p:ext>
            </p:extLst>
          </p:nvPr>
        </p:nvGraphicFramePr>
        <p:xfrm>
          <a:off x="412377" y="1649506"/>
          <a:ext cx="10793506" cy="437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18</a:t>
            </a:fld>
            <a:endParaRPr lang="en-US" altLang="vi-VN"/>
          </a:p>
        </p:txBody>
      </p:sp>
    </p:spTree>
    <p:extLst>
      <p:ext uri="{BB962C8B-B14F-4D97-AF65-F5344CB8AC3E}">
        <p14:creationId xmlns:p14="http://schemas.microsoft.com/office/powerpoint/2010/main" val="8253695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1652-20D2-D851-0214-40A3CE2C93E9}"/>
              </a:ext>
            </a:extLst>
          </p:cNvPr>
          <p:cNvSpPr>
            <a:spLocks noGrp="1"/>
          </p:cNvSpPr>
          <p:nvPr>
            <p:ph type="title"/>
          </p:nvPr>
        </p:nvSpPr>
        <p:spPr>
          <a:xfrm>
            <a:off x="191247" y="10378"/>
            <a:ext cx="10972800" cy="869950"/>
          </a:xfrm>
        </p:spPr>
        <p:txBody>
          <a:bodyPr/>
          <a:lstStyle/>
          <a:p>
            <a:r>
              <a:rPr lang="en-US" b="1" dirty="0"/>
              <a:t>BẢN ĐỒ TẠI LAI CHÂU</a:t>
            </a:r>
          </a:p>
        </p:txBody>
      </p:sp>
      <p:sp>
        <p:nvSpPr>
          <p:cNvPr id="4" name="Slide Number Placeholder 3">
            <a:extLst>
              <a:ext uri="{FF2B5EF4-FFF2-40B4-BE49-F238E27FC236}">
                <a16:creationId xmlns:a16="http://schemas.microsoft.com/office/drawing/2014/main" id="{7A3A7CF9-03B3-8583-CA8E-3B11AD91E577}"/>
              </a:ext>
            </a:extLst>
          </p:cNvPr>
          <p:cNvSpPr>
            <a:spLocks noGrp="1"/>
          </p:cNvSpPr>
          <p:nvPr>
            <p:ph type="sldNum" sz="quarter" idx="12"/>
          </p:nvPr>
        </p:nvSpPr>
        <p:spPr/>
        <p:txBody>
          <a:bodyPr/>
          <a:lstStyle/>
          <a:p>
            <a:pPr>
              <a:defRPr/>
            </a:pPr>
            <a:fld id="{D815B7F5-84A1-4353-A667-0B8C41A7DDAE}" type="slidenum">
              <a:rPr lang="en-US" altLang="vi-VN" smtClean="0"/>
              <a:pPr>
                <a:defRPr/>
              </a:pPr>
              <a:t>19</a:t>
            </a:fld>
            <a:endParaRPr lang="en-US" altLang="vi-VN"/>
          </a:p>
        </p:txBody>
      </p:sp>
      <p:sp>
        <p:nvSpPr>
          <p:cNvPr id="9" name="Rectangle: Rounded Corners 8">
            <a:extLst>
              <a:ext uri="{FF2B5EF4-FFF2-40B4-BE49-F238E27FC236}">
                <a16:creationId xmlns:a16="http://schemas.microsoft.com/office/drawing/2014/main" id="{54D476FE-5731-23D6-4244-513017CEFFEC}"/>
              </a:ext>
            </a:extLst>
          </p:cNvPr>
          <p:cNvSpPr/>
          <p:nvPr/>
        </p:nvSpPr>
        <p:spPr>
          <a:xfrm>
            <a:off x="2675332" y="5118127"/>
            <a:ext cx="9260541" cy="153191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683867-86D3-B6EE-D79D-22F8267F643B}"/>
              </a:ext>
            </a:extLst>
          </p:cNvPr>
          <p:cNvSpPr txBox="1"/>
          <p:nvPr/>
        </p:nvSpPr>
        <p:spPr>
          <a:xfrm>
            <a:off x="2795723" y="5184695"/>
            <a:ext cx="9019760" cy="923330"/>
          </a:xfrm>
          <a:prstGeom prst="rect">
            <a:avLst/>
          </a:prstGeom>
          <a:noFill/>
        </p:spPr>
        <p:txBody>
          <a:bodyPr wrap="square">
            <a:spAutoFit/>
          </a:bodyPr>
          <a:lstStyle/>
          <a:p>
            <a:pPr marL="742950" indent="-285750" algn="just">
              <a:spcBef>
                <a:spcPts val="200"/>
              </a:spcBef>
              <a:spcAft>
                <a:spcPts val="200"/>
              </a:spcAft>
              <a:buFontTx/>
              <a:buChar char="-"/>
            </a:pP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hóa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địa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chỉ</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điểm</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trên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địa</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bàn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tỉnh</a:t>
            </a:r>
            <a:r>
              <a:rPr lang="en-US" dirty="0">
                <a:latin typeface="Arial" panose="020B0604020202020204" pitchFamily="34" charset="0"/>
                <a:ea typeface="Calibri" panose="020F0502020204030204" pitchFamily="34" charset="0"/>
                <a:cs typeface="Arial" panose="020B0604020202020204" pitchFamily="34" charset="0"/>
              </a:rPr>
              <a:t> Lai </a:t>
            </a:r>
            <a:r>
              <a:rPr lang="en-US" dirty="0" err="1">
                <a:latin typeface="Arial" panose="020B0604020202020204" pitchFamily="34" charset="0"/>
                <a:ea typeface="Calibri" panose="020F0502020204030204" pitchFamily="34" charset="0"/>
                <a:cs typeface="Arial" panose="020B0604020202020204" pitchFamily="34" charset="0"/>
              </a:rPr>
              <a:t>Châu</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cập</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nhật</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thông</a:t>
            </a:r>
            <a:r>
              <a:rPr lang="en-US" dirty="0">
                <a:latin typeface="Arial" panose="020B0604020202020204" pitchFamily="34" charset="0"/>
                <a:ea typeface="Calibri" panose="020F0502020204030204" pitchFamily="34" charset="0"/>
                <a:cs typeface="Arial" panose="020B0604020202020204" pitchFamily="34" charset="0"/>
              </a:rPr>
              <a:t> tin </a:t>
            </a:r>
            <a:r>
              <a:rPr lang="en-US" dirty="0" err="1">
                <a:latin typeface="Arial" panose="020B0604020202020204" pitchFamily="34" charset="0"/>
                <a:ea typeface="Calibri" panose="020F0502020204030204" pitchFamily="34" charset="0"/>
                <a:cs typeface="Arial" panose="020B0604020202020204" pitchFamily="34" charset="0"/>
              </a:rPr>
              <a:t>trên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hệ</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thống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bản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đồ</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số</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người</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dân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doanh</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nghiệp</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cơ</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quan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quản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lý</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nhà</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nước</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hoàn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toàn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có</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thể</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sử</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dụng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ứng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dụng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trên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nền</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tảng</a:t>
            </a:r>
            <a:r>
              <a:rPr lang="en-US" dirty="0">
                <a:latin typeface="Arial" panose="020B0604020202020204" pitchFamily="34" charset="0"/>
                <a:ea typeface="Calibri" panose="020F0502020204030204" pitchFamily="34" charset="0"/>
                <a:cs typeface="Arial" panose="020B0604020202020204" pitchFamily="34" charset="0"/>
              </a:rPr>
              <a:t> mobile qua </a:t>
            </a:r>
            <a:r>
              <a:rPr lang="en-US" dirty="0" err="1">
                <a:latin typeface="Arial" panose="020B0604020202020204" pitchFamily="34" charset="0"/>
                <a:ea typeface="Calibri" panose="020F0502020204030204" pitchFamily="34" charset="0"/>
                <a:cs typeface="Arial" panose="020B0604020202020204" pitchFamily="34" charset="0"/>
              </a:rPr>
              <a:t>ứng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dụng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Địa</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chỉ</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số</a:t>
            </a:r>
            <a:r>
              <a:rPr lang="en-US" dirty="0">
                <a:latin typeface="Arial" panose="020B0604020202020204" pitchFamily="34" charset="0"/>
                <a:ea typeface="Calibri" panose="020F0502020204030204" pitchFamily="34" charset="0"/>
                <a:cs typeface="Arial" panose="020B0604020202020204" pitchFamily="34" charset="0"/>
              </a:rPr>
              <a:t>” </a:t>
            </a:r>
            <a:endParaRPr lang="en-US" sz="1800" i="1" u="sng"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id="{192EA811-D21A-DE29-F16B-B42C2021F41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46459" y="1076318"/>
            <a:ext cx="2776756" cy="4041809"/>
          </a:xfrm>
        </p:spPr>
      </p:pic>
      <p:pic>
        <p:nvPicPr>
          <p:cNvPr id="7" name="Picture 6">
            <a:extLst>
              <a:ext uri="{FF2B5EF4-FFF2-40B4-BE49-F238E27FC236}">
                <a16:creationId xmlns:a16="http://schemas.microsoft.com/office/drawing/2014/main" id="{254C37BB-27BF-920F-5B78-1C0945119004}"/>
              </a:ext>
            </a:extLst>
          </p:cNvPr>
          <p:cNvPicPr>
            <a:picLocks noChangeAspect="1"/>
          </p:cNvPicPr>
          <p:nvPr/>
        </p:nvPicPr>
        <p:blipFill>
          <a:blip r:embed="rId3"/>
          <a:stretch>
            <a:fillRect/>
          </a:stretch>
        </p:blipFill>
        <p:spPr>
          <a:xfrm>
            <a:off x="107358" y="1076318"/>
            <a:ext cx="5639101" cy="4008442"/>
          </a:xfrm>
          <a:prstGeom prst="rect">
            <a:avLst/>
          </a:prstGeom>
        </p:spPr>
      </p:pic>
      <p:pic>
        <p:nvPicPr>
          <p:cNvPr id="13" name="Picture 12">
            <a:extLst>
              <a:ext uri="{FF2B5EF4-FFF2-40B4-BE49-F238E27FC236}">
                <a16:creationId xmlns:a16="http://schemas.microsoft.com/office/drawing/2014/main" id="{6DD5225A-DED2-C607-AC4A-78946CF5D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3215" y="1065120"/>
            <a:ext cx="3170551" cy="4008442"/>
          </a:xfrm>
          <a:prstGeom prst="rect">
            <a:avLst/>
          </a:prstGeom>
        </p:spPr>
      </p:pic>
    </p:spTree>
    <p:extLst>
      <p:ext uri="{BB962C8B-B14F-4D97-AF65-F5344CB8AC3E}">
        <p14:creationId xmlns:p14="http://schemas.microsoft.com/office/powerpoint/2010/main" val="27361900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FDD33E-ACF9-13D0-293A-714E46C9C831}"/>
              </a:ext>
            </a:extLst>
          </p:cNvPr>
          <p:cNvSpPr/>
          <p:nvPr/>
        </p:nvSpPr>
        <p:spPr>
          <a:xfrm>
            <a:off x="331161" y="2463053"/>
            <a:ext cx="5581090" cy="1927972"/>
          </a:xfrm>
          <a:prstGeom prst="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5276367-DF2E-468D-8DEF-68EEBE776334}"/>
              </a:ext>
            </a:extLst>
          </p:cNvPr>
          <p:cNvSpPr>
            <a:spLocks noGrp="1"/>
          </p:cNvSpPr>
          <p:nvPr>
            <p:ph type="title"/>
          </p:nvPr>
        </p:nvSpPr>
        <p:spPr>
          <a:xfrm>
            <a:off x="546848" y="1098443"/>
            <a:ext cx="4011084" cy="1064185"/>
          </a:xfrm>
        </p:spPr>
        <p:txBody>
          <a:bodyPr vert="horz" wrap="square" lIns="91440" tIns="45720" rIns="91440" bIns="45720" numCol="1" anchor="b" anchorCtr="0" compatLnSpc="1">
            <a:prstTxWarp prst="textNoShape">
              <a:avLst/>
            </a:prstTxWarp>
            <a:normAutofit/>
          </a:bodyPr>
          <a:lstStyle/>
          <a:p>
            <a:r>
              <a:rPr lang="en-US" sz="3000" b="1" kern="1200" dirty="0">
                <a:solidFill>
                  <a:srgbClr val="EE9900"/>
                </a:solidFill>
                <a:latin typeface="Arial"/>
                <a:ea typeface="ＭＳ Ｐゴシック" panose="020B0600070205080204" pitchFamily="34" charset="-128"/>
                <a:cs typeface="Arial"/>
              </a:rPr>
              <a:t>NỘI DUNG</a:t>
            </a:r>
          </a:p>
        </p:txBody>
      </p:sp>
      <p:pic>
        <p:nvPicPr>
          <p:cNvPr id="8" name="Picture 7" descr="Logo&#10;&#10;Description automatically generated">
            <a:extLst>
              <a:ext uri="{FF2B5EF4-FFF2-40B4-BE49-F238E27FC236}">
                <a16:creationId xmlns:a16="http://schemas.microsoft.com/office/drawing/2014/main" id="{EBF187EB-8BD4-800F-0C69-E2CD5347C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029" y="4475929"/>
            <a:ext cx="6089141" cy="1980625"/>
          </a:xfrm>
          <a:prstGeom prst="rect">
            <a:avLst/>
          </a:prstGeom>
          <a:noFill/>
        </p:spPr>
      </p:pic>
      <p:sp>
        <p:nvSpPr>
          <p:cNvPr id="6" name="TextBox 5">
            <a:extLst>
              <a:ext uri="{FF2B5EF4-FFF2-40B4-BE49-F238E27FC236}">
                <a16:creationId xmlns:a16="http://schemas.microsoft.com/office/drawing/2014/main" id="{677504F7-3A4B-4F0B-A390-82029683CBE3}"/>
              </a:ext>
            </a:extLst>
          </p:cNvPr>
          <p:cNvSpPr txBox="1"/>
          <p:nvPr/>
        </p:nvSpPr>
        <p:spPr bwMode="auto">
          <a:xfrm>
            <a:off x="546848" y="2463053"/>
            <a:ext cx="5244352" cy="1651854"/>
          </a:xfrm>
          <a:prstGeom prst="rect">
            <a:avLst/>
          </a:prstGeom>
          <a:noFill/>
          <a:ln>
            <a:noFill/>
          </a:ln>
        </p:spPr>
        <p:txBody>
          <a:bodyPr vert="horz" wrap="square" lIns="91440" tIns="45720" rIns="91440" bIns="45720" numCol="1" anchor="t" anchorCtr="0" compatLnSpc="1">
            <a:prstTxWarp prst="textNoShape">
              <a:avLst/>
            </a:prstTxWarp>
            <a:normAutofit/>
          </a:bodyPr>
          <a:lstStyle/>
          <a:p>
            <a:pPr marR="0" defTabSz="457200" eaLnBrk="0" fontAlgn="base" latinLnBrk="0" hangingPunct="0">
              <a:spcBef>
                <a:spcPct val="20000"/>
              </a:spcBef>
              <a:spcAft>
                <a:spcPct val="0"/>
              </a:spcAft>
              <a:buClrTx/>
              <a:buSzTx/>
              <a:tabLst/>
              <a:defRPr/>
            </a:pPr>
            <a:r>
              <a:rPr kumimoji="0" lang="en-US" i="0" u="none" strike="noStrike" kern="1200" cap="none" spc="0" normalizeH="0" baseline="0" noProof="0" dirty="0">
                <a:ln>
                  <a:noFill/>
                </a:ln>
                <a:solidFill>
                  <a:schemeClr val="tx2"/>
                </a:solidFill>
                <a:uLnTx/>
                <a:uFillTx/>
                <a:latin typeface="Arial"/>
                <a:ea typeface="ＭＳ Ｐゴシック" panose="020B0600070205080204" pitchFamily="34" charset="-128"/>
                <a:cs typeface="Arial"/>
              </a:rPr>
              <a:t>1. GIỚI THIỆU NỀN TẢNG ĐỊA CHỈ SỐ QUỐC  GIA</a:t>
            </a:r>
          </a:p>
          <a:p>
            <a:pPr marR="0" defTabSz="457200" eaLnBrk="0" fontAlgn="base" latinLnBrk="0" hangingPunct="0">
              <a:spcBef>
                <a:spcPct val="20000"/>
              </a:spcBef>
              <a:spcAft>
                <a:spcPct val="0"/>
              </a:spcAft>
              <a:buClrTx/>
              <a:buSzTx/>
              <a:tabLst/>
              <a:defRPr/>
            </a:pPr>
            <a:r>
              <a:rPr lang="en-US" kern="1200" dirty="0">
                <a:solidFill>
                  <a:schemeClr val="tx2"/>
                </a:solidFill>
                <a:latin typeface="Arial"/>
                <a:ea typeface="ＭＳ Ｐゴシック" panose="020B0600070205080204" pitchFamily="34" charset="-128"/>
                <a:cs typeface="Arial"/>
              </a:rPr>
              <a:t>2. ĐỀ XUẤT MỘT SỐ ỨNG DỤNG CỦA NỀN TẢNG VÀO PHÁT TRIỂN XÃ HỘI SỐ</a:t>
            </a:r>
          </a:p>
          <a:p>
            <a:pPr marR="0" defTabSz="457200" eaLnBrk="0" fontAlgn="base" latinLnBrk="0" hangingPunct="0">
              <a:spcBef>
                <a:spcPct val="20000"/>
              </a:spcBef>
              <a:spcAft>
                <a:spcPct val="0"/>
              </a:spcAft>
              <a:buClrTx/>
              <a:buSzTx/>
              <a:tabLst/>
              <a:defRPr/>
            </a:pPr>
            <a:endParaRPr kumimoji="0" lang="en-US" sz="1400" b="0" i="0" u="none" strike="noStrike" kern="1200" cap="none" spc="0" normalizeH="0" baseline="0" noProof="0" dirty="0">
              <a:ln>
                <a:noFill/>
              </a:ln>
              <a:solidFill>
                <a:srgbClr val="404040"/>
              </a:solidFill>
              <a:effectLst/>
              <a:uLnTx/>
              <a:uFillTx/>
              <a:latin typeface="Arial"/>
              <a:ea typeface="ＭＳ Ｐゴシック" panose="020B0600070205080204" pitchFamily="34" charset="-128"/>
              <a:cs typeface="Arial"/>
            </a:endParaRPr>
          </a:p>
        </p:txBody>
      </p:sp>
      <p:sp>
        <p:nvSpPr>
          <p:cNvPr id="13" name="Slide Number Placeholder 4">
            <a:extLst>
              <a:ext uri="{FF2B5EF4-FFF2-40B4-BE49-F238E27FC236}">
                <a16:creationId xmlns:a16="http://schemas.microsoft.com/office/drawing/2014/main" id="{1E600A7F-A916-0E84-E43C-FF1D2950384D}"/>
              </a:ext>
            </a:extLst>
          </p:cNvPr>
          <p:cNvSpPr>
            <a:spLocks noGrp="1"/>
          </p:cNvSpPr>
          <p:nvPr>
            <p:ph type="sldNum" sz="quarter" idx="12"/>
          </p:nvPr>
        </p:nvSpPr>
        <p:spPr>
          <a:xfrm>
            <a:off x="8737600" y="6356350"/>
            <a:ext cx="2844800" cy="365125"/>
          </a:xfrm>
        </p:spPr>
        <p:txBody>
          <a:bodyPr/>
          <a:lstStyle/>
          <a:p>
            <a:pPr>
              <a:spcAft>
                <a:spcPts val="600"/>
              </a:spcAft>
              <a:defRPr/>
            </a:pPr>
            <a:fld id="{874CE2DB-B331-4C45-B768-A894F5BB0FB9}" type="slidenum">
              <a:rPr lang="en-US" altLang="vi-VN"/>
              <a:pPr>
                <a:spcAft>
                  <a:spcPts val="600"/>
                </a:spcAft>
                <a:defRPr/>
              </a:pPr>
              <a:t>2</a:t>
            </a:fld>
            <a:endParaRPr lang="en-US" altLang="vi-VN"/>
          </a:p>
        </p:txBody>
      </p:sp>
      <p:sp>
        <p:nvSpPr>
          <p:cNvPr id="10" name="Rectangle 9">
            <a:extLst>
              <a:ext uri="{FF2B5EF4-FFF2-40B4-BE49-F238E27FC236}">
                <a16:creationId xmlns:a16="http://schemas.microsoft.com/office/drawing/2014/main" id="{AFB81381-96C3-58D3-F1A3-B9FA0F2EEF77}"/>
              </a:ext>
            </a:extLst>
          </p:cNvPr>
          <p:cNvSpPr/>
          <p:nvPr/>
        </p:nvSpPr>
        <p:spPr>
          <a:xfrm>
            <a:off x="448236" y="2369937"/>
            <a:ext cx="5581090" cy="1651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9477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23D1FD3-9ADD-68D5-3526-85B2AFC12A45}"/>
              </a:ext>
            </a:extLst>
          </p:cNvPr>
          <p:cNvSpPr/>
          <p:nvPr/>
        </p:nvSpPr>
        <p:spPr>
          <a:xfrm>
            <a:off x="546847" y="5333291"/>
            <a:ext cx="10542494" cy="102306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êu đề 1"/>
          <p:cNvSpPr>
            <a:spLocks noGrp="1"/>
          </p:cNvSpPr>
          <p:nvPr>
            <p:ph type="title"/>
          </p:nvPr>
        </p:nvSpPr>
        <p:spPr>
          <a:xfrm>
            <a:off x="201407" y="99341"/>
            <a:ext cx="11511280" cy="869950"/>
          </a:xfrm>
        </p:spPr>
        <p:txBody>
          <a:bodyPr/>
          <a:lstStyle/>
          <a:p>
            <a:r>
              <a:rPr lang="en-US" sz="2300" b="1" dirty="0"/>
              <a:t>ỨNG DỤNG NỀN TẢNG ĐỊA CHỈ SỐ VÀO QUẢN</a:t>
            </a:r>
            <a:br>
              <a:rPr lang="en-US" sz="2300" b="1" dirty="0"/>
            </a:br>
            <a:r>
              <a:rPr lang="en-US" sz="2300" b="1" dirty="0"/>
              <a:t>LÝ THUẾ CHO CÁC TỈNH, THÀNH PHỐ</a:t>
            </a:r>
            <a:endParaRPr lang="en-US" sz="2300" dirty="0"/>
          </a:p>
        </p:txBody>
      </p:sp>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20</a:t>
            </a:fld>
            <a:endParaRPr lang="en-US" altLang="vi-VN"/>
          </a:p>
        </p:txBody>
      </p:sp>
      <p:pic>
        <p:nvPicPr>
          <p:cNvPr id="8" name="Picture 7">
            <a:extLst>
              <a:ext uri="{FF2B5EF4-FFF2-40B4-BE49-F238E27FC236}">
                <a16:creationId xmlns:a16="http://schemas.microsoft.com/office/drawing/2014/main" id="{27412B4B-4BE6-4D8C-B460-1B47ADB53F33}"/>
              </a:ext>
            </a:extLst>
          </p:cNvPr>
          <p:cNvPicPr>
            <a:picLocks noChangeAspect="1"/>
          </p:cNvPicPr>
          <p:nvPr/>
        </p:nvPicPr>
        <p:blipFill>
          <a:blip r:embed="rId2"/>
          <a:stretch>
            <a:fillRect/>
          </a:stretch>
        </p:blipFill>
        <p:spPr>
          <a:xfrm>
            <a:off x="1237129" y="1278572"/>
            <a:ext cx="7288007" cy="4026038"/>
          </a:xfrm>
          <a:prstGeom prst="rect">
            <a:avLst/>
          </a:prstGeom>
        </p:spPr>
      </p:pic>
      <p:sp>
        <p:nvSpPr>
          <p:cNvPr id="5" name="TextBox 4">
            <a:extLst>
              <a:ext uri="{FF2B5EF4-FFF2-40B4-BE49-F238E27FC236}">
                <a16:creationId xmlns:a16="http://schemas.microsoft.com/office/drawing/2014/main" id="{E11DED7C-B6A3-9292-8070-119810301E96}"/>
              </a:ext>
            </a:extLst>
          </p:cNvPr>
          <p:cNvSpPr txBox="1"/>
          <p:nvPr/>
        </p:nvSpPr>
        <p:spPr>
          <a:xfrm>
            <a:off x="1237129" y="5360308"/>
            <a:ext cx="9439836" cy="923330"/>
          </a:xfrm>
          <a:prstGeom prst="rect">
            <a:avLst/>
          </a:prstGeom>
          <a:noFill/>
        </p:spPr>
        <p:txBody>
          <a:bodyPr wrap="square">
            <a:spAutoFit/>
          </a:bodyPr>
          <a:lstStyle/>
          <a:p>
            <a:pPr algn="just"/>
            <a:r>
              <a:rPr lang="en-US" sz="1800" dirty="0" err="1">
                <a:effectLst/>
                <a:latin typeface="Arial" panose="020B0604020202020204" pitchFamily="34" charset="0"/>
                <a:ea typeface="Times New Roman" panose="02020603050405020304" pitchFamily="18" charset="0"/>
                <a:cs typeface="Arial" panose="020B0604020202020204" pitchFamily="34" charset="0"/>
              </a:rPr>
              <a:t>Nền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địa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chỉ</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dựng</a:t>
            </a:r>
            <a:r>
              <a:rPr lang="en-US" sz="1800" dirty="0">
                <a:effectLst/>
                <a:latin typeface="Arial" panose="020B0604020202020204" pitchFamily="34" charset="0"/>
                <a:ea typeface="Times New Roman" panose="02020603050405020304" pitchFamily="18" charset="0"/>
                <a:cs typeface="Arial" panose="020B0604020202020204" pitchFamily="34" charset="0"/>
              </a:rPr>
              <a:t> Hệ thống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thông tin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nộp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thuế</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phục</a:t>
            </a:r>
            <a:r>
              <a:rPr lang="en-US" sz="1800" dirty="0">
                <a:effectLst/>
                <a:latin typeface="Arial" panose="020B0604020202020204" pitchFamily="34" charset="0"/>
                <a:ea typeface="Times New Roman" panose="02020603050405020304" pitchFamily="18" charset="0"/>
                <a:cs typeface="Arial" panose="020B0604020202020204" pitchFamily="34" charset="0"/>
              </a:rPr>
              <a:t> vụ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tượng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bộ</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thuế</a:t>
            </a:r>
            <a:r>
              <a:rPr lang="en-US" sz="1800" dirty="0">
                <a:effectLst/>
                <a:latin typeface="Arial" panose="020B0604020202020204" pitchFamily="34" charset="0"/>
                <a:ea typeface="Times New Roman" panose="02020603050405020304" pitchFamily="18" charset="0"/>
                <a:cs typeface="Arial" panose="020B0604020202020204" pitchFamily="34" charset="0"/>
              </a:rPr>
              <a:t> và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thuế</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Hiện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tại</a:t>
            </a:r>
            <a:r>
              <a:rPr lang="en-US" dirty="0">
                <a:latin typeface="Arial" panose="020B0604020202020204" pitchFamily="34" charset="0"/>
                <a:ea typeface="Times New Roman" panose="02020603050405020304" pitchFamily="18" charset="0"/>
                <a:cs typeface="Arial" panose="020B0604020202020204" pitchFamily="34" charset="0"/>
              </a:rPr>
              <a:t> Bưu điện Việt Nam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xây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thống </a:t>
            </a:r>
            <a:r>
              <a:rPr lang="en-US" dirty="0" err="1">
                <a:latin typeface="Arial" panose="020B0604020202020204" pitchFamily="34" charset="0"/>
                <a:ea typeface="Times New Roman" panose="02020603050405020304" pitchFamily="18" charset="0"/>
                <a:cs typeface="Arial" panose="020B0604020202020204" pitchFamily="34" charset="0"/>
              </a:rPr>
              <a:t>thử</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nghiệm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thuế</a:t>
            </a:r>
            <a:r>
              <a:rPr lang="en-US" dirty="0">
                <a:latin typeface="Arial" panose="020B0604020202020204" pitchFamily="34" charset="0"/>
                <a:ea typeface="Times New Roman" panose="02020603050405020304" pitchFamily="18" charset="0"/>
                <a:cs typeface="Arial" panose="020B0604020202020204" pitchFamily="34" charset="0"/>
              </a:rPr>
              <a:t> Bình </a:t>
            </a:r>
            <a:r>
              <a:rPr lang="en-US" dirty="0" err="1">
                <a:latin typeface="Arial" panose="020B0604020202020204" pitchFamily="34" charset="0"/>
                <a:ea typeface="Times New Roman" panose="02020603050405020304" pitchFamily="18" charset="0"/>
                <a:cs typeface="Arial" panose="020B0604020202020204" pitchFamily="34" charset="0"/>
              </a:rPr>
              <a:t>Phước</a:t>
            </a:r>
            <a:r>
              <a:rPr lang="en-US" dirty="0">
                <a:latin typeface="Arial" panose="020B0604020202020204" pitchFamily="34" charset="0"/>
                <a:ea typeface="Times New Roman" panose="02020603050405020304" pitchFamily="18" charset="0"/>
                <a:cs typeface="Arial" panose="020B0604020202020204" pitchFamily="34" charset="0"/>
              </a:rPr>
              <a:t> và Hà </a:t>
            </a:r>
            <a:r>
              <a:rPr lang="en-US" dirty="0" err="1">
                <a:latin typeface="Arial" panose="020B0604020202020204" pitchFamily="34" charset="0"/>
                <a:ea typeface="Times New Roman" panose="02020603050405020304" pitchFamily="18" charset="0"/>
                <a:cs typeface="Arial" panose="020B0604020202020204" pitchFamily="34" charset="0"/>
              </a:rPr>
              <a:t>Nội</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779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71120" y="76200"/>
            <a:ext cx="11511280" cy="869950"/>
          </a:xfrm>
        </p:spPr>
        <p:txBody>
          <a:bodyPr/>
          <a:lstStyle/>
          <a:p>
            <a:r>
              <a:rPr lang="en-US" sz="2300" b="1" dirty="0"/>
              <a:t>BẢN ĐỒ THUẾ CHO CHI CỤC THUẾ HÀ NỘI</a:t>
            </a:r>
            <a:endParaRPr lang="en-US" sz="2300" dirty="0"/>
          </a:p>
        </p:txBody>
      </p:sp>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21</a:t>
            </a:fld>
            <a:endParaRPr lang="en-US" altLang="vi-VN"/>
          </a:p>
        </p:txBody>
      </p:sp>
      <p:sp>
        <p:nvSpPr>
          <p:cNvPr id="7" name="Rectangle 6">
            <a:extLst>
              <a:ext uri="{FF2B5EF4-FFF2-40B4-BE49-F238E27FC236}">
                <a16:creationId xmlns:a16="http://schemas.microsoft.com/office/drawing/2014/main" id="{278B70A6-7EEC-413F-7736-D45530C12A74}"/>
              </a:ext>
            </a:extLst>
          </p:cNvPr>
          <p:cNvSpPr/>
          <p:nvPr/>
        </p:nvSpPr>
        <p:spPr>
          <a:xfrm>
            <a:off x="230095" y="1585568"/>
            <a:ext cx="3901342" cy="46437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D7A1EE-5FCB-C915-6D6D-DB1CF6FFEBE6}"/>
              </a:ext>
            </a:extLst>
          </p:cNvPr>
          <p:cNvSpPr/>
          <p:nvPr/>
        </p:nvSpPr>
        <p:spPr>
          <a:xfrm>
            <a:off x="336037" y="1724829"/>
            <a:ext cx="3987847" cy="4643719"/>
          </a:xfrm>
          <a:prstGeom prst="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9">
            <a:extLst>
              <a:ext uri="{FF2B5EF4-FFF2-40B4-BE49-F238E27FC236}">
                <a16:creationId xmlns:a16="http://schemas.microsoft.com/office/drawing/2014/main" id="{FE92F960-2E86-93C5-0B4B-E31E5B4E050F}"/>
              </a:ext>
            </a:extLst>
          </p:cNvPr>
          <p:cNvSpPr>
            <a:spLocks noGrp="1"/>
          </p:cNvSpPr>
          <p:nvPr>
            <p:ph idx="1"/>
          </p:nvPr>
        </p:nvSpPr>
        <p:spPr>
          <a:xfrm>
            <a:off x="395094" y="1891352"/>
            <a:ext cx="3736343" cy="3687763"/>
          </a:xfrm>
        </p:spPr>
        <p:txBody>
          <a:bodyPr/>
          <a:lstStyle/>
          <a:p>
            <a:pPr>
              <a:buFont typeface="Wingdings" panose="05000000000000000000" pitchFamily="2" charset="2"/>
              <a:buChar char="§"/>
            </a:pPr>
            <a:r>
              <a:rPr lang="en-US" sz="1800" dirty="0">
                <a:solidFill>
                  <a:schemeClr val="tx2">
                    <a:lumMod val="75000"/>
                  </a:schemeClr>
                </a:solidFill>
              </a:rPr>
              <a:t>Links </a:t>
            </a:r>
            <a:r>
              <a:rPr lang="en-US" sz="1800" dirty="0" err="1">
                <a:solidFill>
                  <a:schemeClr val="tx2">
                    <a:lumMod val="75000"/>
                  </a:schemeClr>
                </a:solidFill>
              </a:rPr>
              <a:t>truy</a:t>
            </a:r>
            <a:r>
              <a:rPr lang="en-US" sz="1800" dirty="0">
                <a:solidFill>
                  <a:schemeClr val="tx2">
                    <a:lumMod val="75000"/>
                  </a:schemeClr>
                </a:solidFill>
              </a:rPr>
              <a:t> </a:t>
            </a:r>
            <a:r>
              <a:rPr lang="en-US" sz="1800" dirty="0" err="1">
                <a:solidFill>
                  <a:schemeClr val="tx2">
                    <a:lumMod val="75000"/>
                  </a:schemeClr>
                </a:solidFill>
              </a:rPr>
              <a:t>cập</a:t>
            </a:r>
            <a:r>
              <a:rPr lang="en-US" sz="1800" dirty="0">
                <a:solidFill>
                  <a:schemeClr val="tx2">
                    <a:lumMod val="75000"/>
                  </a:schemeClr>
                </a:solidFill>
              </a:rPr>
              <a:t> </a:t>
            </a:r>
            <a:r>
              <a:rPr lang="en-US" sz="1800" dirty="0" err="1">
                <a:solidFill>
                  <a:schemeClr val="tx2">
                    <a:lumMod val="75000"/>
                  </a:schemeClr>
                </a:solidFill>
              </a:rPr>
              <a:t>thử</a:t>
            </a:r>
            <a:r>
              <a:rPr lang="en-US" sz="1800" dirty="0">
                <a:solidFill>
                  <a:schemeClr val="tx2">
                    <a:lumMod val="75000"/>
                  </a:schemeClr>
                </a:solidFill>
              </a:rPr>
              <a:t> </a:t>
            </a:r>
            <a:r>
              <a:rPr lang="en-US" sz="1800" dirty="0" err="1">
                <a:solidFill>
                  <a:schemeClr val="tx2">
                    <a:lumMod val="75000"/>
                  </a:schemeClr>
                </a:solidFill>
              </a:rPr>
              <a:t>nghiệm</a:t>
            </a:r>
            <a:r>
              <a:rPr lang="en-US" sz="1800" dirty="0">
                <a:solidFill>
                  <a:schemeClr val="tx2">
                    <a:lumMod val="75000"/>
                  </a:schemeClr>
                </a:solidFill>
              </a:rPr>
              <a:t>: </a:t>
            </a:r>
            <a:r>
              <a:rPr lang="en-US" sz="1800" dirty="0">
                <a:solidFill>
                  <a:srgbClr val="0000FF"/>
                </a:solidFill>
                <a:hlinkClick r:id="rId2">
                  <a:extLst>
                    <a:ext uri="{A12FA001-AC4F-418D-AE19-62706E023703}">
                      <ahyp:hlinkClr xmlns:ahyp="http://schemas.microsoft.com/office/drawing/2018/hyperlinkcolor" val="tx"/>
                    </a:ext>
                  </a:extLst>
                </a:hlinkClick>
              </a:rPr>
              <a:t>https://maps.vnpost.vn/tax-public</a:t>
            </a:r>
            <a:r>
              <a:rPr lang="en-US" sz="1800" dirty="0">
                <a:solidFill>
                  <a:schemeClr val="tx2">
                    <a:lumMod val="75000"/>
                  </a:schemeClr>
                </a:solidFill>
                <a:hlinkClick r:id="rId2">
                  <a:extLst>
                    <a:ext uri="{A12FA001-AC4F-418D-AE19-62706E023703}">
                      <ahyp:hlinkClr xmlns:ahyp="http://schemas.microsoft.com/office/drawing/2018/hyperlinkcolor" val="tx"/>
                    </a:ext>
                  </a:extLst>
                </a:hlinkClick>
              </a:rPr>
              <a:t>/</a:t>
            </a:r>
            <a:endParaRPr lang="en-US" sz="1800" dirty="0">
              <a:solidFill>
                <a:schemeClr val="tx2">
                  <a:lumMod val="75000"/>
                </a:schemeClr>
              </a:solidFill>
            </a:endParaRPr>
          </a:p>
          <a:p>
            <a:pPr>
              <a:buFont typeface="Wingdings" panose="05000000000000000000" pitchFamily="2" charset="2"/>
              <a:buChar char="§"/>
            </a:pPr>
            <a:r>
              <a:rPr lang="en-US" sz="1800" dirty="0">
                <a:solidFill>
                  <a:schemeClr val="tx2">
                    <a:lumMod val="75000"/>
                  </a:schemeClr>
                </a:solidFill>
              </a:rPr>
              <a:t>Hiển </a:t>
            </a:r>
            <a:r>
              <a:rPr lang="en-US" sz="1800" dirty="0" err="1">
                <a:solidFill>
                  <a:schemeClr val="tx2">
                    <a:lumMod val="75000"/>
                  </a:schemeClr>
                </a:solidFill>
              </a:rPr>
              <a:t>thị</a:t>
            </a:r>
            <a:r>
              <a:rPr lang="en-US" sz="1800" dirty="0">
                <a:solidFill>
                  <a:schemeClr val="tx2">
                    <a:lumMod val="75000"/>
                  </a:schemeClr>
                </a:solidFill>
              </a:rPr>
              <a:t> </a:t>
            </a:r>
            <a:r>
              <a:rPr lang="en-US" sz="1800" dirty="0" err="1">
                <a:solidFill>
                  <a:schemeClr val="tx2">
                    <a:lumMod val="75000"/>
                  </a:schemeClr>
                </a:solidFill>
              </a:rPr>
              <a:t>vị</a:t>
            </a:r>
            <a:r>
              <a:rPr lang="en-US" sz="1800" dirty="0">
                <a:solidFill>
                  <a:schemeClr val="tx2">
                    <a:lumMod val="75000"/>
                  </a:schemeClr>
                </a:solidFill>
              </a:rPr>
              <a:t> </a:t>
            </a:r>
            <a:r>
              <a:rPr lang="en-US" sz="1800" dirty="0" err="1">
                <a:solidFill>
                  <a:schemeClr val="tx2">
                    <a:lumMod val="75000"/>
                  </a:schemeClr>
                </a:solidFill>
              </a:rPr>
              <a:t>trí</a:t>
            </a:r>
            <a:r>
              <a:rPr lang="en-US" sz="1800" dirty="0">
                <a:solidFill>
                  <a:schemeClr val="tx2">
                    <a:lumMod val="75000"/>
                  </a:schemeClr>
                </a:solidFill>
              </a:rPr>
              <a:t> </a:t>
            </a:r>
            <a:r>
              <a:rPr lang="en-US" sz="1800" dirty="0" err="1">
                <a:solidFill>
                  <a:schemeClr val="tx2">
                    <a:lumMod val="75000"/>
                  </a:schemeClr>
                </a:solidFill>
              </a:rPr>
              <a:t>các</a:t>
            </a:r>
            <a:r>
              <a:rPr lang="en-US" sz="1800" dirty="0">
                <a:solidFill>
                  <a:schemeClr val="tx2">
                    <a:lumMod val="75000"/>
                  </a:schemeClr>
                </a:solidFill>
              </a:rPr>
              <a:t> </a:t>
            </a:r>
            <a:r>
              <a:rPr lang="en-US" sz="1800" dirty="0" err="1">
                <a:solidFill>
                  <a:schemeClr val="tx2">
                    <a:lumMod val="75000"/>
                  </a:schemeClr>
                </a:solidFill>
              </a:rPr>
              <a:t>địa</a:t>
            </a:r>
            <a:r>
              <a:rPr lang="en-US" sz="1800" dirty="0">
                <a:solidFill>
                  <a:schemeClr val="tx2">
                    <a:lumMod val="75000"/>
                  </a:schemeClr>
                </a:solidFill>
              </a:rPr>
              <a:t> </a:t>
            </a:r>
            <a:r>
              <a:rPr lang="en-US" sz="1800" dirty="0" err="1">
                <a:solidFill>
                  <a:schemeClr val="tx2">
                    <a:lumMod val="75000"/>
                  </a:schemeClr>
                </a:solidFill>
              </a:rPr>
              <a:t>điểm</a:t>
            </a:r>
            <a:r>
              <a:rPr lang="en-US" sz="1800" dirty="0">
                <a:solidFill>
                  <a:schemeClr val="tx2">
                    <a:lumMod val="75000"/>
                  </a:schemeClr>
                </a:solidFill>
              </a:rPr>
              <a:t> </a:t>
            </a:r>
            <a:r>
              <a:rPr lang="en-US" sz="1800" dirty="0" err="1">
                <a:solidFill>
                  <a:schemeClr val="tx2">
                    <a:lumMod val="75000"/>
                  </a:schemeClr>
                </a:solidFill>
              </a:rPr>
              <a:t>nộp</a:t>
            </a:r>
            <a:r>
              <a:rPr lang="en-US" sz="1800" dirty="0">
                <a:solidFill>
                  <a:schemeClr val="tx2">
                    <a:lumMod val="75000"/>
                  </a:schemeClr>
                </a:solidFill>
              </a:rPr>
              <a:t> </a:t>
            </a:r>
            <a:r>
              <a:rPr lang="en-US" sz="1800" dirty="0" err="1">
                <a:solidFill>
                  <a:schemeClr val="tx2">
                    <a:lumMod val="75000"/>
                  </a:schemeClr>
                </a:solidFill>
              </a:rPr>
              <a:t>thuế</a:t>
            </a:r>
            <a:r>
              <a:rPr lang="en-US" sz="1800" dirty="0">
                <a:solidFill>
                  <a:schemeClr val="tx2">
                    <a:lumMod val="75000"/>
                  </a:schemeClr>
                </a:solidFill>
              </a:rPr>
              <a:t> và thông tin </a:t>
            </a:r>
            <a:r>
              <a:rPr lang="en-US" sz="1800" dirty="0" err="1">
                <a:solidFill>
                  <a:schemeClr val="tx2">
                    <a:lumMod val="75000"/>
                  </a:schemeClr>
                </a:solidFill>
              </a:rPr>
              <a:t>người</a:t>
            </a:r>
            <a:r>
              <a:rPr lang="en-US" sz="1800" dirty="0">
                <a:solidFill>
                  <a:schemeClr val="tx2">
                    <a:lumMod val="75000"/>
                  </a:schemeClr>
                </a:solidFill>
              </a:rPr>
              <a:t> </a:t>
            </a:r>
            <a:r>
              <a:rPr lang="en-US" sz="1800" dirty="0" err="1">
                <a:solidFill>
                  <a:schemeClr val="tx2">
                    <a:lumMod val="75000"/>
                  </a:schemeClr>
                </a:solidFill>
              </a:rPr>
              <a:t>dân</a:t>
            </a:r>
            <a:r>
              <a:rPr lang="en-US" sz="1800" dirty="0">
                <a:solidFill>
                  <a:schemeClr val="tx2">
                    <a:lumMod val="75000"/>
                  </a:schemeClr>
                </a:solidFill>
              </a:rPr>
              <a:t> </a:t>
            </a:r>
            <a:r>
              <a:rPr lang="en-US" sz="1800" dirty="0" err="1">
                <a:solidFill>
                  <a:schemeClr val="tx2">
                    <a:lumMod val="75000"/>
                  </a:schemeClr>
                </a:solidFill>
              </a:rPr>
              <a:t>nộp</a:t>
            </a:r>
            <a:r>
              <a:rPr lang="en-US" sz="1800" dirty="0">
                <a:solidFill>
                  <a:schemeClr val="tx2">
                    <a:lumMod val="75000"/>
                  </a:schemeClr>
                </a:solidFill>
              </a:rPr>
              <a:t> </a:t>
            </a:r>
            <a:r>
              <a:rPr lang="en-US" sz="1800" dirty="0" err="1">
                <a:solidFill>
                  <a:schemeClr val="tx2">
                    <a:lumMod val="75000"/>
                  </a:schemeClr>
                </a:solidFill>
              </a:rPr>
              <a:t>thuế</a:t>
            </a:r>
            <a:r>
              <a:rPr lang="en-US" sz="1800" dirty="0">
                <a:solidFill>
                  <a:schemeClr val="tx2">
                    <a:lumMod val="75000"/>
                  </a:schemeClr>
                </a:solidFill>
              </a:rPr>
              <a:t>. </a:t>
            </a:r>
          </a:p>
          <a:p>
            <a:pPr>
              <a:buFont typeface="Wingdings" panose="05000000000000000000" pitchFamily="2" charset="2"/>
              <a:buChar char="§"/>
            </a:pPr>
            <a:r>
              <a:rPr lang="en-US" sz="1800" dirty="0" err="1">
                <a:solidFill>
                  <a:schemeClr val="tx2">
                    <a:lumMod val="75000"/>
                  </a:schemeClr>
                </a:solidFill>
              </a:rPr>
              <a:t>Tìm</a:t>
            </a:r>
            <a:r>
              <a:rPr lang="en-US" sz="1800" dirty="0">
                <a:solidFill>
                  <a:schemeClr val="tx2">
                    <a:lumMod val="75000"/>
                  </a:schemeClr>
                </a:solidFill>
              </a:rPr>
              <a:t> </a:t>
            </a:r>
            <a:r>
              <a:rPr lang="en-US" sz="1800" dirty="0" err="1">
                <a:solidFill>
                  <a:schemeClr val="tx2">
                    <a:lumMod val="75000"/>
                  </a:schemeClr>
                </a:solidFill>
              </a:rPr>
              <a:t>kiếm</a:t>
            </a:r>
            <a:r>
              <a:rPr lang="en-US" sz="1800" dirty="0">
                <a:solidFill>
                  <a:schemeClr val="tx2">
                    <a:lumMod val="75000"/>
                  </a:schemeClr>
                </a:solidFill>
              </a:rPr>
              <a:t> thông tin </a:t>
            </a:r>
            <a:r>
              <a:rPr lang="en-US" sz="1800" dirty="0" err="1">
                <a:solidFill>
                  <a:schemeClr val="tx2">
                    <a:lumMod val="75000"/>
                  </a:schemeClr>
                </a:solidFill>
              </a:rPr>
              <a:t>người</a:t>
            </a:r>
            <a:r>
              <a:rPr lang="en-US" sz="1800" dirty="0">
                <a:solidFill>
                  <a:schemeClr val="tx2">
                    <a:lumMod val="75000"/>
                  </a:schemeClr>
                </a:solidFill>
              </a:rPr>
              <a:t> </a:t>
            </a:r>
            <a:r>
              <a:rPr lang="en-US" sz="1800" dirty="0" err="1">
                <a:solidFill>
                  <a:schemeClr val="tx2">
                    <a:lumMod val="75000"/>
                  </a:schemeClr>
                </a:solidFill>
              </a:rPr>
              <a:t>dân</a:t>
            </a:r>
            <a:r>
              <a:rPr lang="en-US" sz="1800" dirty="0">
                <a:solidFill>
                  <a:schemeClr val="tx2">
                    <a:lumMod val="75000"/>
                  </a:schemeClr>
                </a:solidFill>
              </a:rPr>
              <a:t> </a:t>
            </a:r>
            <a:r>
              <a:rPr lang="en-US" sz="1800" dirty="0" err="1">
                <a:solidFill>
                  <a:schemeClr val="tx2">
                    <a:lumMod val="75000"/>
                  </a:schemeClr>
                </a:solidFill>
              </a:rPr>
              <a:t>nộp</a:t>
            </a:r>
            <a:r>
              <a:rPr lang="en-US" sz="1800" dirty="0">
                <a:solidFill>
                  <a:schemeClr val="tx2">
                    <a:lumMod val="75000"/>
                  </a:schemeClr>
                </a:solidFill>
              </a:rPr>
              <a:t> </a:t>
            </a:r>
            <a:r>
              <a:rPr lang="en-US" sz="1800" dirty="0" err="1">
                <a:solidFill>
                  <a:schemeClr val="tx2">
                    <a:lumMod val="75000"/>
                  </a:schemeClr>
                </a:solidFill>
              </a:rPr>
              <a:t>thuế</a:t>
            </a:r>
            <a:r>
              <a:rPr lang="en-US" sz="1800" dirty="0">
                <a:solidFill>
                  <a:schemeClr val="tx2">
                    <a:lumMod val="75000"/>
                  </a:schemeClr>
                </a:solidFill>
              </a:rPr>
              <a:t>. </a:t>
            </a:r>
          </a:p>
          <a:p>
            <a:pPr>
              <a:buFont typeface="Wingdings" panose="05000000000000000000" pitchFamily="2" charset="2"/>
              <a:buChar char="§"/>
            </a:pPr>
            <a:r>
              <a:rPr lang="en-US" sz="1800" dirty="0" err="1">
                <a:solidFill>
                  <a:schemeClr val="tx2">
                    <a:lumMod val="75000"/>
                  </a:schemeClr>
                </a:solidFill>
              </a:rPr>
              <a:t>Đóng</a:t>
            </a:r>
            <a:r>
              <a:rPr lang="en-US" sz="1800" dirty="0">
                <a:solidFill>
                  <a:schemeClr val="tx2">
                    <a:lumMod val="75000"/>
                  </a:schemeClr>
                </a:solidFill>
              </a:rPr>
              <a:t> </a:t>
            </a:r>
            <a:r>
              <a:rPr lang="en-US" sz="1800" dirty="0" err="1">
                <a:solidFill>
                  <a:schemeClr val="tx2">
                    <a:lumMod val="75000"/>
                  </a:schemeClr>
                </a:solidFill>
              </a:rPr>
              <a:t>góp</a:t>
            </a:r>
            <a:r>
              <a:rPr lang="en-US" sz="1800" dirty="0">
                <a:solidFill>
                  <a:schemeClr val="tx2">
                    <a:lumMod val="75000"/>
                  </a:schemeClr>
                </a:solidFill>
              </a:rPr>
              <a:t> thông tin </a:t>
            </a:r>
            <a:r>
              <a:rPr lang="en-US" sz="1800" dirty="0" err="1">
                <a:solidFill>
                  <a:schemeClr val="tx2">
                    <a:lumMod val="75000"/>
                  </a:schemeClr>
                </a:solidFill>
              </a:rPr>
              <a:t>của</a:t>
            </a:r>
            <a:r>
              <a:rPr lang="en-US" sz="1800" dirty="0">
                <a:solidFill>
                  <a:schemeClr val="tx2">
                    <a:lumMod val="75000"/>
                  </a:schemeClr>
                </a:solidFill>
              </a:rPr>
              <a:t> </a:t>
            </a:r>
            <a:r>
              <a:rPr lang="en-US" sz="1800" dirty="0" err="1">
                <a:solidFill>
                  <a:schemeClr val="tx2">
                    <a:lumMod val="75000"/>
                  </a:schemeClr>
                </a:solidFill>
              </a:rPr>
              <a:t>người</a:t>
            </a:r>
            <a:r>
              <a:rPr lang="en-US" sz="1800" dirty="0">
                <a:solidFill>
                  <a:schemeClr val="tx2">
                    <a:lumMod val="75000"/>
                  </a:schemeClr>
                </a:solidFill>
              </a:rPr>
              <a:t> </a:t>
            </a:r>
            <a:r>
              <a:rPr lang="en-US" sz="1800" dirty="0" err="1">
                <a:solidFill>
                  <a:schemeClr val="tx2">
                    <a:lumMod val="75000"/>
                  </a:schemeClr>
                </a:solidFill>
              </a:rPr>
              <a:t>dân</a:t>
            </a:r>
            <a:r>
              <a:rPr lang="en-US" sz="1800" dirty="0">
                <a:solidFill>
                  <a:schemeClr val="tx2">
                    <a:lumMod val="75000"/>
                  </a:schemeClr>
                </a:solidFill>
              </a:rPr>
              <a:t> </a:t>
            </a:r>
            <a:r>
              <a:rPr lang="en-US" sz="1800" dirty="0" err="1">
                <a:solidFill>
                  <a:schemeClr val="tx2">
                    <a:lumMod val="75000"/>
                  </a:schemeClr>
                </a:solidFill>
              </a:rPr>
              <a:t>cho</a:t>
            </a:r>
            <a:r>
              <a:rPr lang="en-US" sz="1800" dirty="0">
                <a:solidFill>
                  <a:schemeClr val="tx2">
                    <a:lumMod val="75000"/>
                  </a:schemeClr>
                </a:solidFill>
              </a:rPr>
              <a:t> chi </a:t>
            </a:r>
            <a:r>
              <a:rPr lang="en-US" sz="1800" dirty="0" err="1">
                <a:solidFill>
                  <a:schemeClr val="tx2">
                    <a:lumMod val="75000"/>
                  </a:schemeClr>
                </a:solidFill>
              </a:rPr>
              <a:t>cục</a:t>
            </a:r>
            <a:r>
              <a:rPr lang="en-US" sz="1800" dirty="0">
                <a:solidFill>
                  <a:schemeClr val="tx2">
                    <a:lumMod val="75000"/>
                  </a:schemeClr>
                </a:solidFill>
              </a:rPr>
              <a:t> </a:t>
            </a:r>
            <a:r>
              <a:rPr lang="en-US" sz="1800" dirty="0" err="1">
                <a:solidFill>
                  <a:schemeClr val="tx2">
                    <a:lumMod val="75000"/>
                  </a:schemeClr>
                </a:solidFill>
              </a:rPr>
              <a:t>thuế</a:t>
            </a:r>
            <a:r>
              <a:rPr lang="en-US" sz="1800" dirty="0">
                <a:solidFill>
                  <a:schemeClr val="tx2">
                    <a:lumMod val="75000"/>
                  </a:schemeClr>
                </a:solidFill>
              </a:rPr>
              <a:t>. </a:t>
            </a:r>
          </a:p>
          <a:p>
            <a:pPr>
              <a:buFont typeface="Wingdings" panose="05000000000000000000" pitchFamily="2" charset="2"/>
              <a:buChar char="§"/>
            </a:pPr>
            <a:r>
              <a:rPr lang="en-US" sz="1800" dirty="0" err="1">
                <a:solidFill>
                  <a:schemeClr val="tx2">
                    <a:lumMod val="75000"/>
                  </a:schemeClr>
                </a:solidFill>
              </a:rPr>
              <a:t>Chức</a:t>
            </a:r>
            <a:r>
              <a:rPr lang="en-US" sz="1800" dirty="0">
                <a:solidFill>
                  <a:schemeClr val="tx2">
                    <a:lumMod val="75000"/>
                  </a:schemeClr>
                </a:solidFill>
              </a:rPr>
              <a:t> </a:t>
            </a:r>
            <a:r>
              <a:rPr lang="en-US" sz="1800" dirty="0" err="1">
                <a:solidFill>
                  <a:schemeClr val="tx2">
                    <a:lumMod val="75000"/>
                  </a:schemeClr>
                </a:solidFill>
              </a:rPr>
              <a:t>năng</a:t>
            </a:r>
            <a:r>
              <a:rPr lang="en-US" sz="1800" dirty="0">
                <a:solidFill>
                  <a:schemeClr val="tx2">
                    <a:lumMod val="75000"/>
                  </a:schemeClr>
                </a:solidFill>
              </a:rPr>
              <a:t> </a:t>
            </a:r>
            <a:r>
              <a:rPr lang="en-US" sz="1800" dirty="0" err="1">
                <a:solidFill>
                  <a:schemeClr val="tx2">
                    <a:lumMod val="75000"/>
                  </a:schemeClr>
                </a:solidFill>
              </a:rPr>
              <a:t>cho</a:t>
            </a:r>
            <a:r>
              <a:rPr lang="en-US" sz="1800" dirty="0">
                <a:solidFill>
                  <a:schemeClr val="tx2">
                    <a:lumMod val="75000"/>
                  </a:schemeClr>
                </a:solidFill>
              </a:rPr>
              <a:t> </a:t>
            </a:r>
            <a:r>
              <a:rPr lang="en-US" sz="1800" dirty="0" err="1">
                <a:solidFill>
                  <a:schemeClr val="tx2">
                    <a:lumMod val="75000"/>
                  </a:schemeClr>
                </a:solidFill>
              </a:rPr>
              <a:t>đội</a:t>
            </a:r>
            <a:r>
              <a:rPr lang="en-US" sz="1800" dirty="0">
                <a:solidFill>
                  <a:schemeClr val="tx2">
                    <a:lumMod val="75000"/>
                  </a:schemeClr>
                </a:solidFill>
              </a:rPr>
              <a:t> </a:t>
            </a:r>
            <a:r>
              <a:rPr lang="en-US" sz="1800" dirty="0" err="1">
                <a:solidFill>
                  <a:schemeClr val="tx2">
                    <a:lumMod val="75000"/>
                  </a:schemeClr>
                </a:solidFill>
              </a:rPr>
              <a:t>ngũ</a:t>
            </a:r>
            <a:r>
              <a:rPr lang="en-US" sz="1800" dirty="0">
                <a:solidFill>
                  <a:schemeClr val="tx2">
                    <a:lumMod val="75000"/>
                  </a:schemeClr>
                </a:solidFill>
              </a:rPr>
              <a:t> </a:t>
            </a:r>
            <a:r>
              <a:rPr lang="en-US" sz="1800" dirty="0" err="1">
                <a:solidFill>
                  <a:schemeClr val="tx2">
                    <a:lumMod val="75000"/>
                  </a:schemeClr>
                </a:solidFill>
              </a:rPr>
              <a:t>quản</a:t>
            </a:r>
            <a:r>
              <a:rPr lang="en-US" sz="1800" dirty="0">
                <a:solidFill>
                  <a:schemeClr val="tx2">
                    <a:lumMod val="75000"/>
                  </a:schemeClr>
                </a:solidFill>
              </a:rPr>
              <a:t> </a:t>
            </a:r>
            <a:r>
              <a:rPr lang="en-US" sz="1800" dirty="0" err="1">
                <a:solidFill>
                  <a:schemeClr val="tx2">
                    <a:lumMod val="75000"/>
                  </a:schemeClr>
                </a:solidFill>
              </a:rPr>
              <a:t>lý</a:t>
            </a:r>
            <a:r>
              <a:rPr lang="en-US" sz="1800" dirty="0">
                <a:solidFill>
                  <a:schemeClr val="tx2">
                    <a:lumMod val="75000"/>
                  </a:schemeClr>
                </a:solidFill>
              </a:rPr>
              <a:t> </a:t>
            </a:r>
            <a:r>
              <a:rPr lang="en-US" sz="1800" dirty="0" err="1">
                <a:solidFill>
                  <a:schemeClr val="tx2">
                    <a:lumMod val="75000"/>
                  </a:schemeClr>
                </a:solidFill>
              </a:rPr>
              <a:t>thuế</a:t>
            </a:r>
            <a:r>
              <a:rPr lang="en-US" sz="1800" dirty="0">
                <a:solidFill>
                  <a:schemeClr val="tx2">
                    <a:lumMod val="75000"/>
                  </a:schemeClr>
                </a:solidFill>
              </a:rPr>
              <a:t>: </a:t>
            </a:r>
            <a:r>
              <a:rPr lang="en-US" sz="1800" dirty="0" err="1">
                <a:solidFill>
                  <a:schemeClr val="tx2">
                    <a:lumMod val="75000"/>
                  </a:schemeClr>
                </a:solidFill>
              </a:rPr>
              <a:t>Chỉnh</a:t>
            </a:r>
            <a:r>
              <a:rPr lang="en-US" sz="1800" dirty="0">
                <a:solidFill>
                  <a:schemeClr val="tx2">
                    <a:lumMod val="75000"/>
                  </a:schemeClr>
                </a:solidFill>
              </a:rPr>
              <a:t> sửa, </a:t>
            </a:r>
            <a:r>
              <a:rPr lang="en-US" sz="1800" dirty="0" err="1">
                <a:solidFill>
                  <a:schemeClr val="tx2">
                    <a:lumMod val="75000"/>
                  </a:schemeClr>
                </a:solidFill>
              </a:rPr>
              <a:t>cập</a:t>
            </a:r>
            <a:r>
              <a:rPr lang="en-US" sz="1800" dirty="0">
                <a:solidFill>
                  <a:schemeClr val="tx2">
                    <a:lumMod val="75000"/>
                  </a:schemeClr>
                </a:solidFill>
              </a:rPr>
              <a:t> </a:t>
            </a:r>
            <a:r>
              <a:rPr lang="en-US" sz="1800" dirty="0" err="1">
                <a:solidFill>
                  <a:schemeClr val="tx2">
                    <a:lumMod val="75000"/>
                  </a:schemeClr>
                </a:solidFill>
              </a:rPr>
              <a:t>nhật</a:t>
            </a:r>
            <a:r>
              <a:rPr lang="en-US" sz="1800" dirty="0">
                <a:solidFill>
                  <a:schemeClr val="tx2">
                    <a:lumMod val="75000"/>
                  </a:schemeClr>
                </a:solidFill>
              </a:rPr>
              <a:t> thông tin; </a:t>
            </a:r>
            <a:r>
              <a:rPr lang="en-US" sz="1800" dirty="0" err="1">
                <a:solidFill>
                  <a:schemeClr val="tx2">
                    <a:lumMod val="75000"/>
                  </a:schemeClr>
                </a:solidFill>
              </a:rPr>
              <a:t>Xem</a:t>
            </a:r>
            <a:r>
              <a:rPr lang="en-US" sz="1800" dirty="0">
                <a:solidFill>
                  <a:schemeClr val="tx2">
                    <a:lumMod val="75000"/>
                  </a:schemeClr>
                </a:solidFill>
              </a:rPr>
              <a:t> thống </a:t>
            </a:r>
            <a:r>
              <a:rPr lang="en-US" sz="1800" dirty="0" err="1">
                <a:solidFill>
                  <a:schemeClr val="tx2">
                    <a:lumMod val="75000"/>
                  </a:schemeClr>
                </a:solidFill>
              </a:rPr>
              <a:t>kê</a:t>
            </a:r>
            <a:r>
              <a:rPr lang="en-US" sz="1800" dirty="0">
                <a:solidFill>
                  <a:schemeClr val="tx2">
                    <a:lumMod val="75000"/>
                  </a:schemeClr>
                </a:solidFill>
              </a:rPr>
              <a:t> </a:t>
            </a:r>
            <a:r>
              <a:rPr lang="en-US" sz="1800" dirty="0" err="1">
                <a:solidFill>
                  <a:schemeClr val="tx2">
                    <a:lumMod val="75000"/>
                  </a:schemeClr>
                </a:solidFill>
              </a:rPr>
              <a:t>về</a:t>
            </a:r>
            <a:r>
              <a:rPr lang="en-US" sz="1800" dirty="0">
                <a:solidFill>
                  <a:schemeClr val="tx2">
                    <a:lumMod val="75000"/>
                  </a:schemeClr>
                </a:solidFill>
              </a:rPr>
              <a:t> </a:t>
            </a:r>
            <a:r>
              <a:rPr lang="en-US" sz="1800" dirty="0" err="1">
                <a:solidFill>
                  <a:schemeClr val="tx2">
                    <a:lumMod val="75000"/>
                  </a:schemeClr>
                </a:solidFill>
              </a:rPr>
              <a:t>nợ</a:t>
            </a:r>
            <a:r>
              <a:rPr lang="en-US" sz="1800" dirty="0">
                <a:solidFill>
                  <a:schemeClr val="tx2">
                    <a:lumMod val="75000"/>
                  </a:schemeClr>
                </a:solidFill>
              </a:rPr>
              <a:t> </a:t>
            </a:r>
            <a:r>
              <a:rPr lang="en-US" sz="1800" dirty="0" err="1">
                <a:solidFill>
                  <a:schemeClr val="tx2">
                    <a:lumMod val="75000"/>
                  </a:schemeClr>
                </a:solidFill>
              </a:rPr>
              <a:t>thuế</a:t>
            </a:r>
            <a:r>
              <a:rPr lang="en-US" sz="1800" dirty="0">
                <a:solidFill>
                  <a:schemeClr val="tx2">
                    <a:lumMod val="75000"/>
                  </a:schemeClr>
                </a:solidFill>
              </a:rPr>
              <a:t>…</a:t>
            </a:r>
          </a:p>
          <a:p>
            <a:pPr>
              <a:buFont typeface="Wingdings" panose="05000000000000000000" pitchFamily="2" charset="2"/>
              <a:buChar char="§"/>
            </a:pPr>
            <a:endParaRPr lang="en-US" sz="1800" dirty="0">
              <a:solidFill>
                <a:srgbClr val="0070C0"/>
              </a:solidFill>
            </a:endParaRPr>
          </a:p>
          <a:p>
            <a:pPr>
              <a:buFont typeface="Wingdings" panose="05000000000000000000" pitchFamily="2" charset="2"/>
              <a:buChar char="§"/>
            </a:pPr>
            <a:endParaRPr lang="vi-VN" sz="1800" dirty="0">
              <a:solidFill>
                <a:srgbClr val="0070C0"/>
              </a:solidFill>
            </a:endParaRPr>
          </a:p>
          <a:p>
            <a:pPr>
              <a:buFont typeface="Wingdings" panose="05000000000000000000" pitchFamily="2" charset="2"/>
              <a:buChar char="§"/>
            </a:pPr>
            <a:endParaRPr lang="en-US" sz="1800" dirty="0">
              <a:solidFill>
                <a:srgbClr val="0070C0"/>
              </a:solidFill>
            </a:endParaRPr>
          </a:p>
          <a:p>
            <a:pPr>
              <a:buFont typeface="Wingdings" panose="05000000000000000000" pitchFamily="2" charset="2"/>
              <a:buChar char="§"/>
            </a:pPr>
            <a:endParaRPr lang="en-US" sz="1800" dirty="0">
              <a:solidFill>
                <a:srgbClr val="0070C0"/>
              </a:solidFill>
            </a:endParaRPr>
          </a:p>
        </p:txBody>
      </p:sp>
      <p:pic>
        <p:nvPicPr>
          <p:cNvPr id="12" name="Picture 11">
            <a:extLst>
              <a:ext uri="{FF2B5EF4-FFF2-40B4-BE49-F238E27FC236}">
                <a16:creationId xmlns:a16="http://schemas.microsoft.com/office/drawing/2014/main" id="{657A2CC7-3DF7-A275-3B14-275E38844705}"/>
              </a:ext>
            </a:extLst>
          </p:cNvPr>
          <p:cNvPicPr>
            <a:picLocks noChangeAspect="1"/>
          </p:cNvPicPr>
          <p:nvPr/>
        </p:nvPicPr>
        <p:blipFill>
          <a:blip r:embed="rId3"/>
          <a:stretch>
            <a:fillRect/>
          </a:stretch>
        </p:blipFill>
        <p:spPr>
          <a:xfrm>
            <a:off x="4704808" y="1613647"/>
            <a:ext cx="7149799" cy="4643718"/>
          </a:xfrm>
          <a:prstGeom prst="rect">
            <a:avLst/>
          </a:prstGeom>
        </p:spPr>
      </p:pic>
    </p:spTree>
    <p:extLst>
      <p:ext uri="{BB962C8B-B14F-4D97-AF65-F5344CB8AC3E}">
        <p14:creationId xmlns:p14="http://schemas.microsoft.com/office/powerpoint/2010/main" val="38170760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571262-7AEB-E956-0FE6-5B91B3AF972C}"/>
              </a:ext>
            </a:extLst>
          </p:cNvPr>
          <p:cNvSpPr>
            <a:spLocks noGrp="1"/>
          </p:cNvSpPr>
          <p:nvPr>
            <p:ph type="sldNum" sz="quarter" idx="12"/>
          </p:nvPr>
        </p:nvSpPr>
        <p:spPr/>
        <p:txBody>
          <a:bodyPr/>
          <a:lstStyle/>
          <a:p>
            <a:pPr>
              <a:defRPr/>
            </a:pPr>
            <a:fld id="{874CE2DB-B331-4C45-B768-A894F5BB0FB9}" type="slidenum">
              <a:rPr lang="en-US" altLang="vi-VN" smtClean="0"/>
              <a:pPr>
                <a:defRPr/>
              </a:pPr>
              <a:t>22</a:t>
            </a:fld>
            <a:endParaRPr lang="en-US" altLang="vi-VN"/>
          </a:p>
        </p:txBody>
      </p:sp>
      <p:pic>
        <p:nvPicPr>
          <p:cNvPr id="6" name="Picture 5" descr="Logo&#10;&#10;Description automatically generated">
            <a:extLst>
              <a:ext uri="{FF2B5EF4-FFF2-40B4-BE49-F238E27FC236}">
                <a16:creationId xmlns:a16="http://schemas.microsoft.com/office/drawing/2014/main" id="{03005337-A6FC-E97E-C46A-71059B3A1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89" y="1178299"/>
            <a:ext cx="2788023" cy="989748"/>
          </a:xfrm>
          <a:prstGeom prst="rect">
            <a:avLst/>
          </a:prstGeom>
          <a:noFill/>
        </p:spPr>
      </p:pic>
      <p:sp>
        <p:nvSpPr>
          <p:cNvPr id="7" name="TextBox 6">
            <a:extLst>
              <a:ext uri="{FF2B5EF4-FFF2-40B4-BE49-F238E27FC236}">
                <a16:creationId xmlns:a16="http://schemas.microsoft.com/office/drawing/2014/main" id="{7930A260-7BFE-B671-59A2-00FDE03F5962}"/>
              </a:ext>
            </a:extLst>
          </p:cNvPr>
          <p:cNvSpPr txBox="1"/>
          <p:nvPr/>
        </p:nvSpPr>
        <p:spPr>
          <a:xfrm>
            <a:off x="65752" y="3319825"/>
            <a:ext cx="11689418" cy="630942"/>
          </a:xfrm>
          <a:prstGeom prst="rect">
            <a:avLst/>
          </a:prstGeom>
          <a:noFill/>
        </p:spPr>
        <p:txBody>
          <a:bodyPr wrap="none" rtlCol="0">
            <a:spAutoFit/>
          </a:bodyPr>
          <a:lstStyle/>
          <a:p>
            <a:pPr algn="ctr"/>
            <a:r>
              <a:rPr lang="en-US" sz="3500" b="1" dirty="0">
                <a:solidFill>
                  <a:srgbClr val="EE9900"/>
                </a:solidFill>
                <a:latin typeface="Times New Roman" panose="02020603050405020304" pitchFamily="18" charset="0"/>
                <a:cs typeface="Times New Roman" panose="02020603050405020304" pitchFamily="18" charset="0"/>
              </a:rPr>
              <a:t>PHẦN III: KHÓ KHĂN VƯỚNG MẮC KHI TRIỂN KHAI</a:t>
            </a:r>
          </a:p>
        </p:txBody>
      </p:sp>
    </p:spTree>
    <p:extLst>
      <p:ext uri="{BB962C8B-B14F-4D97-AF65-F5344CB8AC3E}">
        <p14:creationId xmlns:p14="http://schemas.microsoft.com/office/powerpoint/2010/main" val="41124550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21920" y="76200"/>
            <a:ext cx="11460480" cy="869950"/>
          </a:xfrm>
        </p:spPr>
        <p:txBody>
          <a:bodyPr/>
          <a:lstStyle/>
          <a:p>
            <a:r>
              <a:rPr lang="en-US" sz="2400" b="1" dirty="0"/>
              <a:t>KHÓ KHĂN TRONG CÔNG TÁC TRIỂN KHAI</a:t>
            </a:r>
          </a:p>
        </p:txBody>
      </p:sp>
      <p:sp>
        <p:nvSpPr>
          <p:cNvPr id="4" name="Chỗ dành sẵn cho Số hiệu Bản chiếu 3"/>
          <p:cNvSpPr>
            <a:spLocks noGrp="1"/>
          </p:cNvSpPr>
          <p:nvPr>
            <p:ph type="sldNum" sz="quarter" idx="12"/>
          </p:nvPr>
        </p:nvSpPr>
        <p:spPr/>
        <p:txBody>
          <a:bodyPr/>
          <a:lstStyle/>
          <a:p>
            <a:pPr>
              <a:defRPr/>
            </a:pPr>
            <a:fld id="{D815B7F5-84A1-4353-A667-0B8C41A7DDAE}" type="slidenum">
              <a:rPr lang="en-US" altLang="vi-VN" smtClean="0"/>
              <a:pPr>
                <a:defRPr/>
              </a:pPr>
              <a:t>23</a:t>
            </a:fld>
            <a:endParaRPr lang="en-US" altLang="vi-VN"/>
          </a:p>
        </p:txBody>
      </p:sp>
      <p:graphicFrame>
        <p:nvGraphicFramePr>
          <p:cNvPr id="13" name="Sơ đồ 12"/>
          <p:cNvGraphicFramePr/>
          <p:nvPr/>
        </p:nvGraphicFramePr>
        <p:xfrm>
          <a:off x="546847" y="4166347"/>
          <a:ext cx="10901082" cy="2039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ỗ dành sẵn cho Nội dung 4"/>
          <p:cNvGraphicFramePr>
            <a:graphicFrameLocks noGrp="1"/>
          </p:cNvGraphicFramePr>
          <p:nvPr>
            <p:ph idx="1"/>
            <p:extLst>
              <p:ext uri="{D42A27DB-BD31-4B8C-83A1-F6EECF244321}">
                <p14:modId xmlns:p14="http://schemas.microsoft.com/office/powerpoint/2010/main" val="313215681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01643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xfrm>
            <a:off x="8534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9pPr>
          </a:lstStyle>
          <a:p>
            <a:pPr fontAlgn="base">
              <a:spcBef>
                <a:spcPct val="0"/>
              </a:spcBef>
              <a:spcAft>
                <a:spcPct val="0"/>
              </a:spcAft>
              <a:buFontTx/>
              <a:buNone/>
            </a:pPr>
            <a:r>
              <a:rPr lang="en-US" altLang="en-US" sz="1000">
                <a:solidFill>
                  <a:srgbClr val="898989"/>
                </a:solidFill>
                <a:latin typeface="Helvetica" panose="020B0604020202020204" pitchFamily="34" charset="0"/>
              </a:rPr>
              <a:t>|   </a:t>
            </a:r>
            <a:fld id="{49E9C3D6-D419-4FC8-933D-235854F25A94}" type="slidenum">
              <a:rPr lang="en-US" altLang="en-US" sz="1000" smtClean="0">
                <a:solidFill>
                  <a:srgbClr val="898989"/>
                </a:solidFill>
                <a:latin typeface="Helvetica" panose="020B0604020202020204" pitchFamily="34" charset="0"/>
              </a:rPr>
              <a:pPr fontAlgn="base">
                <a:spcBef>
                  <a:spcPct val="0"/>
                </a:spcBef>
                <a:spcAft>
                  <a:spcPct val="0"/>
                </a:spcAft>
                <a:buFontTx/>
                <a:buNone/>
              </a:pPr>
              <a:t>24</a:t>
            </a:fld>
            <a:endParaRPr lang="en-US" altLang="en-US" sz="1000">
              <a:solidFill>
                <a:srgbClr val="898989"/>
              </a:solidFill>
              <a:latin typeface="Helvetica" panose="020B0604020202020204" pitchFamily="34" charset="0"/>
            </a:endParaRPr>
          </a:p>
        </p:txBody>
      </p:sp>
      <p:sp>
        <p:nvSpPr>
          <p:cNvPr id="11" name="Rectangle 10"/>
          <p:cNvSpPr>
            <a:spLocks noChangeArrowheads="1"/>
          </p:cNvSpPr>
          <p:nvPr/>
        </p:nvSpPr>
        <p:spPr bwMode="auto">
          <a:xfrm>
            <a:off x="0" y="3886200"/>
            <a:ext cx="12192000" cy="2971800"/>
          </a:xfrm>
          <a:prstGeom prst="rect">
            <a:avLst/>
          </a:prstGeom>
          <a:solidFill>
            <a:srgbClr val="898989"/>
          </a:solidFill>
          <a:ln>
            <a:noFill/>
          </a:ln>
          <a:effectLst>
            <a:outerShdw blurRad="40000" dist="23000" dir="5400000" rotWithShape="0">
              <a:srgbClr val="808080">
                <a:alpha val="34998"/>
              </a:srgbClr>
            </a:outerShdw>
          </a:effectLst>
        </p:spPr>
        <p:txBody>
          <a:bodyPr anchor="ctr"/>
          <a:lstStyle/>
          <a:p>
            <a:pPr algn="ctr" defTabSz="457200" eaLnBrk="0" hangingPunct="0">
              <a:defRPr/>
            </a:pPr>
            <a:endParaRPr lang="en-US">
              <a:solidFill>
                <a:srgbClr val="9A9B9D"/>
              </a:solidFill>
              <a:ea typeface="ＭＳ Ｐゴシック" panose="020B0600070205080204" pitchFamily="34" charset="-128"/>
            </a:endParaRPr>
          </a:p>
        </p:txBody>
      </p:sp>
      <p:sp>
        <p:nvSpPr>
          <p:cNvPr id="12" name="Rectangle 11"/>
          <p:cNvSpPr/>
          <p:nvPr/>
        </p:nvSpPr>
        <p:spPr>
          <a:xfrm>
            <a:off x="0" y="0"/>
            <a:ext cx="12192000" cy="3886200"/>
          </a:xfrm>
          <a:prstGeom prst="rect">
            <a:avLst/>
          </a:prstGeom>
          <a:solidFill>
            <a:srgbClr val="F3AE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en-US">
              <a:solidFill>
                <a:srgbClr val="FBB900"/>
              </a:solidFill>
            </a:endParaRPr>
          </a:p>
        </p:txBody>
      </p:sp>
      <p:sp>
        <p:nvSpPr>
          <p:cNvPr id="29701" name="Title 3"/>
          <p:cNvSpPr>
            <a:spLocks noGrp="1"/>
          </p:cNvSpPr>
          <p:nvPr>
            <p:ph type="ctrTitle"/>
          </p:nvPr>
        </p:nvSpPr>
        <p:spPr>
          <a:xfrm>
            <a:off x="1524000" y="2667000"/>
            <a:ext cx="9144000" cy="1470025"/>
          </a:xfrm>
        </p:spPr>
        <p:txBody>
          <a:bodyPr/>
          <a:lstStyle/>
          <a:p>
            <a:pPr eaLnBrk="1" hangingPunct="1"/>
            <a:r>
              <a:rPr lang="en-US" altLang="en-US" sz="5700" b="1">
                <a:solidFill>
                  <a:schemeClr val="bg1"/>
                </a:solidFill>
                <a:latin typeface="Arial" panose="020B0604020202020204" pitchFamily="34" charset="0"/>
                <a:cs typeface="Arial" panose="020B0604020202020204" pitchFamily="34" charset="0"/>
              </a:rPr>
              <a:t>TRÂN TRỌNG CẢM ƠN </a:t>
            </a:r>
            <a:r>
              <a:rPr lang="en-US" altLang="en-US" sz="9600" b="1">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29557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571262-7AEB-E956-0FE6-5B91B3AF972C}"/>
              </a:ext>
            </a:extLst>
          </p:cNvPr>
          <p:cNvSpPr>
            <a:spLocks noGrp="1"/>
          </p:cNvSpPr>
          <p:nvPr>
            <p:ph type="sldNum" sz="quarter" idx="12"/>
          </p:nvPr>
        </p:nvSpPr>
        <p:spPr/>
        <p:txBody>
          <a:bodyPr/>
          <a:lstStyle/>
          <a:p>
            <a:pPr>
              <a:defRPr/>
            </a:pPr>
            <a:fld id="{874CE2DB-B331-4C45-B768-A894F5BB0FB9}" type="slidenum">
              <a:rPr lang="en-US" altLang="vi-VN" smtClean="0"/>
              <a:pPr>
                <a:defRPr/>
              </a:pPr>
              <a:t>3</a:t>
            </a:fld>
            <a:endParaRPr lang="en-US" altLang="vi-VN"/>
          </a:p>
        </p:txBody>
      </p:sp>
      <p:pic>
        <p:nvPicPr>
          <p:cNvPr id="6" name="Picture 5" descr="Logo&#10;&#10;Description automatically generated">
            <a:extLst>
              <a:ext uri="{FF2B5EF4-FFF2-40B4-BE49-F238E27FC236}">
                <a16:creationId xmlns:a16="http://schemas.microsoft.com/office/drawing/2014/main" id="{03005337-A6FC-E97E-C46A-71059B3A1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89" y="1178299"/>
            <a:ext cx="2788023" cy="989748"/>
          </a:xfrm>
          <a:prstGeom prst="rect">
            <a:avLst/>
          </a:prstGeom>
          <a:noFill/>
        </p:spPr>
      </p:pic>
      <p:sp>
        <p:nvSpPr>
          <p:cNvPr id="7" name="TextBox 6">
            <a:extLst>
              <a:ext uri="{FF2B5EF4-FFF2-40B4-BE49-F238E27FC236}">
                <a16:creationId xmlns:a16="http://schemas.microsoft.com/office/drawing/2014/main" id="{7930A260-7BFE-B671-59A2-00FDE03F5962}"/>
              </a:ext>
            </a:extLst>
          </p:cNvPr>
          <p:cNvSpPr txBox="1"/>
          <p:nvPr/>
        </p:nvSpPr>
        <p:spPr>
          <a:xfrm>
            <a:off x="1225178" y="3832411"/>
            <a:ext cx="10264348" cy="677108"/>
          </a:xfrm>
          <a:prstGeom prst="rect">
            <a:avLst/>
          </a:prstGeom>
          <a:noFill/>
        </p:spPr>
        <p:txBody>
          <a:bodyPr wrap="none" rtlCol="0">
            <a:spAutoFit/>
          </a:bodyPr>
          <a:lstStyle/>
          <a:p>
            <a:r>
              <a:rPr lang="en-US" sz="3800" b="1" dirty="0">
                <a:solidFill>
                  <a:srgbClr val="EE9900"/>
                </a:solidFill>
              </a:rPr>
              <a:t>PHẦN I: GIỚI THIỆU NỀN TẢNG ĐỊA CHỈ SỐ</a:t>
            </a:r>
          </a:p>
        </p:txBody>
      </p:sp>
    </p:spTree>
    <p:extLst>
      <p:ext uri="{BB962C8B-B14F-4D97-AF65-F5344CB8AC3E}">
        <p14:creationId xmlns:p14="http://schemas.microsoft.com/office/powerpoint/2010/main" val="3535014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2">
            <a:extLst>
              <a:ext uri="{FF2B5EF4-FFF2-40B4-BE49-F238E27FC236}">
                <a16:creationId xmlns:a16="http://schemas.microsoft.com/office/drawing/2014/main" id="{E5ECA4D5-E8EB-4B55-BBFD-0C223CD56208}"/>
              </a:ext>
            </a:extLst>
          </p:cNvPr>
          <p:cNvSpPr/>
          <p:nvPr/>
        </p:nvSpPr>
        <p:spPr>
          <a:xfrm>
            <a:off x="269172" y="4478608"/>
            <a:ext cx="6322388" cy="2251789"/>
          </a:xfrm>
          <a:prstGeom prst="rect">
            <a:avLst/>
          </a:prstGeom>
          <a:solidFill>
            <a:schemeClr val="accent2">
              <a:lumMod val="20000"/>
              <a:lumOff val="80000"/>
            </a:schemeClr>
          </a:solidFill>
        </p:spPr>
        <p:txBody>
          <a:bodyPr wrap="square" lIns="67391" tIns="33696" rIns="67391" bIns="33696">
            <a:spAutoFit/>
          </a:bodyPr>
          <a:lstStyle/>
          <a:p>
            <a:pPr>
              <a:lnSpc>
                <a:spcPct val="120000"/>
              </a:lnSpc>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đô</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thị</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Nhiều</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khu</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đô</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chưa</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có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sô</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nhà</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tên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đường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rùng lặp số nhà, tên đường; lộn xộn khi đường đổi tên.</a:t>
            </a:r>
          </a:p>
          <a:p>
            <a:pPr>
              <a:lnSpc>
                <a:spcPct val="120000"/>
              </a:lnSpc>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nông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thôn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Chỉ có địa chỉ thôn/ấp, không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có</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số</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nhà</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tên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đường;</a:t>
            </a:r>
          </a:p>
          <a:p>
            <a:pPr marL="342900" indent="-342900">
              <a:lnSpc>
                <a:spcPct val="120000"/>
              </a:lnSpc>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Các công trình xây dựng không được đánh địa chỉ.</a:t>
            </a:r>
            <a:endParaRPr lang="zh-CN" altLang="en-US"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8" name="Title 1">
            <a:extLst>
              <a:ext uri="{FF2B5EF4-FFF2-40B4-BE49-F238E27FC236}">
                <a16:creationId xmlns:a16="http://schemas.microsoft.com/office/drawing/2014/main" id="{0C7F7066-C905-4FC4-A167-6700316AA830}"/>
              </a:ext>
            </a:extLst>
          </p:cNvPr>
          <p:cNvSpPr>
            <a:spLocks noGrp="1"/>
          </p:cNvSpPr>
          <p:nvPr>
            <p:ph type="title"/>
          </p:nvPr>
        </p:nvSpPr>
        <p:spPr>
          <a:xfrm>
            <a:off x="96405" y="57499"/>
            <a:ext cx="10972800" cy="869950"/>
          </a:xfrm>
        </p:spPr>
        <p:txBody>
          <a:bodyPr>
            <a:normAutofit/>
          </a:bodyPr>
          <a:lstStyle/>
          <a:p>
            <a:r>
              <a:rPr lang="en-US" b="1" dirty="0" err="1">
                <a:solidFill>
                  <a:srgbClr val="0070C0"/>
                </a:solidFill>
              </a:rPr>
              <a:t>BẤT</a:t>
            </a:r>
            <a:r>
              <a:rPr lang="en-US" b="1" dirty="0">
                <a:solidFill>
                  <a:srgbClr val="0070C0"/>
                </a:solidFill>
              </a:rPr>
              <a:t> </a:t>
            </a:r>
            <a:r>
              <a:rPr lang="en-US" b="1" dirty="0" err="1">
                <a:solidFill>
                  <a:srgbClr val="0070C0"/>
                </a:solidFill>
              </a:rPr>
              <a:t>CẬP</a:t>
            </a:r>
            <a:r>
              <a:rPr lang="en-US" b="1" dirty="0">
                <a:solidFill>
                  <a:srgbClr val="0070C0"/>
                </a:solidFill>
              </a:rPr>
              <a:t> </a:t>
            </a:r>
            <a:r>
              <a:rPr lang="en-US" b="1" dirty="0" err="1">
                <a:solidFill>
                  <a:srgbClr val="0070C0"/>
                </a:solidFill>
              </a:rPr>
              <a:t>VÊ</a:t>
            </a:r>
            <a:r>
              <a:rPr lang="en-US" b="1" dirty="0">
                <a:solidFill>
                  <a:srgbClr val="0070C0"/>
                </a:solidFill>
              </a:rPr>
              <a:t>̀ </a:t>
            </a:r>
            <a:r>
              <a:rPr lang="en-US" b="1" dirty="0" err="1">
                <a:solidFill>
                  <a:srgbClr val="0070C0"/>
                </a:solidFill>
              </a:rPr>
              <a:t>ĐỊA</a:t>
            </a:r>
            <a:r>
              <a:rPr lang="en-US" b="1" dirty="0">
                <a:solidFill>
                  <a:srgbClr val="0070C0"/>
                </a:solidFill>
              </a:rPr>
              <a:t> CHỈ TẠI VIỆT NAM</a:t>
            </a:r>
          </a:p>
        </p:txBody>
      </p:sp>
      <p:pic>
        <p:nvPicPr>
          <p:cNvPr id="9" name="Picture 8" descr="A close up of a logo&#10;&#10;Description automatically generated">
            <a:extLst>
              <a:ext uri="{FF2B5EF4-FFF2-40B4-BE49-F238E27FC236}">
                <a16:creationId xmlns:a16="http://schemas.microsoft.com/office/drawing/2014/main" id="{7F986A23-8551-4CEA-ABF7-CBE67685B81E}"/>
              </a:ext>
            </a:extLst>
          </p:cNvPr>
          <p:cNvPicPr>
            <a:picLocks noChangeAspect="1"/>
          </p:cNvPicPr>
          <p:nvPr/>
        </p:nvPicPr>
        <p:blipFill>
          <a:blip r:embed="rId3">
            <a:clrChange>
              <a:clrFrom>
                <a:srgbClr val="DEDEDE"/>
              </a:clrFrom>
              <a:clrTo>
                <a:srgbClr val="DEDEDE">
                  <a:alpha val="0"/>
                </a:srgbClr>
              </a:clrTo>
            </a:clrChange>
            <a:extLst>
              <a:ext uri="{28A0092B-C50C-407E-A947-70E740481C1C}">
                <a14:useLocalDpi xmlns:a14="http://schemas.microsoft.com/office/drawing/2010/main" val="0"/>
              </a:ext>
            </a:extLst>
          </a:blip>
          <a:stretch>
            <a:fillRect/>
          </a:stretch>
        </p:blipFill>
        <p:spPr>
          <a:xfrm>
            <a:off x="3938294" y="1601956"/>
            <a:ext cx="2906884" cy="3163441"/>
          </a:xfrm>
          <a:prstGeom prst="rect">
            <a:avLst/>
          </a:prstGeom>
        </p:spPr>
      </p:pic>
      <p:pic>
        <p:nvPicPr>
          <p:cNvPr id="10" name="Graphic 9" descr="Marker">
            <a:extLst>
              <a:ext uri="{FF2B5EF4-FFF2-40B4-BE49-F238E27FC236}">
                <a16:creationId xmlns:a16="http://schemas.microsoft.com/office/drawing/2014/main" id="{595AFF88-72EA-4697-AD79-A5E915C92E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7736" y="1051238"/>
            <a:ext cx="1101436" cy="1101436"/>
          </a:xfrm>
          <a:prstGeom prst="rect">
            <a:avLst/>
          </a:prstGeom>
        </p:spPr>
      </p:pic>
      <p:pic>
        <p:nvPicPr>
          <p:cNvPr id="11" name="Graphic 10" descr="Marker">
            <a:extLst>
              <a:ext uri="{FF2B5EF4-FFF2-40B4-BE49-F238E27FC236}">
                <a16:creationId xmlns:a16="http://schemas.microsoft.com/office/drawing/2014/main" id="{DA3C600D-CB0C-43DD-911B-C1825D52EDC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8294" y="2355082"/>
            <a:ext cx="1101436" cy="1101436"/>
          </a:xfrm>
          <a:prstGeom prst="rect">
            <a:avLst/>
          </a:prstGeom>
        </p:spPr>
      </p:pic>
      <p:pic>
        <p:nvPicPr>
          <p:cNvPr id="12" name="Graphic 11" descr="Marker">
            <a:extLst>
              <a:ext uri="{FF2B5EF4-FFF2-40B4-BE49-F238E27FC236}">
                <a16:creationId xmlns:a16="http://schemas.microsoft.com/office/drawing/2014/main" id="{3D18E32F-F0EA-42FB-BC64-316D6EAC888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2667" y="3104201"/>
            <a:ext cx="1101436" cy="1101436"/>
          </a:xfrm>
          <a:prstGeom prst="rect">
            <a:avLst/>
          </a:prstGeom>
        </p:spPr>
      </p:pic>
      <p:sp>
        <p:nvSpPr>
          <p:cNvPr id="16" name="文本框 15">
            <a:extLst>
              <a:ext uri="{FF2B5EF4-FFF2-40B4-BE49-F238E27FC236}">
                <a16:creationId xmlns:a16="http://schemas.microsoft.com/office/drawing/2014/main" id="{6033F332-CFE6-4195-B1DE-EE36BBAFC509}"/>
              </a:ext>
            </a:extLst>
          </p:cNvPr>
          <p:cNvSpPr txBox="1"/>
          <p:nvPr/>
        </p:nvSpPr>
        <p:spPr>
          <a:xfrm>
            <a:off x="89429" y="1077217"/>
            <a:ext cx="4261505" cy="406604"/>
          </a:xfrm>
          <a:prstGeom prst="rect">
            <a:avLst/>
          </a:prstGeom>
          <a:noFill/>
        </p:spPr>
        <p:txBody>
          <a:bodyPr wrap="square" lIns="67391" tIns="33696" rIns="67391" bIns="33696" rtlCol="0">
            <a:spAutoFit/>
          </a:bodyPr>
          <a:lstStyle/>
          <a:p>
            <a:pPr algn="ctr"/>
            <a:r>
              <a:rPr lang="en-US" altLang="zh-CN" sz="2200" b="1"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ĐỊA</a:t>
            </a:r>
            <a:r>
              <a:rPr lang="en-US" altLang="zh-CN" sz="22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CHỈ </a:t>
            </a:r>
            <a:r>
              <a:rPr lang="en-US" altLang="zh-CN" sz="2200" b="1"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HÀNH</a:t>
            </a:r>
            <a:r>
              <a:rPr lang="en-US" altLang="zh-CN" sz="22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200" b="1"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CHÍNH</a:t>
            </a:r>
            <a:r>
              <a:rPr lang="en-US" altLang="zh-CN" sz="22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endParaRPr lang="zh-CN" altLang="en-US" sz="22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17" name="文本框 15">
            <a:extLst>
              <a:ext uri="{FF2B5EF4-FFF2-40B4-BE49-F238E27FC236}">
                <a16:creationId xmlns:a16="http://schemas.microsoft.com/office/drawing/2014/main" id="{C6ACFEC2-E3BA-4D29-B05F-30B598BBFD18}"/>
              </a:ext>
            </a:extLst>
          </p:cNvPr>
          <p:cNvSpPr txBox="1"/>
          <p:nvPr/>
        </p:nvSpPr>
        <p:spPr>
          <a:xfrm>
            <a:off x="7147789" y="1041778"/>
            <a:ext cx="3834584" cy="406604"/>
          </a:xfrm>
          <a:prstGeom prst="rect">
            <a:avLst/>
          </a:prstGeom>
          <a:noFill/>
        </p:spPr>
        <p:txBody>
          <a:bodyPr wrap="square" lIns="67391" tIns="33696" rIns="67391" bIns="33696" rtlCol="0">
            <a:spAutoFit/>
          </a:bodyPr>
          <a:lstStyle/>
          <a:p>
            <a:pPr algn="r"/>
            <a:r>
              <a:rPr lang="en-US" altLang="zh-CN" sz="22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BỘ MÃ BC QUỐC GIA 2017</a:t>
            </a:r>
            <a:endParaRPr lang="zh-CN" altLang="en-US" sz="22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18" name="矩形 44">
            <a:extLst>
              <a:ext uri="{FF2B5EF4-FFF2-40B4-BE49-F238E27FC236}">
                <a16:creationId xmlns:a16="http://schemas.microsoft.com/office/drawing/2014/main" id="{F338013F-1128-474B-8FC6-652F29EE6771}"/>
              </a:ext>
            </a:extLst>
          </p:cNvPr>
          <p:cNvSpPr/>
          <p:nvPr/>
        </p:nvSpPr>
        <p:spPr>
          <a:xfrm>
            <a:off x="7056286" y="1471451"/>
            <a:ext cx="4873115" cy="3462377"/>
          </a:xfrm>
          <a:prstGeom prst="rect">
            <a:avLst/>
          </a:prstGeom>
        </p:spPr>
        <p:txBody>
          <a:bodyPr wrap="square" lIns="67391" tIns="33696" rIns="67391" bIns="33696">
            <a:spAutoFit/>
          </a:bodyPr>
          <a:lstStyle/>
          <a:p>
            <a:pPr>
              <a:lnSpc>
                <a:spcPct val="120000"/>
              </a:lnSpc>
              <a:spcBef>
                <a:spcPts val="200"/>
              </a:spcBef>
            </a:pP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Chỉ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gán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cho 04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đối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tượng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gồm</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spcBef>
                <a:spcPts val="200"/>
              </a:spcBef>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Phường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xã</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và</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tương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đương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spcBef>
                <a:spcPts val="200"/>
              </a:spcBef>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Điểm</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phục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vụ</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Bưu chính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công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cộng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a:t>
            </a:r>
          </a:p>
          <a:p>
            <a:pPr marL="342900" indent="-342900">
              <a:lnSpc>
                <a:spcPct val="120000"/>
              </a:lnSpc>
              <a:spcBef>
                <a:spcPts val="200"/>
              </a:spcBef>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Điểm</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phục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vụ</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BC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và</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các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đối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tượng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phục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vụ</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thuộc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mạng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BC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phục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vụ</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cơ</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quan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Đảng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NN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theo</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QĐ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của</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Thủ</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tướng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CP;</a:t>
            </a:r>
          </a:p>
          <a:p>
            <a:pPr marL="342900" indent="-342900">
              <a:lnSpc>
                <a:spcPct val="120000"/>
              </a:lnSpc>
              <a:spcBef>
                <a:spcPts val="200"/>
              </a:spcBef>
              <a:buFont typeface="Arial" panose="020B0604020202020204" pitchFamily="34" charset="0"/>
              <a:buChar char="•"/>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Cơ</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quan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diện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ngoại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giao</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cơ</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quan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lãnh</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sự</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của</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NN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và</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cơ</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quan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diện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của</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các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tổ</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chức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quốc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tế</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VN. </a:t>
            </a:r>
          </a:p>
        </p:txBody>
      </p:sp>
      <p:sp>
        <p:nvSpPr>
          <p:cNvPr id="13" name="文本框 15">
            <a:extLst>
              <a:ext uri="{FF2B5EF4-FFF2-40B4-BE49-F238E27FC236}">
                <a16:creationId xmlns:a16="http://schemas.microsoft.com/office/drawing/2014/main" id="{45B73703-6200-2144-BCBF-307415633AE3}"/>
              </a:ext>
            </a:extLst>
          </p:cNvPr>
          <p:cNvSpPr txBox="1"/>
          <p:nvPr/>
        </p:nvSpPr>
        <p:spPr>
          <a:xfrm>
            <a:off x="599402" y="4038710"/>
            <a:ext cx="3046707" cy="406604"/>
          </a:xfrm>
          <a:prstGeom prst="rect">
            <a:avLst/>
          </a:prstGeom>
          <a:noFill/>
        </p:spPr>
        <p:txBody>
          <a:bodyPr wrap="square" lIns="67391" tIns="33696" rIns="67391" bIns="33696" rtlCol="0">
            <a:spAutoFit/>
          </a:bodyPr>
          <a:lstStyle/>
          <a:p>
            <a:pPr algn="ctr"/>
            <a:r>
              <a:rPr lang="en-US" altLang="zh-CN" sz="2200" b="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BẤT CẬP</a:t>
            </a:r>
            <a:endParaRPr lang="zh-CN" altLang="en-US" sz="2200" b="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14" name="矩形 12">
            <a:extLst>
              <a:ext uri="{FF2B5EF4-FFF2-40B4-BE49-F238E27FC236}">
                <a16:creationId xmlns:a16="http://schemas.microsoft.com/office/drawing/2014/main" id="{4D5BF60C-150B-B247-BB81-D4C20E77C81C}"/>
              </a:ext>
            </a:extLst>
          </p:cNvPr>
          <p:cNvSpPr/>
          <p:nvPr/>
        </p:nvSpPr>
        <p:spPr>
          <a:xfrm>
            <a:off x="269172" y="1450705"/>
            <a:ext cx="3902017" cy="2621121"/>
          </a:xfrm>
          <a:prstGeom prst="rect">
            <a:avLst/>
          </a:prstGeom>
        </p:spPr>
        <p:txBody>
          <a:bodyPr wrap="square" lIns="67391" tIns="33696" rIns="67391" bIns="33696">
            <a:spAutoFit/>
          </a:bodyPr>
          <a:lstStyle/>
          <a:p>
            <a:pPr>
              <a:lnSpc>
                <a:spcPct val="120000"/>
              </a:lnSpc>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đô</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thị</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buFont typeface="Arial" panose="020B0604020202020204" pitchFamily="34" charset="0"/>
              <a:buChar char="•"/>
            </a:pP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Địa chỉ = số nhà + tên đường + phường/xã + quận/huyện + tỉnh/thành phố.</a:t>
            </a:r>
          </a:p>
          <a:p>
            <a:pPr>
              <a:lnSpc>
                <a:spcPct val="120000"/>
              </a:lnSpc>
            </a:pP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Tại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nông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thôn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buFont typeface="Arial" panose="020B0604020202020204" pitchFamily="34" charset="0"/>
              <a:buChar char="•"/>
            </a:pP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Địa chỉ = thôn/ấp + xã + huyện + tỉnh.</a:t>
            </a:r>
            <a:endParaRPr lang="zh-CN" altLang="en-US"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20" name="矩形 44">
            <a:extLst>
              <a:ext uri="{FF2B5EF4-FFF2-40B4-BE49-F238E27FC236}">
                <a16:creationId xmlns:a16="http://schemas.microsoft.com/office/drawing/2014/main" id="{0806EAD0-091B-324B-9AC2-26FE35AA8500}"/>
              </a:ext>
            </a:extLst>
          </p:cNvPr>
          <p:cNvSpPr/>
          <p:nvPr/>
        </p:nvSpPr>
        <p:spPr>
          <a:xfrm>
            <a:off x="6840699" y="5017694"/>
            <a:ext cx="5064214" cy="774462"/>
          </a:xfrm>
          <a:prstGeom prst="rect">
            <a:avLst/>
          </a:prstGeom>
          <a:solidFill>
            <a:schemeClr val="accent2">
              <a:lumMod val="20000"/>
              <a:lumOff val="80000"/>
            </a:schemeClr>
          </a:solidFill>
        </p:spPr>
        <p:txBody>
          <a:bodyPr wrap="square" lIns="67391" tIns="33696" rIns="67391" bIns="33696">
            <a:spAutoFit/>
          </a:bodyPr>
          <a:lstStyle/>
          <a:p>
            <a:pPr>
              <a:lnSpc>
                <a:spcPct val="120000"/>
              </a:lnSpc>
              <a:spcBef>
                <a:spcPts val="200"/>
              </a:spcBef>
            </a:pP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Chỉ k</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hoảng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30 000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mã bưu chính</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đã</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được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cấp</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trong</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khi</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toàn</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quốc</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có khoảng 24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triệu</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2000" dirty="0" err="1">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địa</a:t>
            </a:r>
            <a:r>
              <a:rPr lang="en-US" altLang="zh-CN" sz="2000"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chỉ).</a:t>
            </a:r>
          </a:p>
        </p:txBody>
      </p:sp>
      <p:sp>
        <p:nvSpPr>
          <p:cNvPr id="2" name="TextBox 1">
            <a:extLst>
              <a:ext uri="{FF2B5EF4-FFF2-40B4-BE49-F238E27FC236}">
                <a16:creationId xmlns:a16="http://schemas.microsoft.com/office/drawing/2014/main" id="{E0634DD3-81FB-6C45-AC32-3B02813E785E}"/>
              </a:ext>
            </a:extLst>
          </p:cNvPr>
          <p:cNvSpPr txBox="1"/>
          <p:nvPr/>
        </p:nvSpPr>
        <p:spPr>
          <a:xfrm>
            <a:off x="6885627" y="5975456"/>
            <a:ext cx="5043774" cy="830997"/>
          </a:xfrm>
          <a:prstGeom prst="rect">
            <a:avLst/>
          </a:prstGeom>
          <a:solidFill>
            <a:schemeClr val="accent6">
              <a:lumMod val="40000"/>
              <a:lumOff val="60000"/>
            </a:schemeClr>
          </a:solidFill>
        </p:spPr>
        <p:txBody>
          <a:bodyPr wrap="square" rtlCol="0">
            <a:spAutoFit/>
          </a:bodyPr>
          <a:lstStyle/>
          <a:p>
            <a:r>
              <a:rPr lang="en-VN" sz="2400" b="1" dirty="0">
                <a:solidFill>
                  <a:srgbClr val="FF0000"/>
                </a:solidFill>
              </a:rPr>
              <a:t>Không có thông tin toạ độ kèm</a:t>
            </a:r>
            <a:r>
              <a:rPr lang="en-US" sz="2400" b="1" dirty="0">
                <a:solidFill>
                  <a:srgbClr val="FF0000"/>
                </a:solidFill>
              </a:rPr>
              <a:t> </a:t>
            </a:r>
            <a:r>
              <a:rPr lang="en-VN" sz="2400" b="1" dirty="0">
                <a:solidFill>
                  <a:srgbClr val="FF0000"/>
                </a:solidFill>
              </a:rPr>
              <a:t>địa chỉ</a:t>
            </a:r>
          </a:p>
        </p:txBody>
      </p:sp>
      <p:cxnSp>
        <p:nvCxnSpPr>
          <p:cNvPr id="4" name="Straight Arrow Connector 3">
            <a:extLst>
              <a:ext uri="{FF2B5EF4-FFF2-40B4-BE49-F238E27FC236}">
                <a16:creationId xmlns:a16="http://schemas.microsoft.com/office/drawing/2014/main" id="{55B9611D-C69E-914A-88CD-05BBB37608FA}"/>
              </a:ext>
            </a:extLst>
          </p:cNvPr>
          <p:cNvCxnSpPr>
            <a:cxnSpLocks/>
            <a:stCxn id="20" idx="2"/>
            <a:endCxn id="2" idx="0"/>
          </p:cNvCxnSpPr>
          <p:nvPr/>
        </p:nvCxnSpPr>
        <p:spPr>
          <a:xfrm>
            <a:off x="9372806" y="5792156"/>
            <a:ext cx="34708" cy="18330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63DC5E-E363-CE4F-9698-55ABDFAA2616}"/>
              </a:ext>
            </a:extLst>
          </p:cNvPr>
          <p:cNvCxnSpPr>
            <a:cxnSpLocks/>
            <a:endCxn id="2" idx="1"/>
          </p:cNvCxnSpPr>
          <p:nvPr/>
        </p:nvCxnSpPr>
        <p:spPr>
          <a:xfrm>
            <a:off x="6591560" y="6206289"/>
            <a:ext cx="294067" cy="184666"/>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517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C9089C-7547-4868-A021-24DF94F1795E}"/>
              </a:ext>
            </a:extLst>
          </p:cNvPr>
          <p:cNvSpPr>
            <a:spLocks noGrp="1"/>
          </p:cNvSpPr>
          <p:nvPr>
            <p:ph type="title"/>
          </p:nvPr>
        </p:nvSpPr>
        <p:spPr>
          <a:xfrm>
            <a:off x="325480" y="72639"/>
            <a:ext cx="10972800" cy="869950"/>
          </a:xfrm>
        </p:spPr>
        <p:txBody>
          <a:bodyPr>
            <a:normAutofit/>
          </a:bodyPr>
          <a:lstStyle/>
          <a:p>
            <a:r>
              <a:rPr lang="en-US" b="1" dirty="0" err="1">
                <a:solidFill>
                  <a:srgbClr val="0070C0"/>
                </a:solidFill>
              </a:rPr>
              <a:t>SƯ</a:t>
            </a:r>
            <a:r>
              <a:rPr lang="en-US" b="1" dirty="0">
                <a:solidFill>
                  <a:srgbClr val="0070C0"/>
                </a:solidFill>
              </a:rPr>
              <a:t>̣ </a:t>
            </a:r>
            <a:r>
              <a:rPr lang="en-US" b="1" dirty="0" err="1">
                <a:solidFill>
                  <a:srgbClr val="0070C0"/>
                </a:solidFill>
              </a:rPr>
              <a:t>CẦN</a:t>
            </a:r>
            <a:r>
              <a:rPr lang="en-US" b="1" dirty="0">
                <a:solidFill>
                  <a:srgbClr val="0070C0"/>
                </a:solidFill>
              </a:rPr>
              <a:t> </a:t>
            </a:r>
            <a:r>
              <a:rPr lang="en-US" b="1" dirty="0" err="1">
                <a:solidFill>
                  <a:srgbClr val="0070C0"/>
                </a:solidFill>
              </a:rPr>
              <a:t>THIẾT</a:t>
            </a:r>
            <a:r>
              <a:rPr lang="en-US" b="1" dirty="0">
                <a:solidFill>
                  <a:srgbClr val="0070C0"/>
                </a:solidFill>
              </a:rPr>
              <a:t> </a:t>
            </a:r>
            <a:r>
              <a:rPr lang="en-US" b="1" dirty="0" err="1">
                <a:solidFill>
                  <a:srgbClr val="0070C0"/>
                </a:solidFill>
              </a:rPr>
              <a:t>CỦA</a:t>
            </a:r>
            <a:r>
              <a:rPr lang="en-US" b="1" dirty="0">
                <a:solidFill>
                  <a:srgbClr val="0070C0"/>
                </a:solidFill>
              </a:rPr>
              <a:t> </a:t>
            </a:r>
            <a:r>
              <a:rPr lang="en-US" b="1" dirty="0" err="1">
                <a:solidFill>
                  <a:srgbClr val="0070C0"/>
                </a:solidFill>
              </a:rPr>
              <a:t>NỀN</a:t>
            </a:r>
            <a:r>
              <a:rPr lang="en-US" b="1" dirty="0">
                <a:solidFill>
                  <a:srgbClr val="0070C0"/>
                </a:solidFill>
              </a:rPr>
              <a:t> </a:t>
            </a:r>
            <a:r>
              <a:rPr lang="en-US" b="1" dirty="0" err="1">
                <a:solidFill>
                  <a:srgbClr val="0070C0"/>
                </a:solidFill>
              </a:rPr>
              <a:t>TẢNG</a:t>
            </a:r>
            <a:r>
              <a:rPr lang="en-US" b="1" dirty="0">
                <a:solidFill>
                  <a:srgbClr val="0070C0"/>
                </a:solidFill>
              </a:rPr>
              <a:t> </a:t>
            </a:r>
            <a:r>
              <a:rPr lang="en-US" b="1" dirty="0" err="1">
                <a:solidFill>
                  <a:srgbClr val="0070C0"/>
                </a:solidFill>
              </a:rPr>
              <a:t>ĐỊA</a:t>
            </a:r>
            <a:r>
              <a:rPr lang="en-US" b="1" dirty="0">
                <a:solidFill>
                  <a:srgbClr val="0070C0"/>
                </a:solidFill>
              </a:rPr>
              <a:t> CHỈ </a:t>
            </a:r>
            <a:r>
              <a:rPr lang="en-US" b="1" dirty="0" err="1">
                <a:solidFill>
                  <a:srgbClr val="0070C0"/>
                </a:solidFill>
              </a:rPr>
              <a:t>SÔ</a:t>
            </a:r>
            <a:r>
              <a:rPr lang="en-US" b="1" dirty="0">
                <a:solidFill>
                  <a:srgbClr val="0070C0"/>
                </a:solidFill>
              </a:rPr>
              <a:t>́</a:t>
            </a:r>
          </a:p>
        </p:txBody>
      </p:sp>
      <p:sp>
        <p:nvSpPr>
          <p:cNvPr id="9" name="Round Same Side Corner Rectangle 2">
            <a:extLst>
              <a:ext uri="{FF2B5EF4-FFF2-40B4-BE49-F238E27FC236}">
                <a16:creationId xmlns:a16="http://schemas.microsoft.com/office/drawing/2014/main" id="{D17D8C94-021C-4F4B-B2E1-6E517D3E36CB}"/>
              </a:ext>
            </a:extLst>
          </p:cNvPr>
          <p:cNvSpPr/>
          <p:nvPr/>
        </p:nvSpPr>
        <p:spPr>
          <a:xfrm rot="5400000">
            <a:off x="8535126" y="1414253"/>
            <a:ext cx="659308" cy="3688659"/>
          </a:xfrm>
          <a:prstGeom prst="round2SameRect">
            <a:avLst>
              <a:gd name="adj1" fmla="val 50000"/>
              <a:gd name="adj2" fmla="val 0"/>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6712B0F-DD55-4AB3-9BA5-7C5C96EE56E1}"/>
              </a:ext>
            </a:extLst>
          </p:cNvPr>
          <p:cNvGrpSpPr/>
          <p:nvPr/>
        </p:nvGrpSpPr>
        <p:grpSpPr>
          <a:xfrm>
            <a:off x="4399005" y="1439163"/>
            <a:ext cx="2677314" cy="2497820"/>
            <a:chOff x="2514579" y="1730962"/>
            <a:chExt cx="4068000" cy="4068000"/>
          </a:xfrm>
        </p:grpSpPr>
        <p:sp>
          <p:nvSpPr>
            <p:cNvPr id="11" name="Oval 10">
              <a:extLst>
                <a:ext uri="{FF2B5EF4-FFF2-40B4-BE49-F238E27FC236}">
                  <a16:creationId xmlns:a16="http://schemas.microsoft.com/office/drawing/2014/main" id="{B8A92B1F-3319-463D-A8BC-A38186DD251C}"/>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Pie 5">
              <a:extLst>
                <a:ext uri="{FF2B5EF4-FFF2-40B4-BE49-F238E27FC236}">
                  <a16:creationId xmlns:a16="http://schemas.microsoft.com/office/drawing/2014/main" id="{6453A589-BDE0-42F2-8276-47B28A87A267}"/>
                </a:ext>
              </a:extLst>
            </p:cNvPr>
            <p:cNvSpPr/>
            <p:nvPr/>
          </p:nvSpPr>
          <p:spPr>
            <a:xfrm>
              <a:off x="2514579" y="1730962"/>
              <a:ext cx="4068000" cy="4068000"/>
            </a:xfrm>
            <a:prstGeom prst="pie">
              <a:avLst>
                <a:gd name="adj1" fmla="val 10839137"/>
                <a:gd name="adj2" fmla="val 5413164"/>
              </a:avLst>
            </a:prstGeom>
            <a:solidFill>
              <a:srgbClr val="F1F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ial" panose="020B0604020202020204" pitchFamily="34" charset="0"/>
                <a:cs typeface="Arial" panose="020B0604020202020204" pitchFamily="34" charset="0"/>
              </a:endParaRPr>
            </a:p>
          </p:txBody>
        </p:sp>
      </p:grpSp>
      <p:sp>
        <p:nvSpPr>
          <p:cNvPr id="13" name="Round Same Side Corner Rectangle 6">
            <a:extLst>
              <a:ext uri="{FF2B5EF4-FFF2-40B4-BE49-F238E27FC236}">
                <a16:creationId xmlns:a16="http://schemas.microsoft.com/office/drawing/2014/main" id="{82DEF15D-64C5-4EDC-819F-98C7703B8B09}"/>
              </a:ext>
            </a:extLst>
          </p:cNvPr>
          <p:cNvSpPr/>
          <p:nvPr/>
        </p:nvSpPr>
        <p:spPr>
          <a:xfrm rot="16200000">
            <a:off x="2427346" y="79897"/>
            <a:ext cx="657193" cy="3589211"/>
          </a:xfrm>
          <a:prstGeom prst="round2SameRect">
            <a:avLst>
              <a:gd name="adj1" fmla="val 50000"/>
              <a:gd name="adj2" fmla="val 0"/>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581ECC45-1B8E-4AE7-AA44-174445392E71}"/>
              </a:ext>
            </a:extLst>
          </p:cNvPr>
          <p:cNvGrpSpPr/>
          <p:nvPr/>
        </p:nvGrpSpPr>
        <p:grpSpPr>
          <a:xfrm>
            <a:off x="4657987" y="1634168"/>
            <a:ext cx="2203454" cy="2055728"/>
            <a:chOff x="2514579" y="1730962"/>
            <a:chExt cx="4068000" cy="4068000"/>
          </a:xfrm>
        </p:grpSpPr>
        <p:sp>
          <p:nvSpPr>
            <p:cNvPr id="15" name="Oval 14">
              <a:extLst>
                <a:ext uri="{FF2B5EF4-FFF2-40B4-BE49-F238E27FC236}">
                  <a16:creationId xmlns:a16="http://schemas.microsoft.com/office/drawing/2014/main" id="{9FB5A277-5C8B-45DD-A706-87D71836F3D2}"/>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Pie 9">
              <a:extLst>
                <a:ext uri="{FF2B5EF4-FFF2-40B4-BE49-F238E27FC236}">
                  <a16:creationId xmlns:a16="http://schemas.microsoft.com/office/drawing/2014/main" id="{3667F48E-9A05-42CC-A847-648F7C731C7B}"/>
                </a:ext>
              </a:extLst>
            </p:cNvPr>
            <p:cNvSpPr/>
            <p:nvPr/>
          </p:nvSpPr>
          <p:spPr>
            <a:xfrm>
              <a:off x="2514579" y="1730962"/>
              <a:ext cx="4068000" cy="4068000"/>
            </a:xfrm>
            <a:prstGeom prst="pie">
              <a:avLst>
                <a:gd name="adj1" fmla="val 10816333"/>
                <a:gd name="adj2" fmla="val 162586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ial" panose="020B0604020202020204" pitchFamily="34" charset="0"/>
                <a:cs typeface="Arial" panose="020B0604020202020204" pitchFamily="34" charset="0"/>
              </a:endParaRPr>
            </a:p>
          </p:txBody>
        </p:sp>
      </p:grpSp>
      <p:sp>
        <p:nvSpPr>
          <p:cNvPr id="17" name="Round Same Side Corner Rectangle 10">
            <a:extLst>
              <a:ext uri="{FF2B5EF4-FFF2-40B4-BE49-F238E27FC236}">
                <a16:creationId xmlns:a16="http://schemas.microsoft.com/office/drawing/2014/main" id="{66E8FB7B-275A-4D73-A2BF-E25210269AFA}"/>
              </a:ext>
            </a:extLst>
          </p:cNvPr>
          <p:cNvSpPr/>
          <p:nvPr/>
        </p:nvSpPr>
        <p:spPr>
          <a:xfrm rot="16200000">
            <a:off x="2387714" y="1440551"/>
            <a:ext cx="612459" cy="3589212"/>
          </a:xfrm>
          <a:prstGeom prst="round2SameRect">
            <a:avLst>
              <a:gd name="adj1" fmla="val 50000"/>
              <a:gd name="adj2" fmla="val 0"/>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025E14A-3B11-45A7-9F53-54D5C01CB72A}"/>
              </a:ext>
            </a:extLst>
          </p:cNvPr>
          <p:cNvGrpSpPr/>
          <p:nvPr/>
        </p:nvGrpSpPr>
        <p:grpSpPr>
          <a:xfrm>
            <a:off x="4927986" y="1862226"/>
            <a:ext cx="1729592" cy="1613637"/>
            <a:chOff x="2514579" y="1730962"/>
            <a:chExt cx="4068000" cy="4068000"/>
          </a:xfrm>
        </p:grpSpPr>
        <p:sp>
          <p:nvSpPr>
            <p:cNvPr id="19" name="Oval 18">
              <a:extLst>
                <a:ext uri="{FF2B5EF4-FFF2-40B4-BE49-F238E27FC236}">
                  <a16:creationId xmlns:a16="http://schemas.microsoft.com/office/drawing/2014/main" id="{10C63270-9034-467C-8F85-30B892AC8BFD}"/>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Pie 13">
              <a:extLst>
                <a:ext uri="{FF2B5EF4-FFF2-40B4-BE49-F238E27FC236}">
                  <a16:creationId xmlns:a16="http://schemas.microsoft.com/office/drawing/2014/main" id="{9C866C80-368F-4C97-8256-95EEE6220865}"/>
                </a:ext>
              </a:extLst>
            </p:cNvPr>
            <p:cNvSpPr/>
            <p:nvPr/>
          </p:nvSpPr>
          <p:spPr>
            <a:xfrm>
              <a:off x="2514579" y="1730962"/>
              <a:ext cx="4068000" cy="4068000"/>
            </a:xfrm>
            <a:prstGeom prst="pie">
              <a:avLst>
                <a:gd name="adj1" fmla="val 10825139"/>
                <a:gd name="adj2" fmla="val 6095017"/>
              </a:avLst>
            </a:prstGeom>
            <a:solidFill>
              <a:srgbClr val="11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anose="020B0604020202020204" pitchFamily="34" charset="0"/>
                <a:cs typeface="Arial" panose="020B0604020202020204" pitchFamily="34" charset="0"/>
              </a:endParaRPr>
            </a:p>
          </p:txBody>
        </p:sp>
      </p:grpSp>
      <p:sp>
        <p:nvSpPr>
          <p:cNvPr id="21" name="Round Same Side Corner Rectangle 14">
            <a:extLst>
              <a:ext uri="{FF2B5EF4-FFF2-40B4-BE49-F238E27FC236}">
                <a16:creationId xmlns:a16="http://schemas.microsoft.com/office/drawing/2014/main" id="{1BE3C41A-72FC-4821-9AC6-8518A085B758}"/>
              </a:ext>
            </a:extLst>
          </p:cNvPr>
          <p:cNvSpPr/>
          <p:nvPr/>
        </p:nvSpPr>
        <p:spPr>
          <a:xfrm rot="5400000">
            <a:off x="8380093" y="441925"/>
            <a:ext cx="764958" cy="3484241"/>
          </a:xfrm>
          <a:prstGeom prst="round2SameRect">
            <a:avLst>
              <a:gd name="adj1" fmla="val 50000"/>
              <a:gd name="adj2" fmla="val 0"/>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lumMod val="75000"/>
                </a:schemeClr>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BF2FED79-76C3-4B45-940F-792B0D8202B8}"/>
              </a:ext>
            </a:extLst>
          </p:cNvPr>
          <p:cNvGrpSpPr/>
          <p:nvPr/>
        </p:nvGrpSpPr>
        <p:grpSpPr>
          <a:xfrm>
            <a:off x="5186968" y="2057232"/>
            <a:ext cx="1255732" cy="1171544"/>
            <a:chOff x="2514579" y="1730962"/>
            <a:chExt cx="4068000" cy="4068000"/>
          </a:xfrm>
        </p:grpSpPr>
        <p:sp>
          <p:nvSpPr>
            <p:cNvPr id="23" name="Oval 22">
              <a:extLst>
                <a:ext uri="{FF2B5EF4-FFF2-40B4-BE49-F238E27FC236}">
                  <a16:creationId xmlns:a16="http://schemas.microsoft.com/office/drawing/2014/main" id="{E6438291-9CDE-4EC7-85CF-1AD77D7D38F6}"/>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Pie 17">
              <a:extLst>
                <a:ext uri="{FF2B5EF4-FFF2-40B4-BE49-F238E27FC236}">
                  <a16:creationId xmlns:a16="http://schemas.microsoft.com/office/drawing/2014/main" id="{9F95672A-D8D7-4334-8677-8EAFFA4DFAF6}"/>
                </a:ext>
              </a:extLst>
            </p:cNvPr>
            <p:cNvSpPr/>
            <p:nvPr/>
          </p:nvSpPr>
          <p:spPr>
            <a:xfrm>
              <a:off x="2514579" y="1730962"/>
              <a:ext cx="4068000" cy="4068000"/>
            </a:xfrm>
            <a:prstGeom prst="pie">
              <a:avLst>
                <a:gd name="adj1" fmla="val 10858751"/>
                <a:gd name="adj2" fmla="val 207871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AB356540-9AA7-47A2-A812-3CF3189640D2}"/>
              </a:ext>
            </a:extLst>
          </p:cNvPr>
          <p:cNvGrpSpPr/>
          <p:nvPr/>
        </p:nvGrpSpPr>
        <p:grpSpPr>
          <a:xfrm>
            <a:off x="5445952" y="2313197"/>
            <a:ext cx="781870" cy="729452"/>
            <a:chOff x="3861825" y="3078865"/>
            <a:chExt cx="1188000" cy="1188000"/>
          </a:xfrm>
        </p:grpSpPr>
        <p:sp>
          <p:nvSpPr>
            <p:cNvPr id="26" name="Oval 25">
              <a:extLst>
                <a:ext uri="{FF2B5EF4-FFF2-40B4-BE49-F238E27FC236}">
                  <a16:creationId xmlns:a16="http://schemas.microsoft.com/office/drawing/2014/main" id="{AD4D4693-58FC-48C1-B8A2-4FDB657DFC62}"/>
                </a:ext>
              </a:extLst>
            </p:cNvPr>
            <p:cNvSpPr/>
            <p:nvPr/>
          </p:nvSpPr>
          <p:spPr>
            <a:xfrm>
              <a:off x="3861825" y="3078865"/>
              <a:ext cx="1188000" cy="118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E079115-317B-4262-8C9B-F6B013EA4DFE}"/>
                </a:ext>
              </a:extLst>
            </p:cNvPr>
            <p:cNvSpPr/>
            <p:nvPr/>
          </p:nvSpPr>
          <p:spPr>
            <a:xfrm>
              <a:off x="3951825" y="3168865"/>
              <a:ext cx="1008000" cy="100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8" name="Rectangle 27">
            <a:extLst>
              <a:ext uri="{FF2B5EF4-FFF2-40B4-BE49-F238E27FC236}">
                <a16:creationId xmlns:a16="http://schemas.microsoft.com/office/drawing/2014/main" id="{8189A14B-38DD-4738-BA58-24ACDBA58350}"/>
              </a:ext>
            </a:extLst>
          </p:cNvPr>
          <p:cNvSpPr/>
          <p:nvPr/>
        </p:nvSpPr>
        <p:spPr>
          <a:xfrm>
            <a:off x="1129823" y="1602938"/>
            <a:ext cx="3324301" cy="553998"/>
          </a:xfrm>
          <a:prstGeom prst="rect">
            <a:avLst/>
          </a:prstGeom>
        </p:spPr>
        <p:txBody>
          <a:bodyPr wrap="square">
            <a:spAutoFit/>
          </a:bodyPr>
          <a:lstStyle/>
          <a:p>
            <a:r>
              <a:rPr lang="en-US" sz="1500" dirty="0" err="1">
                <a:solidFill>
                  <a:schemeClr val="accent1">
                    <a:lumMod val="75000"/>
                  </a:schemeClr>
                </a:solidFill>
                <a:latin typeface="Times New Roman" panose="02020603050405020304" pitchFamily="18" charset="0"/>
                <a:cs typeface="Times New Roman" panose="02020603050405020304" pitchFamily="18" charset="0"/>
              </a:rPr>
              <a:t>Giải</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quyết</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bất</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cập</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địa</a:t>
            </a:r>
            <a:r>
              <a:rPr lang="en-US" sz="1500" dirty="0">
                <a:solidFill>
                  <a:schemeClr val="accent1">
                    <a:lumMod val="75000"/>
                  </a:schemeClr>
                </a:solidFill>
                <a:latin typeface="Times New Roman" panose="02020603050405020304" pitchFamily="18" charset="0"/>
                <a:cs typeface="Times New Roman" panose="02020603050405020304" pitchFamily="18" charset="0"/>
              </a:rPr>
              <a:t> chỉ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hành</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chính</a:t>
            </a:r>
            <a:endParaRPr lang="en-US" sz="15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FB7C4F31-CFD6-45D8-89DC-36D683F4C82E}"/>
              </a:ext>
            </a:extLst>
          </p:cNvPr>
          <p:cNvSpPr/>
          <p:nvPr/>
        </p:nvSpPr>
        <p:spPr>
          <a:xfrm>
            <a:off x="7131440" y="1801566"/>
            <a:ext cx="3364075" cy="784830"/>
          </a:xfrm>
          <a:prstGeom prst="rect">
            <a:avLst/>
          </a:prstGeom>
        </p:spPr>
        <p:txBody>
          <a:bodyPr wrap="square">
            <a:spAutoFit/>
          </a:bodyPr>
          <a:lstStyle/>
          <a:p>
            <a:r>
              <a:rPr lang="en-US" sz="1500" dirty="0" err="1">
                <a:solidFill>
                  <a:schemeClr val="accent1">
                    <a:lumMod val="75000"/>
                  </a:schemeClr>
                </a:solidFill>
                <a:latin typeface="Times New Roman" panose="02020603050405020304" pitchFamily="18" charset="0"/>
                <a:cs typeface="Times New Roman" panose="02020603050405020304" pitchFamily="18" charset="0"/>
              </a:rPr>
              <a:t>Tăng</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hiệu</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quả</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sử dụng cho cơ quan nhà nước, tổ chức, doanh</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nghiệp</a:t>
            </a:r>
            <a:r>
              <a:rPr lang="en-US" sz="1500" dirty="0">
                <a:solidFill>
                  <a:schemeClr val="accent1">
                    <a:lumMod val="75000"/>
                  </a:schemeClr>
                </a:solidFill>
                <a:latin typeface="Times New Roman" panose="02020603050405020304" pitchFamily="18" charset="0"/>
                <a:cs typeface="Times New Roman" panose="02020603050405020304" pitchFamily="18" charset="0"/>
              </a:rPr>
              <a:t> và người dân.</a:t>
            </a:r>
          </a:p>
        </p:txBody>
      </p:sp>
      <p:sp>
        <p:nvSpPr>
          <p:cNvPr id="30" name="Rectangle 29">
            <a:extLst>
              <a:ext uri="{FF2B5EF4-FFF2-40B4-BE49-F238E27FC236}">
                <a16:creationId xmlns:a16="http://schemas.microsoft.com/office/drawing/2014/main" id="{6ACEA83B-684C-4B2D-934B-614BCB0D904C}"/>
              </a:ext>
            </a:extLst>
          </p:cNvPr>
          <p:cNvSpPr/>
          <p:nvPr/>
        </p:nvSpPr>
        <p:spPr>
          <a:xfrm>
            <a:off x="1283185" y="2967166"/>
            <a:ext cx="2821518" cy="553998"/>
          </a:xfrm>
          <a:prstGeom prst="rect">
            <a:avLst/>
          </a:prstGeom>
        </p:spPr>
        <p:txBody>
          <a:bodyPr wrap="square">
            <a:spAutoFit/>
          </a:bodyPr>
          <a:lstStyle/>
          <a:p>
            <a:r>
              <a:rPr lang="en-US" sz="1500" dirty="0" err="1">
                <a:solidFill>
                  <a:schemeClr val="accent1">
                    <a:lumMod val="75000"/>
                  </a:schemeClr>
                </a:solidFill>
                <a:latin typeface="Times New Roman" panose="02020603050405020304" pitchFamily="18" charset="0"/>
                <a:cs typeface="Times New Roman" panose="02020603050405020304" pitchFamily="18" charset="0"/>
              </a:rPr>
              <a:t>Dễ</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dàng</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ứng</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dụng</a:t>
            </a:r>
            <a:r>
              <a:rPr lang="en-US" sz="1500" dirty="0">
                <a:solidFill>
                  <a:schemeClr val="accent1">
                    <a:lumMod val="75000"/>
                  </a:schemeClr>
                </a:solidFill>
                <a:latin typeface="Times New Roman" panose="02020603050405020304" pitchFamily="18" charset="0"/>
                <a:cs typeface="Times New Roman" panose="02020603050405020304" pitchFamily="18" charset="0"/>
              </a:rPr>
              <a:t> công nghệ số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để</a:t>
            </a:r>
            <a:r>
              <a:rPr lang="en-US" sz="1500" dirty="0">
                <a:solidFill>
                  <a:schemeClr val="accent1">
                    <a:lumMod val="75000"/>
                  </a:schemeClr>
                </a:solidFill>
                <a:latin typeface="Times New Roman" panose="02020603050405020304" pitchFamily="18" charset="0"/>
                <a:cs typeface="Times New Roman" panose="02020603050405020304" pitchFamily="18" charset="0"/>
              </a:rPr>
              <a:t> tạo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lập</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quản</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lý</a:t>
            </a:r>
            <a:r>
              <a:rPr lang="en-US" sz="1500" dirty="0">
                <a:solidFill>
                  <a:schemeClr val="accent1">
                    <a:lumMod val="75000"/>
                  </a:schemeClr>
                </a:solidFill>
                <a:latin typeface="Times New Roman" panose="02020603050405020304" pitchFamily="18" charset="0"/>
                <a:cs typeface="Times New Roman" panose="02020603050405020304" pitchFamily="18" charset="0"/>
              </a:rPr>
              <a:t> và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khai</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thác</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31" name="Rectangle 30">
            <a:extLst>
              <a:ext uri="{FF2B5EF4-FFF2-40B4-BE49-F238E27FC236}">
                <a16:creationId xmlns:a16="http://schemas.microsoft.com/office/drawing/2014/main" id="{D9AB6054-A551-4151-A65B-FDAD97EB5470}"/>
              </a:ext>
            </a:extLst>
          </p:cNvPr>
          <p:cNvSpPr/>
          <p:nvPr/>
        </p:nvSpPr>
        <p:spPr>
          <a:xfrm>
            <a:off x="7235328" y="2987388"/>
            <a:ext cx="3260187" cy="553998"/>
          </a:xfrm>
          <a:prstGeom prst="rect">
            <a:avLst/>
          </a:prstGeom>
        </p:spPr>
        <p:txBody>
          <a:bodyPr wrap="square">
            <a:spAutoFit/>
          </a:bodyPr>
          <a:lstStyle/>
          <a:p>
            <a:r>
              <a:rPr lang="en-US" sz="1500" dirty="0" err="1">
                <a:solidFill>
                  <a:schemeClr val="accent1">
                    <a:lumMod val="75000"/>
                  </a:schemeClr>
                </a:solidFill>
                <a:latin typeface="Times New Roman" panose="02020603050405020304" pitchFamily="18" charset="0"/>
                <a:cs typeface="Times New Roman" panose="02020603050405020304" pitchFamily="18" charset="0"/>
              </a:rPr>
              <a:t>Tạo</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quy</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1500" dirty="0">
                <a:solidFill>
                  <a:schemeClr val="accent1">
                    <a:lumMod val="75000"/>
                  </a:schemeClr>
                </a:solidFill>
                <a:latin typeface="Times New Roman" panose="02020603050405020304" pitchFamily="18" charset="0"/>
                <a:cs typeface="Times New Roman" panose="02020603050405020304" pitchFamily="18" charset="0"/>
              </a:rPr>
              <a:t> thông tin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địa</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chỉ số</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ổn</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định</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và</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ít</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thay</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1">
                    <a:lumMod val="75000"/>
                  </a:schemeClr>
                </a:solidFill>
                <a:latin typeface="Times New Roman" panose="02020603050405020304" pitchFamily="18" charset="0"/>
                <a:cs typeface="Times New Roman" panose="02020603050405020304" pitchFamily="18" charset="0"/>
              </a:rPr>
              <a:t>đổi</a:t>
            </a:r>
            <a:r>
              <a:rPr lang="en-US" sz="1500"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33" name="矩形 44">
            <a:extLst>
              <a:ext uri="{FF2B5EF4-FFF2-40B4-BE49-F238E27FC236}">
                <a16:creationId xmlns:a16="http://schemas.microsoft.com/office/drawing/2014/main" id="{36803430-D5DA-E643-84B1-6E335D276AC6}"/>
              </a:ext>
            </a:extLst>
          </p:cNvPr>
          <p:cNvSpPr/>
          <p:nvPr/>
        </p:nvSpPr>
        <p:spPr>
          <a:xfrm>
            <a:off x="250228" y="4201691"/>
            <a:ext cx="11691543" cy="2286991"/>
          </a:xfrm>
          <a:prstGeom prst="rect">
            <a:avLst/>
          </a:prstGeom>
        </p:spPr>
        <p:txBody>
          <a:bodyPr wrap="square" lIns="67391" tIns="33696" rIns="67391" bIns="33696">
            <a:spAutoFit/>
          </a:bodyPr>
          <a:lstStyle/>
          <a:p>
            <a:pPr>
              <a:lnSpc>
                <a:spcPct val="120000"/>
              </a:lnSpc>
              <a:spcBef>
                <a:spcPts val="200"/>
              </a:spcBef>
            </a:pPr>
            <a:r>
              <a:rPr lang="en-US" altLang="zh-CN" sz="2000" b="1" dirty="0">
                <a:solidFill>
                  <a:schemeClr val="accent5">
                    <a:lumMod val="50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b="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Căn cứ pháp lý: </a:t>
            </a:r>
          </a:p>
          <a:p>
            <a:pPr marL="342900" indent="-342900">
              <a:lnSpc>
                <a:spcPct val="120000"/>
              </a:lnSpc>
              <a:spcBef>
                <a:spcPts val="200"/>
              </a:spcBef>
              <a:buFont typeface="Arial" panose="020B0604020202020204" pitchFamily="34" charset="0"/>
              <a:buChar char="•"/>
            </a:pPr>
            <a:r>
              <a:rPr lang="en-US" altLang="zh-CN" sz="1600"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Chương trình chuyển đổi số quốc gia (QĐ 749/QĐ-TTg ngày 3/6/2020) giao Bộ TTTT: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Phát</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triển</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Mã</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địa</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chỉ</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bưu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chính</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 Vpostcode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phục</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vụ</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phát</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triển</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kinh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tế</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xã</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vi-V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hội</a:t>
            </a:r>
            <a:r>
              <a:rPr lang="vi-V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a:t>
            </a:r>
            <a:endPar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endParaRPr>
          </a:p>
          <a:p>
            <a:pPr marL="342900" indent="-342900">
              <a:lnSpc>
                <a:spcPct val="120000"/>
              </a:lnSpc>
              <a:spcBef>
                <a:spcPts val="200"/>
              </a:spcBef>
              <a:buFont typeface="Arial" panose="020B0604020202020204" pitchFamily="34" charset="0"/>
              <a:buChar char="•"/>
            </a:pP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Chiến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lược</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phát</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triển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CPĐT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hướng</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tới</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CPS (QĐ 942/QĐ-</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TTg</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ngày</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15/6/2021)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giao</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Bộ</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TTTT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đảm</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bảo</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Mỗi</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hộ</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gia</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đình</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có</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1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địa</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chỉ</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số</a:t>
            </a:r>
            <a:r>
              <a:rPr lang="en-US" altLang="zh-CN" sz="1600" i="1" dirty="0">
                <a:solidFill>
                  <a:schemeClr val="accent1">
                    <a:lumMod val="75000"/>
                  </a:schemeClr>
                </a:solidFill>
                <a:latin typeface="Times New Roman" panose="02020603050405020304" pitchFamily="18" charset="0"/>
                <a:ea typeface="Malgun Gothic Semilight" panose="020B0502040204020203" pitchFamily="34" charset="-122"/>
                <a:cs typeface="Times New Roman" panose="02020603050405020304" pitchFamily="18" charset="0"/>
              </a:rPr>
              <a:t>.</a:t>
            </a:r>
          </a:p>
          <a:p>
            <a:pPr marL="342900" indent="-342900">
              <a:lnSpc>
                <a:spcPct val="120000"/>
              </a:lnSpc>
              <a:spcBef>
                <a:spcPts val="200"/>
              </a:spcBef>
              <a:buFont typeface="Arial" panose="020B0604020202020204" pitchFamily="34" charset="0"/>
              <a:buChar char="•"/>
            </a:pP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Quyết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định</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số</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392/QĐ-BTTTT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ngày</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02/03/2022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về</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việc</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phê</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duyệt</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kế</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hoạch</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phát</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triển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nền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tảng</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địa</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chỉ</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số</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quốc</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gia</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gắn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với</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bản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đồ</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p>
          <a:p>
            <a:pPr marL="342900" indent="-342900">
              <a:lnSpc>
                <a:spcPct val="120000"/>
              </a:lnSpc>
              <a:spcBef>
                <a:spcPts val="200"/>
              </a:spcBef>
              <a:buFont typeface="Arial" panose="020B0604020202020204" pitchFamily="34" charset="0"/>
              <a:buChar char="•"/>
            </a:pP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Quyết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định</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số</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654/QĐ-</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TTg</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ngày</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30/5/2022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của</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Thủ</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tướng</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Chính</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phủ</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về</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việc</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phê</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duyệt</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chiến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lược</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phát</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triển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Bưu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chính</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đến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năm</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2025 và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định</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hướng</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đến</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năm</a:t>
            </a:r>
            <a:r>
              <a:rPr lang="en-US" altLang="zh-CN" sz="1600"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2030: </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100%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hộ</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gia</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đình</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có</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địa</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chỉ</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r>
              <a:rPr lang="en-US" altLang="zh-CN" sz="1600" i="1" dirty="0" err="1">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số</a:t>
            </a:r>
            <a:r>
              <a:rPr lang="en-US" altLang="zh-CN" sz="1600" i="1" dirty="0">
                <a:solidFill>
                  <a:schemeClr val="tx2"/>
                </a:solidFill>
                <a:latin typeface="Times New Roman" panose="02020603050405020304" pitchFamily="18" charset="0"/>
                <a:ea typeface="Malgun Gothic Semilight" panose="020B0502040204020203" pitchFamily="34" charset="-122"/>
                <a:cs typeface="Times New Roman" panose="02020603050405020304" pitchFamily="18" charset="0"/>
              </a:rPr>
              <a:t>. </a:t>
            </a:r>
          </a:p>
        </p:txBody>
      </p:sp>
    </p:spTree>
    <p:extLst>
      <p:ext uri="{BB962C8B-B14F-4D97-AF65-F5344CB8AC3E}">
        <p14:creationId xmlns:p14="http://schemas.microsoft.com/office/powerpoint/2010/main" val="689009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B762-9C80-438E-8792-FD12E36BF40B}"/>
              </a:ext>
            </a:extLst>
          </p:cNvPr>
          <p:cNvSpPr>
            <a:spLocks noGrp="1"/>
          </p:cNvSpPr>
          <p:nvPr>
            <p:ph type="title"/>
          </p:nvPr>
        </p:nvSpPr>
        <p:spPr>
          <a:xfrm>
            <a:off x="71718" y="0"/>
            <a:ext cx="10972800" cy="828055"/>
          </a:xfrm>
        </p:spPr>
        <p:txBody>
          <a:bodyPr>
            <a:normAutofit/>
          </a:bodyPr>
          <a:lstStyle/>
          <a:p>
            <a:r>
              <a:rPr lang="en-US" b="1" dirty="0">
                <a:solidFill>
                  <a:schemeClr val="accent1">
                    <a:lumMod val="75000"/>
                  </a:schemeClr>
                </a:solidFill>
                <a:latin typeface="Arial "/>
                <a:cs typeface="Times New Roman" panose="02020603050405020304" pitchFamily="18" charset="0"/>
              </a:rPr>
              <a:t>CẤU TRÚC ĐỊA CHỈ SỐ</a:t>
            </a:r>
          </a:p>
        </p:txBody>
      </p:sp>
      <p:sp>
        <p:nvSpPr>
          <p:cNvPr id="3" name="Content Placeholder 2">
            <a:extLst>
              <a:ext uri="{FF2B5EF4-FFF2-40B4-BE49-F238E27FC236}">
                <a16:creationId xmlns:a16="http://schemas.microsoft.com/office/drawing/2014/main" id="{FF342C91-A2DB-4443-8CAF-EC6BEE5EFED5}"/>
              </a:ext>
            </a:extLst>
          </p:cNvPr>
          <p:cNvSpPr>
            <a:spLocks noGrp="1"/>
          </p:cNvSpPr>
          <p:nvPr>
            <p:ph idx="1"/>
          </p:nvPr>
        </p:nvSpPr>
        <p:spPr>
          <a:xfrm>
            <a:off x="717177" y="1755800"/>
            <a:ext cx="10515600" cy="592318"/>
          </a:xfrm>
        </p:spPr>
        <p:txBody>
          <a:bodyPr>
            <a:noAutofit/>
          </a:bodyPr>
          <a:lstStyle/>
          <a:p>
            <a:pPr marL="0" indent="0">
              <a:buNone/>
            </a:pPr>
            <a:r>
              <a:rPr lang="en-US" sz="2200" dirty="0" err="1">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Kê</a:t>
            </a:r>
            <a:r>
              <a:rPr lang="en-US" sz="2200" dirty="0">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thừa</a:t>
            </a:r>
            <a:r>
              <a:rPr lang="en-US" sz="2200" dirty="0">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nghiệm</a:t>
            </a:r>
            <a:r>
              <a:rPr lang="en-US" sz="2200" dirty="0">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của</a:t>
            </a:r>
            <a:r>
              <a:rPr lang="en-US" sz="2200" dirty="0">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các nước</a:t>
            </a:r>
            <a:r>
              <a:rPr lang="en-US" sz="2200" dirty="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vi-VN" sz="2200" dirty="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rPr>
              <a:t>c</a:t>
            </a:r>
            <a:r>
              <a:rPr lang="vi-VN" sz="2200" dirty="0">
                <a:solidFill>
                  <a:schemeClr val="tx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ấu trúc Địa chỉ số quốc gia gồm 10 ký tự dạng số</a:t>
            </a:r>
            <a:r>
              <a:rPr lang="vi-VN" sz="2000" dirty="0">
                <a:solidFill>
                  <a:schemeClr val="tx2">
                    <a:lumMod val="75000"/>
                  </a:schemeClr>
                </a:solidFill>
                <a:effectLst/>
                <a:latin typeface="Times New Roman" panose="02020603050405020304" pitchFamily="18" charset="0"/>
                <a:ea typeface="Arial" panose="020B0604020202020204" pitchFamily="34" charset="0"/>
              </a:rPr>
              <a:t>:</a:t>
            </a:r>
            <a:endParaRPr lang="en-US" sz="2000" dirty="0">
              <a:solidFill>
                <a:schemeClr val="tx2">
                  <a:lumMod val="75000"/>
                </a:schemeClr>
              </a:solidFill>
              <a:effectLst/>
              <a:latin typeface="Times New Roman" panose="02020603050405020304" pitchFamily="18" charset="0"/>
              <a:ea typeface="Arial" panose="020B0604020202020204" pitchFamily="34" charset="0"/>
            </a:endParaRPr>
          </a:p>
        </p:txBody>
      </p:sp>
      <p:graphicFrame>
        <p:nvGraphicFramePr>
          <p:cNvPr id="5" name="Table 5">
            <a:extLst>
              <a:ext uri="{FF2B5EF4-FFF2-40B4-BE49-F238E27FC236}">
                <a16:creationId xmlns:a16="http://schemas.microsoft.com/office/drawing/2014/main" id="{AE833567-BF08-F651-2F2B-7B429246E424}"/>
              </a:ext>
            </a:extLst>
          </p:cNvPr>
          <p:cNvGraphicFramePr>
            <a:graphicFrameLocks noGrp="1"/>
          </p:cNvGraphicFramePr>
          <p:nvPr>
            <p:extLst>
              <p:ext uri="{D42A27DB-BD31-4B8C-83A1-F6EECF244321}">
                <p14:modId xmlns:p14="http://schemas.microsoft.com/office/powerpoint/2010/main" val="4033636530"/>
              </p:ext>
            </p:extLst>
          </p:nvPr>
        </p:nvGraphicFramePr>
        <p:xfrm>
          <a:off x="809060" y="2529785"/>
          <a:ext cx="9997890" cy="487680"/>
        </p:xfrm>
        <a:graphic>
          <a:graphicData uri="http://schemas.openxmlformats.org/drawingml/2006/table">
            <a:tbl>
              <a:tblPr firstRow="1" bandRow="1">
                <a:effectLst/>
                <a:tableStyleId>{93296810-A885-4BE3-A3E7-6D5BEEA58F35}</a:tableStyleId>
              </a:tblPr>
              <a:tblGrid>
                <a:gridCol w="999789">
                  <a:extLst>
                    <a:ext uri="{9D8B030D-6E8A-4147-A177-3AD203B41FA5}">
                      <a16:colId xmlns:a16="http://schemas.microsoft.com/office/drawing/2014/main" val="1043500924"/>
                    </a:ext>
                  </a:extLst>
                </a:gridCol>
                <a:gridCol w="999789">
                  <a:extLst>
                    <a:ext uri="{9D8B030D-6E8A-4147-A177-3AD203B41FA5}">
                      <a16:colId xmlns:a16="http://schemas.microsoft.com/office/drawing/2014/main" val="1458371034"/>
                    </a:ext>
                  </a:extLst>
                </a:gridCol>
                <a:gridCol w="999789">
                  <a:extLst>
                    <a:ext uri="{9D8B030D-6E8A-4147-A177-3AD203B41FA5}">
                      <a16:colId xmlns:a16="http://schemas.microsoft.com/office/drawing/2014/main" val="1734819759"/>
                    </a:ext>
                  </a:extLst>
                </a:gridCol>
                <a:gridCol w="999789">
                  <a:extLst>
                    <a:ext uri="{9D8B030D-6E8A-4147-A177-3AD203B41FA5}">
                      <a16:colId xmlns:a16="http://schemas.microsoft.com/office/drawing/2014/main" val="3916514411"/>
                    </a:ext>
                  </a:extLst>
                </a:gridCol>
                <a:gridCol w="999789">
                  <a:extLst>
                    <a:ext uri="{9D8B030D-6E8A-4147-A177-3AD203B41FA5}">
                      <a16:colId xmlns:a16="http://schemas.microsoft.com/office/drawing/2014/main" val="720577654"/>
                    </a:ext>
                  </a:extLst>
                </a:gridCol>
                <a:gridCol w="999789">
                  <a:extLst>
                    <a:ext uri="{9D8B030D-6E8A-4147-A177-3AD203B41FA5}">
                      <a16:colId xmlns:a16="http://schemas.microsoft.com/office/drawing/2014/main" val="4036460348"/>
                    </a:ext>
                  </a:extLst>
                </a:gridCol>
                <a:gridCol w="999789">
                  <a:extLst>
                    <a:ext uri="{9D8B030D-6E8A-4147-A177-3AD203B41FA5}">
                      <a16:colId xmlns:a16="http://schemas.microsoft.com/office/drawing/2014/main" val="1263174062"/>
                    </a:ext>
                  </a:extLst>
                </a:gridCol>
                <a:gridCol w="999789">
                  <a:extLst>
                    <a:ext uri="{9D8B030D-6E8A-4147-A177-3AD203B41FA5}">
                      <a16:colId xmlns:a16="http://schemas.microsoft.com/office/drawing/2014/main" val="397505572"/>
                    </a:ext>
                  </a:extLst>
                </a:gridCol>
                <a:gridCol w="999789">
                  <a:extLst>
                    <a:ext uri="{9D8B030D-6E8A-4147-A177-3AD203B41FA5}">
                      <a16:colId xmlns:a16="http://schemas.microsoft.com/office/drawing/2014/main" val="4171967131"/>
                    </a:ext>
                  </a:extLst>
                </a:gridCol>
                <a:gridCol w="999789">
                  <a:extLst>
                    <a:ext uri="{9D8B030D-6E8A-4147-A177-3AD203B41FA5}">
                      <a16:colId xmlns:a16="http://schemas.microsoft.com/office/drawing/2014/main" val="443497409"/>
                    </a:ext>
                  </a:extLst>
                </a:gridCol>
              </a:tblGrid>
              <a:tr h="370840">
                <a:tc>
                  <a:txBody>
                    <a:bodyPr/>
                    <a:lstStyle/>
                    <a:p>
                      <a:pPr algn="ctr"/>
                      <a:r>
                        <a:rPr lang="en-US" sz="2600" dirty="0"/>
                        <a:t>1</a:t>
                      </a:r>
                    </a:p>
                  </a:txBody>
                  <a:tcPr/>
                </a:tc>
                <a:tc>
                  <a:txBody>
                    <a:bodyPr/>
                    <a:lstStyle/>
                    <a:p>
                      <a:pPr algn="ctr"/>
                      <a:r>
                        <a:rPr lang="en-US" sz="2600" dirty="0"/>
                        <a:t>2</a:t>
                      </a:r>
                    </a:p>
                  </a:txBody>
                  <a:tcPr/>
                </a:tc>
                <a:tc>
                  <a:txBody>
                    <a:bodyPr/>
                    <a:lstStyle/>
                    <a:p>
                      <a:pPr algn="ctr"/>
                      <a:r>
                        <a:rPr lang="en-US" sz="2600" dirty="0"/>
                        <a:t>3</a:t>
                      </a:r>
                    </a:p>
                  </a:txBody>
                  <a:tcPr/>
                </a:tc>
                <a:tc>
                  <a:txBody>
                    <a:bodyPr/>
                    <a:lstStyle/>
                    <a:p>
                      <a:pPr algn="ctr"/>
                      <a:r>
                        <a:rPr lang="en-US" sz="2600" dirty="0"/>
                        <a:t>4</a:t>
                      </a:r>
                    </a:p>
                  </a:txBody>
                  <a:tcPr/>
                </a:tc>
                <a:tc>
                  <a:txBody>
                    <a:bodyPr/>
                    <a:lstStyle/>
                    <a:p>
                      <a:pPr algn="ctr"/>
                      <a:r>
                        <a:rPr lang="en-US" sz="2600" dirty="0"/>
                        <a:t>5</a:t>
                      </a:r>
                    </a:p>
                  </a:txBody>
                  <a:tcPr/>
                </a:tc>
                <a:tc>
                  <a:txBody>
                    <a:bodyPr/>
                    <a:lstStyle/>
                    <a:p>
                      <a:pPr algn="ctr"/>
                      <a:r>
                        <a:rPr lang="en-US" sz="2600" dirty="0"/>
                        <a:t>6</a:t>
                      </a:r>
                    </a:p>
                  </a:txBody>
                  <a:tcPr/>
                </a:tc>
                <a:tc>
                  <a:txBody>
                    <a:bodyPr/>
                    <a:lstStyle/>
                    <a:p>
                      <a:pPr algn="ctr"/>
                      <a:r>
                        <a:rPr lang="en-US" sz="2600" dirty="0"/>
                        <a:t>7</a:t>
                      </a:r>
                    </a:p>
                  </a:txBody>
                  <a:tcPr/>
                </a:tc>
                <a:tc>
                  <a:txBody>
                    <a:bodyPr/>
                    <a:lstStyle/>
                    <a:p>
                      <a:pPr algn="ctr"/>
                      <a:r>
                        <a:rPr lang="en-US" sz="2600" dirty="0"/>
                        <a:t>8</a:t>
                      </a:r>
                    </a:p>
                  </a:txBody>
                  <a:tcPr/>
                </a:tc>
                <a:tc>
                  <a:txBody>
                    <a:bodyPr/>
                    <a:lstStyle/>
                    <a:p>
                      <a:pPr algn="ctr"/>
                      <a:r>
                        <a:rPr lang="en-US" sz="2600" dirty="0"/>
                        <a:t>9</a:t>
                      </a:r>
                    </a:p>
                  </a:txBody>
                  <a:tcPr/>
                </a:tc>
                <a:tc>
                  <a:txBody>
                    <a:bodyPr/>
                    <a:lstStyle/>
                    <a:p>
                      <a:pPr algn="ctr"/>
                      <a:r>
                        <a:rPr lang="en-US" sz="2600" dirty="0"/>
                        <a:t>10</a:t>
                      </a:r>
                    </a:p>
                  </a:txBody>
                  <a:tcPr/>
                </a:tc>
                <a:extLst>
                  <a:ext uri="{0D108BD9-81ED-4DB2-BD59-A6C34878D82A}">
                    <a16:rowId xmlns:a16="http://schemas.microsoft.com/office/drawing/2014/main" val="3278276562"/>
                  </a:ext>
                </a:extLst>
              </a:tr>
            </a:tbl>
          </a:graphicData>
        </a:graphic>
      </p:graphicFrame>
      <p:sp>
        <p:nvSpPr>
          <p:cNvPr id="7" name="Left Brace 6">
            <a:extLst>
              <a:ext uri="{FF2B5EF4-FFF2-40B4-BE49-F238E27FC236}">
                <a16:creationId xmlns:a16="http://schemas.microsoft.com/office/drawing/2014/main" id="{F204EF6F-F27F-1311-AB7D-A59841ACF432}"/>
              </a:ext>
            </a:extLst>
          </p:cNvPr>
          <p:cNvSpPr/>
          <p:nvPr/>
        </p:nvSpPr>
        <p:spPr>
          <a:xfrm rot="16200000">
            <a:off x="3135405" y="1264186"/>
            <a:ext cx="349624" cy="405204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Left Brace 8">
            <a:extLst>
              <a:ext uri="{FF2B5EF4-FFF2-40B4-BE49-F238E27FC236}">
                <a16:creationId xmlns:a16="http://schemas.microsoft.com/office/drawing/2014/main" id="{D0B52CE8-8D60-72E3-A1DD-E927190E9693}"/>
              </a:ext>
            </a:extLst>
          </p:cNvPr>
          <p:cNvSpPr/>
          <p:nvPr/>
        </p:nvSpPr>
        <p:spPr>
          <a:xfrm rot="16200000">
            <a:off x="8216153" y="1336874"/>
            <a:ext cx="349624" cy="385481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TextBox 11">
            <a:extLst>
              <a:ext uri="{FF2B5EF4-FFF2-40B4-BE49-F238E27FC236}">
                <a16:creationId xmlns:a16="http://schemas.microsoft.com/office/drawing/2014/main" id="{0F4C7B1E-1510-32BE-5679-4123A460F613}"/>
              </a:ext>
            </a:extLst>
          </p:cNvPr>
          <p:cNvSpPr txBox="1"/>
          <p:nvPr/>
        </p:nvSpPr>
        <p:spPr>
          <a:xfrm>
            <a:off x="1035427" y="3912582"/>
            <a:ext cx="4576480" cy="984885"/>
          </a:xfrm>
          <a:prstGeom prst="rect">
            <a:avLst/>
          </a:prstGeom>
          <a:noFill/>
        </p:spPr>
        <p:txBody>
          <a:bodyPr wrap="square" rtlCol="0">
            <a:spAutoFit/>
          </a:bodyPr>
          <a:lstStyle/>
          <a:p>
            <a:pPr algn="ctr"/>
            <a:r>
              <a:rPr lang="en-US" sz="2200" b="1" dirty="0">
                <a:solidFill>
                  <a:schemeClr val="tx2">
                    <a:lumMod val="75000"/>
                  </a:schemeClr>
                </a:solidFill>
                <a:latin typeface="Times New Roman" panose="02020603050405020304" pitchFamily="18" charset="0"/>
                <a:cs typeface="Times New Roman" panose="02020603050405020304" pitchFamily="18" charset="0"/>
              </a:rPr>
              <a:t>MÃ KHU VỰC</a:t>
            </a:r>
          </a:p>
          <a:p>
            <a:pPr algn="ctr"/>
            <a:r>
              <a:rPr lang="en-US" dirty="0">
                <a:solidFill>
                  <a:schemeClr val="tx2">
                    <a:lumMod val="75000"/>
                  </a:schemeClr>
                </a:solidFill>
                <a:latin typeface="Times New Roman" panose="02020603050405020304" pitchFamily="18" charset="0"/>
                <a:cs typeface="Times New Roman" panose="02020603050405020304" pitchFamily="18" charset="0"/>
              </a:rPr>
              <a:t>(</a:t>
            </a:r>
            <a:r>
              <a:rPr lang="en-US" dirty="0" err="1">
                <a:solidFill>
                  <a:schemeClr val="tx2">
                    <a:lumMod val="75000"/>
                  </a:schemeClr>
                </a:solidFill>
                <a:latin typeface="Times New Roman" panose="02020603050405020304" pitchFamily="18" charset="0"/>
                <a:cs typeface="Times New Roman" panose="02020603050405020304" pitchFamily="18" charset="0"/>
              </a:rPr>
              <a:t>tổ</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hợp</a:t>
            </a:r>
            <a:r>
              <a:rPr lang="en-US" dirty="0">
                <a:solidFill>
                  <a:schemeClr val="tx2">
                    <a:lumMod val="75000"/>
                  </a:schemeClr>
                </a:solidFill>
                <a:latin typeface="Times New Roman" panose="02020603050405020304" pitchFamily="18" charset="0"/>
                <a:cs typeface="Times New Roman" panose="02020603050405020304" pitchFamily="18" charset="0"/>
              </a:rPr>
              <a:t> 0-9, </a:t>
            </a:r>
            <a:r>
              <a:rPr lang="en-US" dirty="0" err="1">
                <a:solidFill>
                  <a:schemeClr val="tx2">
                    <a:lumMod val="75000"/>
                  </a:schemeClr>
                </a:solidFill>
                <a:latin typeface="Times New Roman" panose="02020603050405020304" pitchFamily="18" charset="0"/>
                <a:cs typeface="Times New Roman" panose="02020603050405020304" pitchFamily="18" charset="0"/>
              </a:rPr>
              <a:t>gán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đến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đơn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vị</a:t>
            </a:r>
            <a:r>
              <a:rPr lang="en-US" dirty="0">
                <a:solidFill>
                  <a:schemeClr val="tx2">
                    <a:lumMod val="75000"/>
                  </a:schemeClr>
                </a:solidFill>
                <a:latin typeface="Times New Roman" panose="02020603050405020304" pitchFamily="18" charset="0"/>
                <a:cs typeface="Times New Roman" panose="02020603050405020304" pitchFamily="18" charset="0"/>
              </a:rPr>
              <a:t> hành </a:t>
            </a:r>
            <a:r>
              <a:rPr lang="en-US" dirty="0" err="1">
                <a:solidFill>
                  <a:schemeClr val="tx2">
                    <a:lumMod val="75000"/>
                  </a:schemeClr>
                </a:solidFill>
                <a:latin typeface="Times New Roman" panose="02020603050405020304" pitchFamily="18" charset="0"/>
                <a:cs typeface="Times New Roman" panose="02020603050405020304" pitchFamily="18" charset="0"/>
              </a:rPr>
              <a:t>chính</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cấp</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xã</a:t>
            </a:r>
            <a:r>
              <a:rPr lang="en-US" dirty="0">
                <a:solidFill>
                  <a:schemeClr val="tx2">
                    <a:lumMod val="75000"/>
                  </a:schemeClr>
                </a:solidFill>
                <a:latin typeface="Times New Roman" panose="02020603050405020304" pitchFamily="18" charset="0"/>
                <a:cs typeface="Times New Roman" panose="02020603050405020304" pitchFamily="18" charset="0"/>
              </a:rPr>
              <a:t>/</a:t>
            </a:r>
            <a:r>
              <a:rPr lang="en-US" dirty="0" err="1">
                <a:solidFill>
                  <a:schemeClr val="tx2">
                    <a:lumMod val="75000"/>
                  </a:schemeClr>
                </a:solidFill>
                <a:latin typeface="Times New Roman" panose="02020603050405020304" pitchFamily="18" charset="0"/>
                <a:cs typeface="Times New Roman" panose="02020603050405020304" pitchFamily="18" charset="0"/>
              </a:rPr>
              <a:t>phường</a:t>
            </a:r>
            <a:r>
              <a:rPr lang="en-US" dirty="0">
                <a:solidFill>
                  <a:schemeClr val="tx2">
                    <a:lumMod val="75000"/>
                  </a:schemeClr>
                </a:solidFill>
                <a:latin typeface="Times New Roman" panose="02020603050405020304" pitchFamily="18" charset="0"/>
                <a:cs typeface="Times New Roman" panose="02020603050405020304" pitchFamily="18" charset="0"/>
              </a:rPr>
              <a:t> và </a:t>
            </a:r>
            <a:r>
              <a:rPr lang="en-US" dirty="0" err="1">
                <a:solidFill>
                  <a:schemeClr val="tx2">
                    <a:lumMod val="75000"/>
                  </a:schemeClr>
                </a:solidFill>
                <a:latin typeface="Times New Roman" panose="02020603050405020304" pitchFamily="18" charset="0"/>
                <a:cs typeface="Times New Roman" panose="02020603050405020304" pitchFamily="18" charset="0"/>
              </a:rPr>
              <a:t>đơn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vị</a:t>
            </a:r>
            <a:r>
              <a:rPr lang="en-US" dirty="0">
                <a:solidFill>
                  <a:schemeClr val="tx2">
                    <a:lumMod val="75000"/>
                  </a:schemeClr>
                </a:solidFill>
                <a:latin typeface="Times New Roman" panose="02020603050405020304" pitchFamily="18" charset="0"/>
                <a:cs typeface="Times New Roman" panose="02020603050405020304" pitchFamily="18" charset="0"/>
              </a:rPr>
              <a:t> hành </a:t>
            </a:r>
            <a:r>
              <a:rPr lang="en-US" dirty="0" err="1">
                <a:solidFill>
                  <a:schemeClr val="tx2">
                    <a:lumMod val="75000"/>
                  </a:schemeClr>
                </a:solidFill>
                <a:latin typeface="Times New Roman" panose="02020603050405020304" pitchFamily="18" charset="0"/>
                <a:cs typeface="Times New Roman" panose="02020603050405020304" pitchFamily="18" charset="0"/>
              </a:rPr>
              <a:t>chính</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tương</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đương</a:t>
            </a:r>
            <a:r>
              <a:rPr lang="en-US"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C54C77B3-6F4C-DC6D-DBEB-0C03192047B8}"/>
              </a:ext>
            </a:extLst>
          </p:cNvPr>
          <p:cNvSpPr txBox="1"/>
          <p:nvPr/>
        </p:nvSpPr>
        <p:spPr>
          <a:xfrm>
            <a:off x="6580094" y="3774083"/>
            <a:ext cx="4043083" cy="1261884"/>
          </a:xfrm>
          <a:prstGeom prst="rect">
            <a:avLst/>
          </a:prstGeom>
          <a:noFill/>
        </p:spPr>
        <p:txBody>
          <a:bodyPr wrap="square" rtlCol="0">
            <a:spAutoFit/>
          </a:bodyPr>
          <a:lstStyle/>
          <a:p>
            <a:pPr algn="ctr"/>
            <a:r>
              <a:rPr lang="en-US" sz="2200" b="1" dirty="0">
                <a:solidFill>
                  <a:schemeClr val="tx2">
                    <a:lumMod val="75000"/>
                  </a:schemeClr>
                </a:solidFill>
                <a:latin typeface="Times New Roman" panose="02020603050405020304" pitchFamily="18" charset="0"/>
                <a:cs typeface="Times New Roman" panose="02020603050405020304" pitchFamily="18" charset="0"/>
              </a:rPr>
              <a:t>MÃ MỞ RỘNG</a:t>
            </a:r>
          </a:p>
          <a:p>
            <a:pPr algn="ctr"/>
            <a:r>
              <a:rPr lang="en-US" dirty="0">
                <a:solidFill>
                  <a:schemeClr val="tx2">
                    <a:lumMod val="75000"/>
                  </a:schemeClr>
                </a:solidFill>
                <a:latin typeface="Times New Roman" panose="02020603050405020304" pitchFamily="18" charset="0"/>
                <a:cs typeface="Times New Roman" panose="02020603050405020304" pitchFamily="18" charset="0"/>
              </a:rPr>
              <a:t>(</a:t>
            </a:r>
            <a:r>
              <a:rPr lang="en-US" dirty="0" err="1">
                <a:solidFill>
                  <a:schemeClr val="tx2">
                    <a:lumMod val="75000"/>
                  </a:schemeClr>
                </a:solidFill>
                <a:latin typeface="Times New Roman" panose="02020603050405020304" pitchFamily="18" charset="0"/>
                <a:cs typeface="Times New Roman" panose="02020603050405020304" pitchFamily="18" charset="0"/>
              </a:rPr>
              <a:t>tổ</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hợp</a:t>
            </a:r>
            <a:r>
              <a:rPr lang="en-US" dirty="0">
                <a:solidFill>
                  <a:schemeClr val="tx2">
                    <a:lumMod val="75000"/>
                  </a:schemeClr>
                </a:solidFill>
                <a:latin typeface="Times New Roman" panose="02020603050405020304" pitchFamily="18" charset="0"/>
                <a:cs typeface="Times New Roman" panose="02020603050405020304" pitchFamily="18" charset="0"/>
              </a:rPr>
              <a:t> 0-9, </a:t>
            </a:r>
            <a:r>
              <a:rPr lang="en-US" dirty="0" err="1">
                <a:solidFill>
                  <a:schemeClr val="tx2">
                    <a:lumMod val="75000"/>
                  </a:schemeClr>
                </a:solidFill>
                <a:latin typeface="Times New Roman" panose="02020603050405020304" pitchFamily="18" charset="0"/>
                <a:cs typeface="Times New Roman" panose="02020603050405020304" pitchFamily="18" charset="0"/>
              </a:rPr>
              <a:t>gắn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ngẫu</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nhiên</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tới</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từng</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địa</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chỉ</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vật</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lý</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cụ</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thể</a:t>
            </a:r>
            <a:r>
              <a:rPr lang="en-US" dirty="0">
                <a:solidFill>
                  <a:schemeClr val="tx2">
                    <a:lumMod val="75000"/>
                  </a:schemeClr>
                </a:solidFill>
                <a:latin typeface="Times New Roman" panose="02020603050405020304" pitchFamily="18" charset="0"/>
                <a:cs typeface="Times New Roman" panose="02020603050405020304" pitchFamily="18" charset="0"/>
              </a:rPr>
              <a:t> trong </a:t>
            </a:r>
            <a:r>
              <a:rPr lang="en-US" dirty="0" err="1">
                <a:solidFill>
                  <a:schemeClr val="tx2">
                    <a:lumMod val="75000"/>
                  </a:schemeClr>
                </a:solidFill>
                <a:latin typeface="Times New Roman" panose="02020603050405020304" pitchFamily="18" charset="0"/>
                <a:cs typeface="Times New Roman" panose="02020603050405020304" pitchFamily="18" charset="0"/>
              </a:rPr>
              <a:t>phạm</a:t>
            </a:r>
            <a:r>
              <a:rPr lang="en-US" dirty="0">
                <a:solidFill>
                  <a:schemeClr val="tx2">
                    <a:lumMod val="75000"/>
                  </a:schemeClr>
                </a:solidFill>
                <a:latin typeface="Times New Roman" panose="02020603050405020304" pitchFamily="18" charset="0"/>
                <a:cs typeface="Times New Roman" panose="02020603050405020304" pitchFamily="18" charset="0"/>
              </a:rPr>
              <a:t> vi </a:t>
            </a:r>
            <a:r>
              <a:rPr lang="en-US" dirty="0" err="1">
                <a:solidFill>
                  <a:schemeClr val="tx2">
                    <a:lumMod val="75000"/>
                  </a:schemeClr>
                </a:solidFill>
                <a:latin typeface="Times New Roman" panose="02020603050405020304" pitchFamily="18" charset="0"/>
                <a:cs typeface="Times New Roman" panose="02020603050405020304" pitchFamily="18" charset="0"/>
              </a:rPr>
              <a:t>khu</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vực</a:t>
            </a:r>
            <a:r>
              <a:rPr lang="en-US" dirty="0">
                <a:solidFill>
                  <a:schemeClr val="tx2">
                    <a:lumMod val="75000"/>
                  </a:schemeClr>
                </a:solidFill>
                <a:latin typeface="Times New Roman" panose="02020603050405020304" pitchFamily="18" charset="0"/>
                <a:cs typeface="Times New Roman" panose="02020603050405020304" pitchFamily="18" charset="0"/>
              </a:rPr>
              <a:t>. Duy </a:t>
            </a:r>
            <a:r>
              <a:rPr lang="en-US" dirty="0" err="1">
                <a:solidFill>
                  <a:schemeClr val="tx2">
                    <a:lumMod val="75000"/>
                  </a:schemeClr>
                </a:solidFill>
                <a:latin typeface="Times New Roman" panose="02020603050405020304" pitchFamily="18" charset="0"/>
                <a:cs typeface="Times New Roman" panose="02020603050405020304" pitchFamily="18" charset="0"/>
              </a:rPr>
              <a:t>nhất</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cho</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mỗi</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khu</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vực</a:t>
            </a:r>
            <a:r>
              <a:rPr lang="en-US" dirty="0">
                <a:solidFill>
                  <a:schemeClr val="tx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2971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FA11-E4BF-4A53-A322-381931925AF8}"/>
              </a:ext>
            </a:extLst>
          </p:cNvPr>
          <p:cNvSpPr>
            <a:spLocks noGrp="1"/>
          </p:cNvSpPr>
          <p:nvPr>
            <p:ph type="title"/>
          </p:nvPr>
        </p:nvSpPr>
        <p:spPr>
          <a:xfrm>
            <a:off x="206188" y="60204"/>
            <a:ext cx="10972800" cy="869950"/>
          </a:xfrm>
        </p:spPr>
        <p:txBody>
          <a:bodyPr/>
          <a:lstStyle/>
          <a:p>
            <a:r>
              <a:rPr lang="en-US" b="1" dirty="0">
                <a:latin typeface="Times New Roman" panose="02020603050405020304" pitchFamily="18" charset="0"/>
                <a:cs typeface="Times New Roman" panose="02020603050405020304" pitchFamily="18" charset="0"/>
              </a:rPr>
              <a:t>NGUYÊN TẮC GÁN MÃ</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5ADA397-D06F-4082-8C90-28CC7ADC88CE}"/>
              </a:ext>
            </a:extLst>
          </p:cNvPr>
          <p:cNvGrpSpPr/>
          <p:nvPr/>
        </p:nvGrpSpPr>
        <p:grpSpPr>
          <a:xfrm>
            <a:off x="3345656" y="2098541"/>
            <a:ext cx="5269188" cy="3751594"/>
            <a:chOff x="4655870" y="2359826"/>
            <a:chExt cx="2716484" cy="1335862"/>
          </a:xfrm>
          <a:solidFill>
            <a:srgbClr val="FFC000"/>
          </a:solidFill>
          <a:effectLst>
            <a:outerShdw blurRad="50800" dist="38100" dir="5400000" algn="t" rotWithShape="0">
              <a:prstClr val="black">
                <a:alpha val="40000"/>
              </a:prstClr>
            </a:outerShdw>
          </a:effectLst>
        </p:grpSpPr>
        <p:grpSp>
          <p:nvGrpSpPr>
            <p:cNvPr id="5" name="Group 4">
              <a:extLst>
                <a:ext uri="{FF2B5EF4-FFF2-40B4-BE49-F238E27FC236}">
                  <a16:creationId xmlns:a16="http://schemas.microsoft.com/office/drawing/2014/main" id="{96D467DB-32CF-42F9-882D-70C5D80F089B}"/>
                </a:ext>
              </a:extLst>
            </p:cNvPr>
            <p:cNvGrpSpPr/>
            <p:nvPr/>
          </p:nvGrpSpPr>
          <p:grpSpPr>
            <a:xfrm>
              <a:off x="6233054" y="2359826"/>
              <a:ext cx="1139300" cy="1335844"/>
              <a:chOff x="5133714" y="3424121"/>
              <a:chExt cx="474339" cy="556171"/>
            </a:xfrm>
            <a:grpFill/>
          </p:grpSpPr>
          <p:cxnSp>
            <p:nvCxnSpPr>
              <p:cNvPr id="10" name="Connector: Elbow 9">
                <a:extLst>
                  <a:ext uri="{FF2B5EF4-FFF2-40B4-BE49-F238E27FC236}">
                    <a16:creationId xmlns:a16="http://schemas.microsoft.com/office/drawing/2014/main" id="{A22DC2DA-32F6-4A94-907B-36DBBE776437}"/>
                  </a:ext>
                </a:extLst>
              </p:cNvPr>
              <p:cNvCxnSpPr>
                <a:cxnSpLocks/>
              </p:cNvCxnSpPr>
              <p:nvPr/>
            </p:nvCxnSpPr>
            <p:spPr>
              <a:xfrm rot="16200000" flipH="1">
                <a:off x="5223467" y="3430480"/>
                <a:ext cx="291134" cy="278415"/>
              </a:xfrm>
              <a:prstGeom prst="bentConnector3">
                <a:avLst>
                  <a:gd name="adj1" fmla="val 98706"/>
                </a:avLst>
              </a:prstGeom>
              <a:grpFill/>
              <a:ln w="38100">
                <a:solidFill>
                  <a:srgbClr val="00206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11E7C249-0D29-4408-90E6-D5DACAC0EB24}"/>
                  </a:ext>
                </a:extLst>
              </p:cNvPr>
              <p:cNvCxnSpPr>
                <a:cxnSpLocks/>
              </p:cNvCxnSpPr>
              <p:nvPr/>
            </p:nvCxnSpPr>
            <p:spPr>
              <a:xfrm rot="16200000" flipH="1">
                <a:off x="5172591" y="3544830"/>
                <a:ext cx="396585" cy="474339"/>
              </a:xfrm>
              <a:prstGeom prst="bentConnector3">
                <a:avLst>
                  <a:gd name="adj1" fmla="val 101319"/>
                </a:avLst>
              </a:prstGeom>
              <a:grpFill/>
              <a:ln w="38100">
                <a:solidFill>
                  <a:srgbClr val="00206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600600C-7AB0-404C-8712-354DBDC3CE9E}"/>
                </a:ext>
              </a:extLst>
            </p:cNvPr>
            <p:cNvGrpSpPr/>
            <p:nvPr/>
          </p:nvGrpSpPr>
          <p:grpSpPr>
            <a:xfrm flipH="1">
              <a:off x="4655870" y="2359837"/>
              <a:ext cx="1159245" cy="1335851"/>
              <a:chOff x="5125409" y="3424119"/>
              <a:chExt cx="482643" cy="556173"/>
            </a:xfrm>
            <a:grpFill/>
          </p:grpSpPr>
          <p:cxnSp>
            <p:nvCxnSpPr>
              <p:cNvPr id="8" name="Connector: Elbow 7">
                <a:extLst>
                  <a:ext uri="{FF2B5EF4-FFF2-40B4-BE49-F238E27FC236}">
                    <a16:creationId xmlns:a16="http://schemas.microsoft.com/office/drawing/2014/main" id="{3D661C5F-F22F-4F64-827F-B110A7BCBACC}"/>
                  </a:ext>
                </a:extLst>
              </p:cNvPr>
              <p:cNvCxnSpPr>
                <a:cxnSpLocks/>
              </p:cNvCxnSpPr>
              <p:nvPr/>
            </p:nvCxnSpPr>
            <p:spPr>
              <a:xfrm rot="16200000" flipH="1">
                <a:off x="5217648" y="3421589"/>
                <a:ext cx="291129" cy="296190"/>
              </a:xfrm>
              <a:prstGeom prst="bentConnector3">
                <a:avLst>
                  <a:gd name="adj1" fmla="val 100929"/>
                </a:avLst>
              </a:prstGeom>
              <a:grpFill/>
              <a:ln w="38100">
                <a:solidFill>
                  <a:srgbClr val="00206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FC9DD439-0FBA-4974-89D6-C9F2C726C987}"/>
                  </a:ext>
                </a:extLst>
              </p:cNvPr>
              <p:cNvCxnSpPr>
                <a:cxnSpLocks/>
              </p:cNvCxnSpPr>
              <p:nvPr/>
            </p:nvCxnSpPr>
            <p:spPr>
              <a:xfrm rot="16200000" flipH="1">
                <a:off x="5168436" y="3540676"/>
                <a:ext cx="396589" cy="482643"/>
              </a:xfrm>
              <a:prstGeom prst="bentConnector3">
                <a:avLst>
                  <a:gd name="adj1" fmla="val 99215"/>
                </a:avLst>
              </a:prstGeom>
              <a:grpFill/>
              <a:ln w="38100">
                <a:solidFill>
                  <a:srgbClr val="002060"/>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14" name="Rectangle 13">
            <a:extLst>
              <a:ext uri="{FF2B5EF4-FFF2-40B4-BE49-F238E27FC236}">
                <a16:creationId xmlns:a16="http://schemas.microsoft.com/office/drawing/2014/main" id="{7936312E-E9DA-4061-8392-82B2C492E657}"/>
              </a:ext>
            </a:extLst>
          </p:cNvPr>
          <p:cNvSpPr/>
          <p:nvPr/>
        </p:nvSpPr>
        <p:spPr>
          <a:xfrm>
            <a:off x="417859" y="4551383"/>
            <a:ext cx="3902209" cy="1477328"/>
          </a:xfrm>
          <a:prstGeom prst="rect">
            <a:avLst/>
          </a:prstGeom>
        </p:spPr>
        <p:txBody>
          <a:bodyPr wrap="square">
            <a:spAutoFit/>
          </a:bodyPr>
          <a:lstStyle/>
          <a:p>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số</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được</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liên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kết</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với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tọa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độ</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không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gian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đại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diện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cho</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Tọa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độ</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không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gian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đại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diện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cho</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số</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là</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một</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vùng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có</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diện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tích</a:t>
            </a:r>
            <a:r>
              <a:rPr lang="en-US" sz="1800" dirty="0">
                <a:solidFill>
                  <a:schemeClr val="tx2">
                    <a:lumMod val="75000"/>
                  </a:schemeClr>
                </a:solidFill>
                <a:effectLst/>
                <a:latin typeface="Times New Roman" panose="02020603050405020304" pitchFamily="18" charset="0"/>
                <a:ea typeface="Calibri" panose="020F0502020204030204" pitchFamily="34" charset="0"/>
              </a:rPr>
              <a:t> (3,4m x2,7m). </a:t>
            </a:r>
            <a:endParaRPr lang="vi-VN" dirty="0">
              <a:solidFill>
                <a:schemeClr val="tx2">
                  <a:lumMod val="75000"/>
                </a:schemeClr>
              </a:solidFill>
            </a:endParaRPr>
          </a:p>
        </p:txBody>
      </p:sp>
      <p:sp>
        <p:nvSpPr>
          <p:cNvPr id="15" name="Rectangle 14">
            <a:extLst>
              <a:ext uri="{FF2B5EF4-FFF2-40B4-BE49-F238E27FC236}">
                <a16:creationId xmlns:a16="http://schemas.microsoft.com/office/drawing/2014/main" id="{8EA89950-00D7-45D5-BE14-E00192154ADF}"/>
              </a:ext>
            </a:extLst>
          </p:cNvPr>
          <p:cNvSpPr/>
          <p:nvPr/>
        </p:nvSpPr>
        <p:spPr>
          <a:xfrm>
            <a:off x="7869744" y="2544420"/>
            <a:ext cx="3970261" cy="1200329"/>
          </a:xfrm>
          <a:prstGeom prst="rect">
            <a:avLst/>
          </a:prstGeom>
        </p:spPr>
        <p:txBody>
          <a:bodyPr wrap="square">
            <a:spAutoFit/>
          </a:bodyPr>
          <a:lstStyle/>
          <a:p>
            <a:pPr algn="just"/>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Địa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chỉ</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số</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sẽ</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là</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vĩnh</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viễn</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cho</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mỗi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địa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chỉ</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Nếu</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tòa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nhà</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đại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diện</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cho</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địa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chỉ</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bị</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biến</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đổi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thành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nhiều</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địa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chỉ</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thì</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mỗi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địa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chỉ</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mới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sẽ</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được</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cấp</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một</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Địa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chỉ</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số</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mới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endParaRPr lang="vi-VN" dirty="0">
              <a:solidFill>
                <a:schemeClr val="tx2">
                  <a:lumMod val="75000"/>
                </a:schemeClr>
              </a:solidFill>
            </a:endParaRPr>
          </a:p>
        </p:txBody>
      </p:sp>
      <p:sp>
        <p:nvSpPr>
          <p:cNvPr id="16" name="Rectangle 15">
            <a:extLst>
              <a:ext uri="{FF2B5EF4-FFF2-40B4-BE49-F238E27FC236}">
                <a16:creationId xmlns:a16="http://schemas.microsoft.com/office/drawing/2014/main" id="{D3C597FA-0FB3-403F-AE6A-5967E3B25203}"/>
              </a:ext>
            </a:extLst>
          </p:cNvPr>
          <p:cNvSpPr/>
          <p:nvPr/>
        </p:nvSpPr>
        <p:spPr>
          <a:xfrm>
            <a:off x="441435" y="2615193"/>
            <a:ext cx="3802664" cy="1200329"/>
          </a:xfrm>
          <a:prstGeom prst="rect">
            <a:avLst/>
          </a:prstGeom>
        </p:spPr>
        <p:txBody>
          <a:bodyPr wrap="square">
            <a:spAutoFit/>
          </a:bodyPr>
          <a:lstStyle/>
          <a:p>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số</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là</a:t>
            </a:r>
            <a:r>
              <a:rPr lang="en-US" sz="1800" dirty="0">
                <a:solidFill>
                  <a:schemeClr val="tx2">
                    <a:lumMod val="75000"/>
                  </a:schemeClr>
                </a:solidFill>
                <a:effectLst/>
                <a:latin typeface="Times New Roman" panose="02020603050405020304" pitchFamily="18" charset="0"/>
                <a:ea typeface="Calibri" panose="020F0502020204030204" pitchFamily="34" charset="0"/>
              </a:rPr>
              <a:t> duy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nhất</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cho</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mỗi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vật</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vật</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có</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thể</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là</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từng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đơn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vị</a:t>
            </a:r>
            <a:r>
              <a:rPr lang="en-US" sz="1800" dirty="0">
                <a:solidFill>
                  <a:schemeClr val="tx2">
                    <a:lumMod val="75000"/>
                  </a:schemeClr>
                </a:solidFill>
                <a:effectLst/>
                <a:latin typeface="Times New Roman" panose="02020603050405020304" pitchFamily="18" charset="0"/>
                <a:ea typeface="Calibri" panose="020F0502020204030204" pitchFamily="34" charset="0"/>
              </a:rPr>
              <a:t> ở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riêng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lẻ</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hoặc</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văn</a:t>
            </a:r>
            <a:r>
              <a:rPr lang="en-US" sz="1800" dirty="0">
                <a:solidFill>
                  <a:schemeClr val="tx2">
                    <a:lumMod val="75000"/>
                  </a:schemeClr>
                </a:solidFill>
                <a:effectLst/>
                <a:latin typeface="Times New Roman" panose="02020603050405020304" pitchFamily="18" charset="0"/>
                <a:ea typeface="Calibri" panose="020F0502020204030204" pitchFamily="34" charset="0"/>
              </a:rPr>
              <a:t> phòng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hoặc</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doanh</a:t>
            </a:r>
            <a:r>
              <a:rPr lang="en-US" sz="1800" dirty="0">
                <a:solidFill>
                  <a:schemeClr val="tx2">
                    <a:lumMod val="75000"/>
                  </a:schemeClr>
                </a:solidFill>
                <a:effectLst/>
                <a:latin typeface="Times New Roman" panose="02020603050405020304" pitchFamily="18" charset="0"/>
                <a:ea typeface="Calibri" panose="020F0502020204030204" pitchFamily="34" charset="0"/>
              </a:rPr>
              <a:t> nghiệp…</a:t>
            </a:r>
            <a:endParaRPr lang="vi-VN" dirty="0">
              <a:solidFill>
                <a:schemeClr val="tx2">
                  <a:lumMod val="75000"/>
                </a:schemeClr>
              </a:solidFill>
            </a:endParaRPr>
          </a:p>
        </p:txBody>
      </p:sp>
      <p:sp>
        <p:nvSpPr>
          <p:cNvPr id="17" name="Rectangle 16">
            <a:extLst>
              <a:ext uri="{FF2B5EF4-FFF2-40B4-BE49-F238E27FC236}">
                <a16:creationId xmlns:a16="http://schemas.microsoft.com/office/drawing/2014/main" id="{E4D62F79-66F1-45E0-97D4-CFDE8CD4ADFC}"/>
              </a:ext>
            </a:extLst>
          </p:cNvPr>
          <p:cNvSpPr/>
          <p:nvPr/>
        </p:nvSpPr>
        <p:spPr>
          <a:xfrm>
            <a:off x="7938878" y="4322312"/>
            <a:ext cx="4030913" cy="1477328"/>
          </a:xfrm>
          <a:prstGeom prst="rect">
            <a:avLst/>
          </a:prstGeom>
        </p:spPr>
        <p:txBody>
          <a:bodyPr wrap="square">
            <a:spAutoFit/>
          </a:bodyPr>
          <a:lstStyle/>
          <a:p>
            <a:r>
              <a:rPr lang="en-US" sz="1800" dirty="0" err="1">
                <a:solidFill>
                  <a:schemeClr val="tx2">
                    <a:lumMod val="75000"/>
                  </a:schemeClr>
                </a:solidFill>
                <a:effectLst/>
                <a:latin typeface="Times New Roman" panose="02020603050405020304" pitchFamily="18" charset="0"/>
                <a:ea typeface="Calibri" panose="020F0502020204030204" pitchFamily="34" charset="0"/>
              </a:rPr>
              <a:t>Ngoại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lệ</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Đối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với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các</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cơ</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sở</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nhạy</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cảm</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mà</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tọa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độ</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không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gian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không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được</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tiết</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lộ</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địa</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chỉ</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số</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sẽ</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không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được</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cấp</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Ví</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dụ</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công</a:t>
            </a:r>
            <a:r>
              <a:rPr lang="en-US" sz="1800" dirty="0">
                <a:solidFill>
                  <a:schemeClr val="tx2">
                    <a:lumMod val="75000"/>
                  </a:schemeClr>
                </a:solidFill>
                <a:effectLst/>
                <a:latin typeface="Times New Roman" panose="02020603050405020304" pitchFamily="18" charset="0"/>
                <a:ea typeface="Calibri" panose="020F0502020204030204" pitchFamily="34" charset="0"/>
              </a:rPr>
              <a:t> an,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quốc</a:t>
            </a:r>
            <a:r>
              <a:rPr lang="en-US" sz="1800" dirty="0">
                <a:solidFill>
                  <a:schemeClr val="tx2">
                    <a:lumMod val="75000"/>
                  </a:schemeClr>
                </a:solidFill>
                <a:effectLst/>
                <a:latin typeface="Times New Roman" panose="02020603050405020304" pitchFamily="18" charset="0"/>
                <a:ea typeface="Calibri" panose="020F0502020204030204" pitchFamily="34" charset="0"/>
              </a:rPr>
              <a:t> phòng,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trại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giáo</a:t>
            </a:r>
            <a:r>
              <a:rPr lang="en-US" sz="1800" dirty="0">
                <a:solidFill>
                  <a:schemeClr val="tx2">
                    <a:lumMod val="75000"/>
                  </a:schemeClr>
                </a:solidFill>
                <a:effectLst/>
                <a:latin typeface="Times New Roman" panose="02020603050405020304" pitchFamily="18" charset="0"/>
                <a:ea typeface="Calibri" panose="020F0502020204030204" pitchFamily="34" charset="0"/>
              </a:rPr>
              <a:t> dưỡng,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nhà</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tù</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trại</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giam</a:t>
            </a:r>
            <a:r>
              <a:rPr lang="en-US" sz="1800" dirty="0">
                <a:solidFill>
                  <a:schemeClr val="tx2">
                    <a:lumMod val="75000"/>
                  </a:schemeClr>
                </a:solidFill>
                <a:effectLst/>
                <a:latin typeface="Times New Roman" panose="02020603050405020304" pitchFamily="18" charset="0"/>
                <a:ea typeface="Calibri" panose="020F0502020204030204" pitchFamily="34" charset="0"/>
              </a:rPr>
              <a:t>…</a:t>
            </a:r>
            <a:endParaRPr lang="vi-VN" dirty="0">
              <a:solidFill>
                <a:schemeClr val="tx2">
                  <a:lumMod val="75000"/>
                </a:schemeClr>
              </a:solidFill>
            </a:endParaRPr>
          </a:p>
        </p:txBody>
      </p:sp>
      <p:sp>
        <p:nvSpPr>
          <p:cNvPr id="6" name="Oval 5">
            <a:extLst>
              <a:ext uri="{FF2B5EF4-FFF2-40B4-BE49-F238E27FC236}">
                <a16:creationId xmlns:a16="http://schemas.microsoft.com/office/drawing/2014/main" id="{A2FA2E61-7FD4-4785-970C-C69F6D5261C5}"/>
              </a:ext>
            </a:extLst>
          </p:cNvPr>
          <p:cNvSpPr/>
          <p:nvPr/>
        </p:nvSpPr>
        <p:spPr>
          <a:xfrm>
            <a:off x="4608854" y="1208638"/>
            <a:ext cx="2813110" cy="28131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24B9218-3A64-4464-98B4-CE18F6E85028}"/>
              </a:ext>
            </a:extLst>
          </p:cNvPr>
          <p:cNvSpPr/>
          <p:nvPr/>
        </p:nvSpPr>
        <p:spPr>
          <a:xfrm>
            <a:off x="4544980" y="1144484"/>
            <a:ext cx="2813110" cy="28131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581313-C7BD-4105-8CB1-C04560ABBC2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229366" y="994308"/>
            <a:ext cx="3394675" cy="2254010"/>
          </a:xfrm>
          <a:prstGeom prst="rect">
            <a:avLst/>
          </a:prstGeom>
        </p:spPr>
      </p:pic>
    </p:spTree>
    <p:extLst>
      <p:ext uri="{BB962C8B-B14F-4D97-AF65-F5344CB8AC3E}">
        <p14:creationId xmlns:p14="http://schemas.microsoft.com/office/powerpoint/2010/main" val="25223844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F4D-ECF7-213F-CB1F-645EFB7A849F}"/>
              </a:ext>
            </a:extLst>
          </p:cNvPr>
          <p:cNvSpPr>
            <a:spLocks noGrp="1"/>
          </p:cNvSpPr>
          <p:nvPr>
            <p:ph type="title"/>
          </p:nvPr>
        </p:nvSpPr>
        <p:spPr/>
        <p:txBody>
          <a:bodyPr/>
          <a:lstStyle/>
          <a:p>
            <a:r>
              <a:rPr lang="en-US" b="1" dirty="0">
                <a:solidFill>
                  <a:schemeClr val="tx2">
                    <a:lumMod val="75000"/>
                  </a:schemeClr>
                </a:solidFill>
              </a:rPr>
              <a:t>MÔ HÌNH KẾT NỐI</a:t>
            </a:r>
            <a:endParaRPr lang="en-US" dirty="0">
              <a:solidFill>
                <a:schemeClr val="tx2">
                  <a:lumMod val="75000"/>
                </a:schemeClr>
              </a:solidFill>
            </a:endParaRPr>
          </a:p>
        </p:txBody>
      </p:sp>
      <p:pic>
        <p:nvPicPr>
          <p:cNvPr id="6" name="Content Placeholder 5" descr="Graphical user interface&#10;&#10;Description automatically generated with medium confidence">
            <a:extLst>
              <a:ext uri="{FF2B5EF4-FFF2-40B4-BE49-F238E27FC236}">
                <a16:creationId xmlns:a16="http://schemas.microsoft.com/office/drawing/2014/main" id="{A1248AB5-7DD2-0241-028E-DA2E21BB3D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1223" y="1191464"/>
            <a:ext cx="8319247" cy="5446059"/>
          </a:xfrm>
        </p:spPr>
      </p:pic>
      <p:sp>
        <p:nvSpPr>
          <p:cNvPr id="4" name="Slide Number Placeholder 3">
            <a:extLst>
              <a:ext uri="{FF2B5EF4-FFF2-40B4-BE49-F238E27FC236}">
                <a16:creationId xmlns:a16="http://schemas.microsoft.com/office/drawing/2014/main" id="{D3FF9F11-A9EC-86BE-8CDB-7E3ECACFB287}"/>
              </a:ext>
            </a:extLst>
          </p:cNvPr>
          <p:cNvSpPr>
            <a:spLocks noGrp="1"/>
          </p:cNvSpPr>
          <p:nvPr>
            <p:ph type="sldNum" sz="quarter" idx="12"/>
          </p:nvPr>
        </p:nvSpPr>
        <p:spPr/>
        <p:txBody>
          <a:bodyPr/>
          <a:lstStyle/>
          <a:p>
            <a:pPr>
              <a:defRPr/>
            </a:pPr>
            <a:fld id="{D815B7F5-84A1-4353-A667-0B8C41A7DDAE}" type="slidenum">
              <a:rPr lang="en-US" altLang="vi-VN" smtClean="0"/>
              <a:pPr>
                <a:defRPr/>
              </a:pPr>
              <a:t>8</a:t>
            </a:fld>
            <a:endParaRPr lang="en-US" altLang="vi-VN"/>
          </a:p>
        </p:txBody>
      </p:sp>
    </p:spTree>
    <p:extLst>
      <p:ext uri="{BB962C8B-B14F-4D97-AF65-F5344CB8AC3E}">
        <p14:creationId xmlns:p14="http://schemas.microsoft.com/office/powerpoint/2010/main" val="3204515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545EBF-15EF-16E6-9FC7-F83A1BCD9438}"/>
              </a:ext>
            </a:extLst>
          </p:cNvPr>
          <p:cNvSpPr txBox="1"/>
          <p:nvPr/>
        </p:nvSpPr>
        <p:spPr>
          <a:xfrm>
            <a:off x="-1123576" y="210768"/>
            <a:ext cx="8098118"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CÔNG NGHỆ CỦA NỀN TẢNG</a:t>
            </a:r>
            <a:endParaRPr lang="en-US" sz="3000" b="1" dirty="0">
              <a:solidFill>
                <a:schemeClr val="accent5">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4BFFD87-6E4A-F80F-F26B-BEBB5E4EEBCD}"/>
              </a:ext>
            </a:extLst>
          </p:cNvPr>
          <p:cNvSpPr txBox="1"/>
          <p:nvPr/>
        </p:nvSpPr>
        <p:spPr>
          <a:xfrm>
            <a:off x="815479" y="1639672"/>
            <a:ext cx="9601200" cy="679673"/>
          </a:xfrm>
          <a:prstGeom prst="rect">
            <a:avLst/>
          </a:prstGeom>
          <a:noFill/>
        </p:spPr>
        <p:txBody>
          <a:bodyPr wrap="square">
            <a:spAutoFit/>
          </a:bodyPr>
          <a:lstStyle/>
          <a:p>
            <a:pPr marL="285750" indent="-285750" algn="just">
              <a:lnSpc>
                <a:spcPct val="110000"/>
              </a:lnSpc>
              <a:buFont typeface="Wingdings" panose="05000000000000000000" pitchFamily="2" charset="2"/>
              <a:buChar char="§"/>
            </a:pPr>
            <a:r>
              <a:rPr lang="en-US" dirty="0" err="1">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Ngôn</a:t>
            </a:r>
            <a:r>
              <a:rPr lang="en-US" dirty="0">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 </a:t>
            </a:r>
            <a:r>
              <a:rPr lang="en-US" dirty="0" err="1">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ngữ</a:t>
            </a:r>
            <a:r>
              <a:rPr lang="en-US" dirty="0">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lập</a:t>
            </a:r>
            <a:r>
              <a:rPr lang="en-US" dirty="0">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trình</a:t>
            </a:r>
            <a:r>
              <a:rPr lang="en-US" dirty="0">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 C#</a:t>
            </a:r>
            <a:endParaRPr lang="en-US" dirty="0">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endParaRPr>
          </a:p>
          <a:p>
            <a:pPr marL="285750" indent="-285750" algn="just">
              <a:lnSpc>
                <a:spcPct val="110000"/>
              </a:lnSpc>
              <a:buFont typeface="Wingdings" panose="05000000000000000000" pitchFamily="2" charset="2"/>
              <a:buChar char="§"/>
            </a:pPr>
            <a:r>
              <a:rPr lang="en-GB"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Framework: </a:t>
            </a:r>
            <a:r>
              <a:rPr lang="nl-NL" i="0" dirty="0">
                <a:solidFill>
                  <a:schemeClr val="tx2">
                    <a:lumMod val="75000"/>
                  </a:schemeClr>
                </a:solidFill>
                <a:effectLst/>
                <a:latin typeface="Times New Roman" panose="02020603050405020304" pitchFamily="18" charset="0"/>
                <a:cs typeface="Times New Roman" panose="02020603050405020304" pitchFamily="18" charset="0"/>
              </a:rPr>
              <a:t>Microsoft .NET and .NET Core</a:t>
            </a:r>
          </a:p>
        </p:txBody>
      </p:sp>
      <p:sp>
        <p:nvSpPr>
          <p:cNvPr id="21" name="TextBox 20">
            <a:extLst>
              <a:ext uri="{FF2B5EF4-FFF2-40B4-BE49-F238E27FC236}">
                <a16:creationId xmlns:a16="http://schemas.microsoft.com/office/drawing/2014/main" id="{351BB5E6-36A2-05E4-2692-99F1A2A8416C}"/>
              </a:ext>
            </a:extLst>
          </p:cNvPr>
          <p:cNvSpPr txBox="1"/>
          <p:nvPr/>
        </p:nvSpPr>
        <p:spPr>
          <a:xfrm>
            <a:off x="899586" y="1230656"/>
            <a:ext cx="7431614" cy="409279"/>
          </a:xfrm>
          <a:prstGeom prst="rect">
            <a:avLst/>
          </a:prstGeom>
          <a:noFill/>
        </p:spPr>
        <p:txBody>
          <a:bodyPr wrap="square">
            <a:spAutoFit/>
          </a:bodyPr>
          <a:lstStyle/>
          <a:p>
            <a:pPr algn="just">
              <a:lnSpc>
                <a:spcPct val="112000"/>
              </a:lnSpc>
              <a:spcBef>
                <a:spcPts val="300"/>
              </a:spcBef>
              <a:spcAft>
                <a:spcPts val="300"/>
              </a:spcAft>
            </a:pP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Công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nghệ</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và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ngôn</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ngữ</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lập</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trình</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phía</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Back-end  </a:t>
            </a:r>
          </a:p>
        </p:txBody>
      </p:sp>
      <p:sp>
        <p:nvSpPr>
          <p:cNvPr id="22" name="TextBox 21">
            <a:extLst>
              <a:ext uri="{FF2B5EF4-FFF2-40B4-BE49-F238E27FC236}">
                <a16:creationId xmlns:a16="http://schemas.microsoft.com/office/drawing/2014/main" id="{FF19B74C-7434-42F9-8789-5A76B28D62CD}"/>
              </a:ext>
            </a:extLst>
          </p:cNvPr>
          <p:cNvSpPr txBox="1"/>
          <p:nvPr/>
        </p:nvSpPr>
        <p:spPr>
          <a:xfrm>
            <a:off x="902321" y="2346083"/>
            <a:ext cx="6460691" cy="409279"/>
          </a:xfrm>
          <a:prstGeom prst="rect">
            <a:avLst/>
          </a:prstGeom>
          <a:noFill/>
        </p:spPr>
        <p:txBody>
          <a:bodyPr wrap="square">
            <a:spAutoFit/>
          </a:bodyPr>
          <a:lstStyle/>
          <a:p>
            <a:pPr algn="just">
              <a:lnSpc>
                <a:spcPct val="112000"/>
              </a:lnSpc>
              <a:spcBef>
                <a:spcPts val="300"/>
              </a:spcBef>
              <a:spcAft>
                <a:spcPts val="300"/>
              </a:spcAft>
            </a:pP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Công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nghệ</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và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ngôn</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ngữ</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lập</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trình</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phía</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F</a:t>
            </a:r>
            <a:r>
              <a:rPr lang="en-US" sz="2000" b="1" dirty="0">
                <a:solidFill>
                  <a:schemeClr val="tx2">
                    <a:lumMod val="75000"/>
                  </a:schemeClr>
                </a:solidFill>
                <a:latin typeface="+mj-lt"/>
                <a:ea typeface="Lato Regular" panose="020F0502020204030203" pitchFamily="34" charset="0"/>
                <a:cs typeface="Lato Regular" panose="020F0502020204030203" pitchFamily="34" charset="0"/>
              </a:rPr>
              <a:t>ont-</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end  </a:t>
            </a:r>
          </a:p>
        </p:txBody>
      </p:sp>
      <p:pic>
        <p:nvPicPr>
          <p:cNvPr id="39" name="Graphic 38">
            <a:extLst>
              <a:ext uri="{FF2B5EF4-FFF2-40B4-BE49-F238E27FC236}">
                <a16:creationId xmlns:a16="http://schemas.microsoft.com/office/drawing/2014/main" id="{42478CE0-9232-BEA9-B311-10D5628E92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849" y="1203655"/>
            <a:ext cx="559547" cy="559547"/>
          </a:xfrm>
          <a:prstGeom prst="rect">
            <a:avLst/>
          </a:prstGeom>
        </p:spPr>
      </p:pic>
      <p:pic>
        <p:nvPicPr>
          <p:cNvPr id="40" name="Graphic 39">
            <a:extLst>
              <a:ext uri="{FF2B5EF4-FFF2-40B4-BE49-F238E27FC236}">
                <a16:creationId xmlns:a16="http://schemas.microsoft.com/office/drawing/2014/main" id="{71EDB95E-60D1-D479-2F33-3712F89936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034" y="2249085"/>
            <a:ext cx="601382" cy="601382"/>
          </a:xfrm>
          <a:prstGeom prst="rect">
            <a:avLst/>
          </a:prstGeom>
        </p:spPr>
      </p:pic>
      <p:pic>
        <p:nvPicPr>
          <p:cNvPr id="41" name="Graphic 40">
            <a:extLst>
              <a:ext uri="{FF2B5EF4-FFF2-40B4-BE49-F238E27FC236}">
                <a16:creationId xmlns:a16="http://schemas.microsoft.com/office/drawing/2014/main" id="{FC5200F9-667F-F1F6-C58B-52FC9E21E7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3882" y="4958034"/>
            <a:ext cx="601382" cy="601382"/>
          </a:xfrm>
          <a:prstGeom prst="rect">
            <a:avLst/>
          </a:prstGeom>
        </p:spPr>
      </p:pic>
      <p:pic>
        <p:nvPicPr>
          <p:cNvPr id="42" name="Graphic 41">
            <a:extLst>
              <a:ext uri="{FF2B5EF4-FFF2-40B4-BE49-F238E27FC236}">
                <a16:creationId xmlns:a16="http://schemas.microsoft.com/office/drawing/2014/main" id="{5B9C7634-55B3-FBD1-2DAA-8AEA5194A7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0034" y="5871205"/>
            <a:ext cx="642250" cy="642250"/>
          </a:xfrm>
          <a:prstGeom prst="rect">
            <a:avLst/>
          </a:prstGeom>
        </p:spPr>
      </p:pic>
      <p:sp>
        <p:nvSpPr>
          <p:cNvPr id="2" name="TextBox 1">
            <a:extLst>
              <a:ext uri="{FF2B5EF4-FFF2-40B4-BE49-F238E27FC236}">
                <a16:creationId xmlns:a16="http://schemas.microsoft.com/office/drawing/2014/main" id="{01DB3C12-081E-DCEF-FDBF-43B7C352EB19}"/>
              </a:ext>
            </a:extLst>
          </p:cNvPr>
          <p:cNvSpPr txBox="1"/>
          <p:nvPr/>
        </p:nvSpPr>
        <p:spPr>
          <a:xfrm>
            <a:off x="875264" y="2741388"/>
            <a:ext cx="10634043" cy="2240422"/>
          </a:xfrm>
          <a:prstGeom prst="rect">
            <a:avLst/>
          </a:prstGeom>
          <a:noFill/>
        </p:spPr>
        <p:txBody>
          <a:bodyPr wrap="square" rtlCol="0">
            <a:spAutoFit/>
          </a:bodyPr>
          <a:lstStyle/>
          <a:p>
            <a:pPr indent="-285750" algn="just">
              <a:lnSpc>
                <a:spcPct val="112000"/>
              </a:lnSpc>
              <a:buFont typeface="Wingdings" panose="05000000000000000000" pitchFamily="2" charset="2"/>
              <a:buChar char="§"/>
            </a:pPr>
            <a:r>
              <a:rPr lang="en-US" b="1" dirty="0" err="1">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Ứng</a:t>
            </a:r>
            <a:r>
              <a:rPr lang="en-US" b="1" dirty="0">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b="1" dirty="0" err="1">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dụng</a:t>
            </a:r>
            <a:r>
              <a:rPr lang="en-US" b="1" dirty="0">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rPr>
              <a:t> Web:</a:t>
            </a:r>
          </a:p>
          <a:p>
            <a:pPr lvl="0" indent="-342900" algn="just">
              <a:lnSpc>
                <a:spcPct val="112000"/>
              </a:lnSpc>
              <a:buFont typeface="Symbol" panose="05050102010706020507" pitchFamily="18" charset="2"/>
              <a:buChar char=""/>
            </a:pP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Map Client: Hệ thống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Leaflet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Map Services và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GB" spc="-25"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lgn="just">
              <a:lnSpc>
                <a:spcPct val="112000"/>
              </a:lnSpc>
              <a:buFont typeface="Symbol" panose="05050102010706020507" pitchFamily="18" charset="2"/>
              <a:buChar char=""/>
            </a:pP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HTML, JavaScript, TypeScript, CSS, …</a:t>
            </a:r>
            <a:endParaRPr lang="en-US"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lgn="just">
              <a:lnSpc>
                <a:spcPct val="112000"/>
              </a:lnSpc>
              <a:buFont typeface="Symbol" panose="05050102010706020507" pitchFamily="18" charset="2"/>
              <a:buChar char=""/>
            </a:pP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Framework: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Angula</a:t>
            </a:r>
            <a:endParaRPr lang="en-US" spc="-25" dirty="0">
              <a:solidFill>
                <a:schemeClr val="tx2">
                  <a:lumMod val="75000"/>
                </a:schemeClr>
              </a:solidFill>
              <a:latin typeface="Times New Roman" panose="02020603050405020304" pitchFamily="18" charset="0"/>
              <a:ea typeface="Lato Light" panose="020F0502020204030203" pitchFamily="34" charset="0"/>
              <a:cs typeface="Times New Roman" panose="02020603050405020304" pitchFamily="18" charset="0"/>
            </a:endParaRPr>
          </a:p>
          <a:p>
            <a:pPr marL="285750" lvl="0" indent="-285750" algn="just">
              <a:lnSpc>
                <a:spcPct val="112000"/>
              </a:lnSpc>
              <a:buFont typeface="Wingdings" panose="05000000000000000000" pitchFamily="2" charset="2"/>
              <a:buChar char="§"/>
            </a:pPr>
            <a:r>
              <a:rPr lang="en-US" sz="1800" b="1" spc="-25" dirty="0" err="1">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Ứng</a:t>
            </a:r>
            <a:r>
              <a:rPr lang="en-US" sz="1800" b="1" spc="-25" dirty="0">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 </a:t>
            </a:r>
            <a:r>
              <a:rPr lang="en-US" sz="1800" b="1" spc="-25" dirty="0" err="1">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dụng</a:t>
            </a:r>
            <a:r>
              <a:rPr lang="en-US" sz="1800" b="1" spc="-25" dirty="0">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 di </a:t>
            </a:r>
            <a:r>
              <a:rPr lang="en-US" sz="1800" b="1" spc="-25" dirty="0" err="1">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động</a:t>
            </a:r>
            <a:r>
              <a:rPr lang="en-US" sz="1800" b="1" spc="-25" dirty="0">
                <a:solidFill>
                  <a:schemeClr val="tx2">
                    <a:lumMod val="75000"/>
                  </a:schemeClr>
                </a:solidFill>
                <a:effectLst/>
                <a:latin typeface="Times New Roman" panose="02020603050405020304" pitchFamily="18" charset="0"/>
                <a:ea typeface="Lato Light" panose="020F0502020204030203" pitchFamily="34" charset="0"/>
                <a:cs typeface="Times New Roman" panose="02020603050405020304" pitchFamily="18" charset="0"/>
              </a:rPr>
              <a:t>: </a:t>
            </a:r>
          </a:p>
          <a:p>
            <a:pPr marL="342900" lvl="0" indent="-342900" algn="just">
              <a:lnSpc>
                <a:spcPct val="112000"/>
              </a:lnSpc>
              <a:buFont typeface="Symbol" panose="05050102010706020507" pitchFamily="18" charset="2"/>
              <a:buChar char=""/>
            </a:pP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spc="-25"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Dart.</a:t>
            </a:r>
            <a:r>
              <a:rPr lang="en-US" spc="-25"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2000"/>
              </a:lnSpc>
              <a:buFont typeface="Symbol" panose="05050102010706020507" pitchFamily="18" charset="2"/>
              <a:buChar char=""/>
            </a:pPr>
            <a:r>
              <a:rPr lang="en-GB"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Framework: framework Flutter.</a:t>
            </a:r>
            <a:endParaRPr lang="en-US" sz="1800" spc="-25"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Cloud_computing2" descr="{&quot;Key&quot;:&quot;POWER_USER_SHAPE_ICON&quot;,&quot;Value&quot;:&quot;POWER_USER_SHAPE_ICON_STYLE_1&quot;}">
            <a:extLst>
              <a:ext uri="{FF2B5EF4-FFF2-40B4-BE49-F238E27FC236}">
                <a16:creationId xmlns:a16="http://schemas.microsoft.com/office/drawing/2014/main" id="{490B0B13-5A61-3A26-6484-BE5FBA11F7CE}"/>
              </a:ext>
            </a:extLst>
          </p:cNvPr>
          <p:cNvGrpSpPr>
            <a:grpSpLocks noChangeAspect="1"/>
          </p:cNvGrpSpPr>
          <p:nvPr/>
        </p:nvGrpSpPr>
        <p:grpSpPr>
          <a:xfrm>
            <a:off x="10399367" y="5142277"/>
            <a:ext cx="1552599" cy="1467159"/>
            <a:chOff x="9050338" y="304800"/>
            <a:chExt cx="823913" cy="798513"/>
          </a:xfrm>
          <a:solidFill>
            <a:srgbClr val="FCAF17"/>
          </a:solidFill>
        </p:grpSpPr>
        <p:sp>
          <p:nvSpPr>
            <p:cNvPr id="18" name="Freeform: Shape 17">
              <a:extLst>
                <a:ext uri="{FF2B5EF4-FFF2-40B4-BE49-F238E27FC236}">
                  <a16:creationId xmlns:a16="http://schemas.microsoft.com/office/drawing/2014/main" id="{F26696CC-ACED-6076-3C17-36B72FCC259B}"/>
                </a:ext>
              </a:extLst>
            </p:cNvPr>
            <p:cNvSpPr>
              <a:spLocks/>
            </p:cNvSpPr>
            <p:nvPr/>
          </p:nvSpPr>
          <p:spPr bwMode="auto">
            <a:xfrm>
              <a:off x="9175750" y="304800"/>
              <a:ext cx="571500" cy="350838"/>
            </a:xfrm>
            <a:custGeom>
              <a:avLst/>
              <a:gdLst>
                <a:gd name="connsiteX0" fmla="*/ 263146 w 571500"/>
                <a:gd name="connsiteY0" fmla="*/ 0 h 350838"/>
                <a:gd name="connsiteX1" fmla="*/ 369754 w 571500"/>
                <a:gd name="connsiteY1" fmla="*/ 52727 h 350838"/>
                <a:gd name="connsiteX2" fmla="*/ 411588 w 571500"/>
                <a:gd name="connsiteY2" fmla="*/ 41235 h 350838"/>
                <a:gd name="connsiteX3" fmla="*/ 500653 w 571500"/>
                <a:gd name="connsiteY3" fmla="*/ 130466 h 350838"/>
                <a:gd name="connsiteX4" fmla="*/ 499303 w 571500"/>
                <a:gd name="connsiteY4" fmla="*/ 143986 h 350838"/>
                <a:gd name="connsiteX5" fmla="*/ 571500 w 571500"/>
                <a:gd name="connsiteY5" fmla="*/ 244708 h 350838"/>
                <a:gd name="connsiteX6" fmla="*/ 465567 w 571500"/>
                <a:gd name="connsiteY6" fmla="*/ 350838 h 350838"/>
                <a:gd name="connsiteX7" fmla="*/ 391346 w 571500"/>
                <a:gd name="connsiteY7" fmla="*/ 350838 h 350838"/>
                <a:gd name="connsiteX8" fmla="*/ 355843 w 571500"/>
                <a:gd name="connsiteY8" fmla="*/ 350723 h 350838"/>
                <a:gd name="connsiteX9" fmla="*/ 355843 w 571500"/>
                <a:gd name="connsiteY9" fmla="*/ 311150 h 350838"/>
                <a:gd name="connsiteX10" fmla="*/ 344488 w 571500"/>
                <a:gd name="connsiteY10" fmla="*/ 311150 h 350838"/>
                <a:gd name="connsiteX11" fmla="*/ 344488 w 571500"/>
                <a:gd name="connsiteY11" fmla="*/ 350686 h 350838"/>
                <a:gd name="connsiteX12" fmla="*/ 292101 w 571500"/>
                <a:gd name="connsiteY12" fmla="*/ 350516 h 350838"/>
                <a:gd name="connsiteX13" fmla="*/ 292101 w 571500"/>
                <a:gd name="connsiteY13" fmla="*/ 279400 h 350838"/>
                <a:gd name="connsiteX14" fmla="*/ 280988 w 571500"/>
                <a:gd name="connsiteY14" fmla="*/ 279400 h 350838"/>
                <a:gd name="connsiteX15" fmla="*/ 280988 w 571500"/>
                <a:gd name="connsiteY15" fmla="*/ 350480 h 350838"/>
                <a:gd name="connsiteX16" fmla="*/ 228601 w 571500"/>
                <a:gd name="connsiteY16" fmla="*/ 350310 h 350838"/>
                <a:gd name="connsiteX17" fmla="*/ 228601 w 571500"/>
                <a:gd name="connsiteY17" fmla="*/ 311150 h 350838"/>
                <a:gd name="connsiteX18" fmla="*/ 217246 w 571500"/>
                <a:gd name="connsiteY18" fmla="*/ 311150 h 350838"/>
                <a:gd name="connsiteX19" fmla="*/ 217246 w 571500"/>
                <a:gd name="connsiteY19" fmla="*/ 350274 h 350838"/>
                <a:gd name="connsiteX20" fmla="*/ 182853 w 571500"/>
                <a:gd name="connsiteY20" fmla="*/ 350162 h 350838"/>
                <a:gd name="connsiteX21" fmla="*/ 102560 w 571500"/>
                <a:gd name="connsiteY21" fmla="*/ 350162 h 350838"/>
                <a:gd name="connsiteX22" fmla="*/ 0 w 571500"/>
                <a:gd name="connsiteY22" fmla="*/ 235244 h 350838"/>
                <a:gd name="connsiteX23" fmla="*/ 115380 w 571500"/>
                <a:gd name="connsiteY23" fmla="*/ 119650 h 350838"/>
                <a:gd name="connsiteX24" fmla="*/ 128200 w 571500"/>
                <a:gd name="connsiteY24" fmla="*/ 120326 h 350838"/>
                <a:gd name="connsiteX25" fmla="*/ 263146 w 571500"/>
                <a:gd name="connsiteY25" fmla="*/ 0 h 3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500" h="350838">
                  <a:moveTo>
                    <a:pt x="263146" y="0"/>
                  </a:moveTo>
                  <a:cubicBezTo>
                    <a:pt x="306329" y="0"/>
                    <a:pt x="344789" y="20956"/>
                    <a:pt x="369754" y="52727"/>
                  </a:cubicBezTo>
                  <a:cubicBezTo>
                    <a:pt x="382574" y="45967"/>
                    <a:pt x="396744" y="41235"/>
                    <a:pt x="411588" y="41235"/>
                  </a:cubicBezTo>
                  <a:cubicBezTo>
                    <a:pt x="460844" y="41235"/>
                    <a:pt x="500653" y="81119"/>
                    <a:pt x="500653" y="130466"/>
                  </a:cubicBezTo>
                  <a:cubicBezTo>
                    <a:pt x="500653" y="135198"/>
                    <a:pt x="499978" y="139254"/>
                    <a:pt x="499303" y="143986"/>
                  </a:cubicBezTo>
                  <a:cubicBezTo>
                    <a:pt x="541137" y="157505"/>
                    <a:pt x="571500" y="197389"/>
                    <a:pt x="571500" y="244708"/>
                  </a:cubicBezTo>
                  <a:cubicBezTo>
                    <a:pt x="571500" y="302843"/>
                    <a:pt x="524269" y="350838"/>
                    <a:pt x="465567" y="350838"/>
                  </a:cubicBezTo>
                  <a:lnTo>
                    <a:pt x="391346" y="350838"/>
                  </a:lnTo>
                  <a:lnTo>
                    <a:pt x="355843" y="350723"/>
                  </a:lnTo>
                  <a:lnTo>
                    <a:pt x="355843" y="311150"/>
                  </a:lnTo>
                  <a:lnTo>
                    <a:pt x="344488" y="311150"/>
                  </a:lnTo>
                  <a:lnTo>
                    <a:pt x="344488" y="350686"/>
                  </a:lnTo>
                  <a:lnTo>
                    <a:pt x="292101" y="350516"/>
                  </a:lnTo>
                  <a:lnTo>
                    <a:pt x="292101" y="279400"/>
                  </a:lnTo>
                  <a:lnTo>
                    <a:pt x="280988" y="279400"/>
                  </a:lnTo>
                  <a:lnTo>
                    <a:pt x="280988" y="350480"/>
                  </a:lnTo>
                  <a:lnTo>
                    <a:pt x="228601" y="350310"/>
                  </a:lnTo>
                  <a:lnTo>
                    <a:pt x="228601" y="311150"/>
                  </a:lnTo>
                  <a:lnTo>
                    <a:pt x="217246" y="311150"/>
                  </a:lnTo>
                  <a:lnTo>
                    <a:pt x="217246" y="350274"/>
                  </a:lnTo>
                  <a:lnTo>
                    <a:pt x="182853" y="350162"/>
                  </a:lnTo>
                  <a:lnTo>
                    <a:pt x="102560" y="350162"/>
                  </a:lnTo>
                  <a:cubicBezTo>
                    <a:pt x="41834" y="350838"/>
                    <a:pt x="0" y="294731"/>
                    <a:pt x="0" y="235244"/>
                  </a:cubicBezTo>
                  <a:cubicBezTo>
                    <a:pt x="0" y="171025"/>
                    <a:pt x="51955" y="119650"/>
                    <a:pt x="115380" y="119650"/>
                  </a:cubicBezTo>
                  <a:cubicBezTo>
                    <a:pt x="120103" y="119650"/>
                    <a:pt x="124151" y="119650"/>
                    <a:pt x="128200" y="120326"/>
                  </a:cubicBezTo>
                  <a:cubicBezTo>
                    <a:pt x="136296" y="52727"/>
                    <a:pt x="193649" y="0"/>
                    <a:pt x="263146" y="0"/>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183">
              <a:extLst>
                <a:ext uri="{FF2B5EF4-FFF2-40B4-BE49-F238E27FC236}">
                  <a16:creationId xmlns:a16="http://schemas.microsoft.com/office/drawing/2014/main" id="{A755CEA2-6E03-3A1A-C733-80CCF9DB8D5C}"/>
                </a:ext>
              </a:extLst>
            </p:cNvPr>
            <p:cNvSpPr>
              <a:spLocks/>
            </p:cNvSpPr>
            <p:nvPr/>
          </p:nvSpPr>
          <p:spPr bwMode="auto">
            <a:xfrm>
              <a:off x="9055100" y="1016000"/>
              <a:ext cx="814388" cy="80963"/>
            </a:xfrm>
            <a:custGeom>
              <a:avLst/>
              <a:gdLst>
                <a:gd name="T0" fmla="*/ 70 w 1206"/>
                <a:gd name="T1" fmla="*/ 0 h 120"/>
                <a:gd name="T2" fmla="*/ 0 w 1206"/>
                <a:gd name="T3" fmla="*/ 0 h 120"/>
                <a:gd name="T4" fmla="*/ 0 w 1206"/>
                <a:gd name="T5" fmla="*/ 67 h 120"/>
                <a:gd name="T6" fmla="*/ 53 w 1206"/>
                <a:gd name="T7" fmla="*/ 120 h 120"/>
                <a:gd name="T8" fmla="*/ 1153 w 1206"/>
                <a:gd name="T9" fmla="*/ 120 h 120"/>
                <a:gd name="T10" fmla="*/ 1206 w 1206"/>
                <a:gd name="T11" fmla="*/ 67 h 120"/>
                <a:gd name="T12" fmla="*/ 1206 w 1206"/>
                <a:gd name="T13" fmla="*/ 0 h 120"/>
                <a:gd name="T14" fmla="*/ 1136 w 1206"/>
                <a:gd name="T15" fmla="*/ 0 h 120"/>
                <a:gd name="T16" fmla="*/ 690 w 1206"/>
                <a:gd name="T17" fmla="*/ 0 h 120"/>
                <a:gd name="T18" fmla="*/ 690 w 1206"/>
                <a:gd name="T19" fmla="*/ 34 h 120"/>
                <a:gd name="T20" fmla="*/ 516 w 1206"/>
                <a:gd name="T21" fmla="*/ 34 h 120"/>
                <a:gd name="T22" fmla="*/ 516 w 1206"/>
                <a:gd name="T23" fmla="*/ 0 h 120"/>
                <a:gd name="T24" fmla="*/ 70 w 120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6" h="120">
                  <a:moveTo>
                    <a:pt x="70" y="0"/>
                  </a:moveTo>
                  <a:lnTo>
                    <a:pt x="0" y="0"/>
                  </a:lnTo>
                  <a:lnTo>
                    <a:pt x="0" y="67"/>
                  </a:lnTo>
                  <a:cubicBezTo>
                    <a:pt x="0" y="96"/>
                    <a:pt x="24" y="120"/>
                    <a:pt x="53" y="120"/>
                  </a:cubicBezTo>
                  <a:lnTo>
                    <a:pt x="1153" y="120"/>
                  </a:lnTo>
                  <a:cubicBezTo>
                    <a:pt x="1182" y="120"/>
                    <a:pt x="1206" y="96"/>
                    <a:pt x="1206" y="67"/>
                  </a:cubicBezTo>
                  <a:lnTo>
                    <a:pt x="1206" y="0"/>
                  </a:lnTo>
                  <a:lnTo>
                    <a:pt x="1136" y="0"/>
                  </a:lnTo>
                  <a:lnTo>
                    <a:pt x="690" y="0"/>
                  </a:lnTo>
                  <a:lnTo>
                    <a:pt x="690" y="34"/>
                  </a:lnTo>
                  <a:lnTo>
                    <a:pt x="516" y="34"/>
                  </a:lnTo>
                  <a:lnTo>
                    <a:pt x="516" y="0"/>
                  </a:lnTo>
                  <a:lnTo>
                    <a:pt x="70" y="0"/>
                  </a:ln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192">
              <a:extLst>
                <a:ext uri="{FF2B5EF4-FFF2-40B4-BE49-F238E27FC236}">
                  <a16:creationId xmlns:a16="http://schemas.microsoft.com/office/drawing/2014/main" id="{A5F2FAAC-7F9F-3F4C-33DE-310A9A9AE086}"/>
                </a:ext>
              </a:extLst>
            </p:cNvPr>
            <p:cNvSpPr>
              <a:spLocks noEditPoints="1"/>
            </p:cNvSpPr>
            <p:nvPr/>
          </p:nvSpPr>
          <p:spPr bwMode="auto">
            <a:xfrm>
              <a:off x="9429750" y="876300"/>
              <a:ext cx="65088" cy="65088"/>
            </a:xfrm>
            <a:custGeom>
              <a:avLst/>
              <a:gdLst>
                <a:gd name="T0" fmla="*/ 48 w 96"/>
                <a:gd name="T1" fmla="*/ 17 h 96"/>
                <a:gd name="T2" fmla="*/ 17 w 96"/>
                <a:gd name="T3" fmla="*/ 48 h 96"/>
                <a:gd name="T4" fmla="*/ 48 w 96"/>
                <a:gd name="T5" fmla="*/ 79 h 96"/>
                <a:gd name="T6" fmla="*/ 79 w 96"/>
                <a:gd name="T7" fmla="*/ 48 h 96"/>
                <a:gd name="T8" fmla="*/ 48 w 96"/>
                <a:gd name="T9" fmla="*/ 17 h 96"/>
                <a:gd name="T10" fmla="*/ 48 w 96"/>
                <a:gd name="T11" fmla="*/ 96 h 96"/>
                <a:gd name="T12" fmla="*/ 0 w 96"/>
                <a:gd name="T13" fmla="*/ 48 h 96"/>
                <a:gd name="T14" fmla="*/ 48 w 96"/>
                <a:gd name="T15" fmla="*/ 0 h 96"/>
                <a:gd name="T16" fmla="*/ 96 w 96"/>
                <a:gd name="T17" fmla="*/ 48 h 96"/>
                <a:gd name="T18" fmla="*/ 48 w 96"/>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7"/>
                  </a:moveTo>
                  <a:cubicBezTo>
                    <a:pt x="31" y="17"/>
                    <a:pt x="17" y="31"/>
                    <a:pt x="17" y="48"/>
                  </a:cubicBezTo>
                  <a:cubicBezTo>
                    <a:pt x="17" y="65"/>
                    <a:pt x="31" y="79"/>
                    <a:pt x="48" y="79"/>
                  </a:cubicBezTo>
                  <a:cubicBezTo>
                    <a:pt x="65" y="79"/>
                    <a:pt x="79" y="65"/>
                    <a:pt x="79" y="48"/>
                  </a:cubicBezTo>
                  <a:cubicBezTo>
                    <a:pt x="79" y="31"/>
                    <a:pt x="65" y="17"/>
                    <a:pt x="48" y="17"/>
                  </a:cubicBezTo>
                  <a:close/>
                  <a:moveTo>
                    <a:pt x="48" y="96"/>
                  </a:moveTo>
                  <a:cubicBezTo>
                    <a:pt x="21" y="96"/>
                    <a:pt x="0" y="74"/>
                    <a:pt x="0" y="48"/>
                  </a:cubicBezTo>
                  <a:cubicBezTo>
                    <a:pt x="0" y="21"/>
                    <a:pt x="21" y="0"/>
                    <a:pt x="48" y="0"/>
                  </a:cubicBezTo>
                  <a:cubicBezTo>
                    <a:pt x="74" y="0"/>
                    <a:pt x="96" y="21"/>
                    <a:pt x="96" y="48"/>
                  </a:cubicBezTo>
                  <a:cubicBezTo>
                    <a:pt x="96" y="74"/>
                    <a:pt x="74" y="96"/>
                    <a:pt x="48" y="96"/>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193">
              <a:extLst>
                <a:ext uri="{FF2B5EF4-FFF2-40B4-BE49-F238E27FC236}">
                  <a16:creationId xmlns:a16="http://schemas.microsoft.com/office/drawing/2014/main" id="{A8FFB615-A3C4-BA1E-A5DB-D895375B6A44}"/>
                </a:ext>
              </a:extLst>
            </p:cNvPr>
            <p:cNvSpPr>
              <a:spLocks noEditPoints="1"/>
            </p:cNvSpPr>
            <p:nvPr/>
          </p:nvSpPr>
          <p:spPr bwMode="auto">
            <a:xfrm>
              <a:off x="9625013" y="766763"/>
              <a:ext cx="65088" cy="65088"/>
            </a:xfrm>
            <a:custGeom>
              <a:avLst/>
              <a:gdLst>
                <a:gd name="T0" fmla="*/ 48 w 96"/>
                <a:gd name="T1" fmla="*/ 17 h 96"/>
                <a:gd name="T2" fmla="*/ 16 w 96"/>
                <a:gd name="T3" fmla="*/ 48 h 96"/>
                <a:gd name="T4" fmla="*/ 48 w 96"/>
                <a:gd name="T5" fmla="*/ 79 h 96"/>
                <a:gd name="T6" fmla="*/ 79 w 96"/>
                <a:gd name="T7" fmla="*/ 48 h 96"/>
                <a:gd name="T8" fmla="*/ 48 w 96"/>
                <a:gd name="T9" fmla="*/ 17 h 96"/>
                <a:gd name="T10" fmla="*/ 48 w 96"/>
                <a:gd name="T11" fmla="*/ 96 h 96"/>
                <a:gd name="T12" fmla="*/ 0 w 96"/>
                <a:gd name="T13" fmla="*/ 48 h 96"/>
                <a:gd name="T14" fmla="*/ 48 w 96"/>
                <a:gd name="T15" fmla="*/ 0 h 96"/>
                <a:gd name="T16" fmla="*/ 96 w 96"/>
                <a:gd name="T17" fmla="*/ 48 h 96"/>
                <a:gd name="T18" fmla="*/ 48 w 96"/>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7"/>
                  </a:moveTo>
                  <a:cubicBezTo>
                    <a:pt x="30" y="17"/>
                    <a:pt x="16" y="31"/>
                    <a:pt x="16" y="48"/>
                  </a:cubicBezTo>
                  <a:cubicBezTo>
                    <a:pt x="16" y="65"/>
                    <a:pt x="30" y="79"/>
                    <a:pt x="48" y="79"/>
                  </a:cubicBezTo>
                  <a:cubicBezTo>
                    <a:pt x="65" y="79"/>
                    <a:pt x="79" y="65"/>
                    <a:pt x="79" y="48"/>
                  </a:cubicBezTo>
                  <a:cubicBezTo>
                    <a:pt x="79" y="31"/>
                    <a:pt x="65" y="17"/>
                    <a:pt x="48" y="17"/>
                  </a:cubicBezTo>
                  <a:close/>
                  <a:moveTo>
                    <a:pt x="48" y="96"/>
                  </a:moveTo>
                  <a:cubicBezTo>
                    <a:pt x="21" y="96"/>
                    <a:pt x="0" y="75"/>
                    <a:pt x="0" y="48"/>
                  </a:cubicBezTo>
                  <a:cubicBezTo>
                    <a:pt x="0" y="22"/>
                    <a:pt x="21" y="0"/>
                    <a:pt x="48" y="0"/>
                  </a:cubicBezTo>
                  <a:cubicBezTo>
                    <a:pt x="74" y="0"/>
                    <a:pt x="96" y="22"/>
                    <a:pt x="96" y="48"/>
                  </a:cubicBezTo>
                  <a:cubicBezTo>
                    <a:pt x="96" y="75"/>
                    <a:pt x="74" y="96"/>
                    <a:pt x="48" y="96"/>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194">
              <a:extLst>
                <a:ext uri="{FF2B5EF4-FFF2-40B4-BE49-F238E27FC236}">
                  <a16:creationId xmlns:a16="http://schemas.microsoft.com/office/drawing/2014/main" id="{56560F82-9AA5-3BF9-8E2F-0AE2B8DB1614}"/>
                </a:ext>
              </a:extLst>
            </p:cNvPr>
            <p:cNvSpPr>
              <a:spLocks noEditPoints="1"/>
            </p:cNvSpPr>
            <p:nvPr/>
          </p:nvSpPr>
          <p:spPr bwMode="auto">
            <a:xfrm>
              <a:off x="9234488" y="766763"/>
              <a:ext cx="65088" cy="65088"/>
            </a:xfrm>
            <a:custGeom>
              <a:avLst/>
              <a:gdLst>
                <a:gd name="T0" fmla="*/ 48 w 96"/>
                <a:gd name="T1" fmla="*/ 17 h 96"/>
                <a:gd name="T2" fmla="*/ 17 w 96"/>
                <a:gd name="T3" fmla="*/ 48 h 96"/>
                <a:gd name="T4" fmla="*/ 48 w 96"/>
                <a:gd name="T5" fmla="*/ 79 h 96"/>
                <a:gd name="T6" fmla="*/ 79 w 96"/>
                <a:gd name="T7" fmla="*/ 48 h 96"/>
                <a:gd name="T8" fmla="*/ 48 w 96"/>
                <a:gd name="T9" fmla="*/ 17 h 96"/>
                <a:gd name="T10" fmla="*/ 48 w 96"/>
                <a:gd name="T11" fmla="*/ 96 h 96"/>
                <a:gd name="T12" fmla="*/ 0 w 96"/>
                <a:gd name="T13" fmla="*/ 48 h 96"/>
                <a:gd name="T14" fmla="*/ 48 w 96"/>
                <a:gd name="T15" fmla="*/ 0 h 96"/>
                <a:gd name="T16" fmla="*/ 96 w 96"/>
                <a:gd name="T17" fmla="*/ 48 h 96"/>
                <a:gd name="T18" fmla="*/ 48 w 96"/>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7"/>
                  </a:moveTo>
                  <a:cubicBezTo>
                    <a:pt x="31" y="17"/>
                    <a:pt x="17" y="31"/>
                    <a:pt x="17" y="48"/>
                  </a:cubicBezTo>
                  <a:cubicBezTo>
                    <a:pt x="17" y="65"/>
                    <a:pt x="31" y="79"/>
                    <a:pt x="48" y="79"/>
                  </a:cubicBezTo>
                  <a:cubicBezTo>
                    <a:pt x="65" y="79"/>
                    <a:pt x="79" y="65"/>
                    <a:pt x="79" y="48"/>
                  </a:cubicBezTo>
                  <a:cubicBezTo>
                    <a:pt x="79" y="31"/>
                    <a:pt x="65" y="17"/>
                    <a:pt x="48" y="17"/>
                  </a:cubicBezTo>
                  <a:close/>
                  <a:moveTo>
                    <a:pt x="48" y="96"/>
                  </a:moveTo>
                  <a:cubicBezTo>
                    <a:pt x="22" y="96"/>
                    <a:pt x="0" y="75"/>
                    <a:pt x="0" y="48"/>
                  </a:cubicBezTo>
                  <a:cubicBezTo>
                    <a:pt x="0" y="22"/>
                    <a:pt x="22" y="0"/>
                    <a:pt x="48" y="0"/>
                  </a:cubicBezTo>
                  <a:cubicBezTo>
                    <a:pt x="75" y="0"/>
                    <a:pt x="96" y="22"/>
                    <a:pt x="96" y="48"/>
                  </a:cubicBezTo>
                  <a:cubicBezTo>
                    <a:pt x="96" y="75"/>
                    <a:pt x="75" y="96"/>
                    <a:pt x="48" y="96"/>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196">
              <a:extLst>
                <a:ext uri="{FF2B5EF4-FFF2-40B4-BE49-F238E27FC236}">
                  <a16:creationId xmlns:a16="http://schemas.microsoft.com/office/drawing/2014/main" id="{BF8A8B62-6ACE-4FA4-854E-A5A5FC6A6E92}"/>
                </a:ext>
              </a:extLst>
            </p:cNvPr>
            <p:cNvSpPr>
              <a:spLocks/>
            </p:cNvSpPr>
            <p:nvPr/>
          </p:nvSpPr>
          <p:spPr bwMode="auto">
            <a:xfrm>
              <a:off x="9782175" y="544513"/>
              <a:ext cx="44450" cy="471488"/>
            </a:xfrm>
            <a:custGeom>
              <a:avLst/>
              <a:gdLst>
                <a:gd name="T0" fmla="*/ 67 w 67"/>
                <a:gd name="T1" fmla="*/ 699 h 699"/>
                <a:gd name="T2" fmla="*/ 50 w 67"/>
                <a:gd name="T3" fmla="*/ 699 h 699"/>
                <a:gd name="T4" fmla="*/ 50 w 67"/>
                <a:gd name="T5" fmla="*/ 44 h 699"/>
                <a:gd name="T6" fmla="*/ 22 w 67"/>
                <a:gd name="T7" fmla="*/ 16 h 699"/>
                <a:gd name="T8" fmla="*/ 0 w 67"/>
                <a:gd name="T9" fmla="*/ 16 h 699"/>
                <a:gd name="T10" fmla="*/ 0 w 67"/>
                <a:gd name="T11" fmla="*/ 0 h 699"/>
                <a:gd name="T12" fmla="*/ 22 w 67"/>
                <a:gd name="T13" fmla="*/ 0 h 699"/>
                <a:gd name="T14" fmla="*/ 67 w 67"/>
                <a:gd name="T15" fmla="*/ 44 h 699"/>
                <a:gd name="T16" fmla="*/ 67 w 67"/>
                <a:gd name="T17"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99">
                  <a:moveTo>
                    <a:pt x="67" y="699"/>
                  </a:moveTo>
                  <a:lnTo>
                    <a:pt x="50" y="699"/>
                  </a:lnTo>
                  <a:lnTo>
                    <a:pt x="50" y="44"/>
                  </a:lnTo>
                  <a:cubicBezTo>
                    <a:pt x="50" y="29"/>
                    <a:pt x="38" y="16"/>
                    <a:pt x="22" y="16"/>
                  </a:cubicBezTo>
                  <a:lnTo>
                    <a:pt x="0" y="16"/>
                  </a:lnTo>
                  <a:lnTo>
                    <a:pt x="0" y="0"/>
                  </a:lnTo>
                  <a:lnTo>
                    <a:pt x="22" y="0"/>
                  </a:lnTo>
                  <a:cubicBezTo>
                    <a:pt x="47" y="0"/>
                    <a:pt x="67" y="20"/>
                    <a:pt x="67" y="44"/>
                  </a:cubicBezTo>
                  <a:lnTo>
                    <a:pt x="67" y="699"/>
                  </a:ln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28" name="Freeform 197">
              <a:extLst>
                <a:ext uri="{FF2B5EF4-FFF2-40B4-BE49-F238E27FC236}">
                  <a16:creationId xmlns:a16="http://schemas.microsoft.com/office/drawing/2014/main" id="{FA71F610-7DA4-93A1-045D-DF45B5004A10}"/>
                </a:ext>
              </a:extLst>
            </p:cNvPr>
            <p:cNvSpPr>
              <a:spLocks/>
            </p:cNvSpPr>
            <p:nvPr/>
          </p:nvSpPr>
          <p:spPr bwMode="auto">
            <a:xfrm>
              <a:off x="9097963" y="544513"/>
              <a:ext cx="44450" cy="471488"/>
            </a:xfrm>
            <a:custGeom>
              <a:avLst/>
              <a:gdLst>
                <a:gd name="T0" fmla="*/ 16 w 66"/>
                <a:gd name="T1" fmla="*/ 699 h 699"/>
                <a:gd name="T2" fmla="*/ 0 w 66"/>
                <a:gd name="T3" fmla="*/ 699 h 699"/>
                <a:gd name="T4" fmla="*/ 0 w 66"/>
                <a:gd name="T5" fmla="*/ 44 h 699"/>
                <a:gd name="T6" fmla="*/ 45 w 66"/>
                <a:gd name="T7" fmla="*/ 0 h 699"/>
                <a:gd name="T8" fmla="*/ 66 w 66"/>
                <a:gd name="T9" fmla="*/ 0 h 699"/>
                <a:gd name="T10" fmla="*/ 66 w 66"/>
                <a:gd name="T11" fmla="*/ 16 h 699"/>
                <a:gd name="T12" fmla="*/ 45 w 66"/>
                <a:gd name="T13" fmla="*/ 16 h 699"/>
                <a:gd name="T14" fmla="*/ 16 w 66"/>
                <a:gd name="T15" fmla="*/ 44 h 699"/>
                <a:gd name="T16" fmla="*/ 16 w 66"/>
                <a:gd name="T17"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99">
                  <a:moveTo>
                    <a:pt x="16" y="699"/>
                  </a:moveTo>
                  <a:lnTo>
                    <a:pt x="0" y="699"/>
                  </a:lnTo>
                  <a:lnTo>
                    <a:pt x="0" y="44"/>
                  </a:lnTo>
                  <a:cubicBezTo>
                    <a:pt x="0" y="20"/>
                    <a:pt x="20" y="0"/>
                    <a:pt x="45" y="0"/>
                  </a:cubicBezTo>
                  <a:lnTo>
                    <a:pt x="66" y="0"/>
                  </a:lnTo>
                  <a:lnTo>
                    <a:pt x="66" y="16"/>
                  </a:lnTo>
                  <a:lnTo>
                    <a:pt x="45" y="16"/>
                  </a:lnTo>
                  <a:cubicBezTo>
                    <a:pt x="29" y="16"/>
                    <a:pt x="16" y="29"/>
                    <a:pt x="16" y="44"/>
                  </a:cubicBezTo>
                  <a:lnTo>
                    <a:pt x="16" y="699"/>
                  </a:ln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198">
              <a:extLst>
                <a:ext uri="{FF2B5EF4-FFF2-40B4-BE49-F238E27FC236}">
                  <a16:creationId xmlns:a16="http://schemas.microsoft.com/office/drawing/2014/main" id="{7657089C-0E94-C547-52B1-6B1E4AE7CC75}"/>
                </a:ext>
              </a:extLst>
            </p:cNvPr>
            <p:cNvSpPr>
              <a:spLocks/>
            </p:cNvSpPr>
            <p:nvPr/>
          </p:nvSpPr>
          <p:spPr bwMode="auto">
            <a:xfrm>
              <a:off x="9050338" y="1011238"/>
              <a:ext cx="823913" cy="92075"/>
            </a:xfrm>
            <a:custGeom>
              <a:avLst/>
              <a:gdLst>
                <a:gd name="T0" fmla="*/ 1161 w 1222"/>
                <a:gd name="T1" fmla="*/ 136 h 136"/>
                <a:gd name="T2" fmla="*/ 61 w 1222"/>
                <a:gd name="T3" fmla="*/ 136 h 136"/>
                <a:gd name="T4" fmla="*/ 0 w 1222"/>
                <a:gd name="T5" fmla="*/ 75 h 136"/>
                <a:gd name="T6" fmla="*/ 0 w 1222"/>
                <a:gd name="T7" fmla="*/ 0 h 136"/>
                <a:gd name="T8" fmla="*/ 78 w 1222"/>
                <a:gd name="T9" fmla="*/ 0 h 136"/>
                <a:gd name="T10" fmla="*/ 78 w 1222"/>
                <a:gd name="T11" fmla="*/ 17 h 136"/>
                <a:gd name="T12" fmla="*/ 16 w 1222"/>
                <a:gd name="T13" fmla="*/ 17 h 136"/>
                <a:gd name="T14" fmla="*/ 16 w 1222"/>
                <a:gd name="T15" fmla="*/ 75 h 136"/>
                <a:gd name="T16" fmla="*/ 61 w 1222"/>
                <a:gd name="T17" fmla="*/ 120 h 136"/>
                <a:gd name="T18" fmla="*/ 1161 w 1222"/>
                <a:gd name="T19" fmla="*/ 120 h 136"/>
                <a:gd name="T20" fmla="*/ 1205 w 1222"/>
                <a:gd name="T21" fmla="*/ 75 h 136"/>
                <a:gd name="T22" fmla="*/ 1205 w 1222"/>
                <a:gd name="T23" fmla="*/ 17 h 136"/>
                <a:gd name="T24" fmla="*/ 1144 w 1222"/>
                <a:gd name="T25" fmla="*/ 17 h 136"/>
                <a:gd name="T26" fmla="*/ 1144 w 1222"/>
                <a:gd name="T27" fmla="*/ 0 h 136"/>
                <a:gd name="T28" fmla="*/ 1222 w 1222"/>
                <a:gd name="T29" fmla="*/ 0 h 136"/>
                <a:gd name="T30" fmla="*/ 1222 w 1222"/>
                <a:gd name="T31" fmla="*/ 75 h 136"/>
                <a:gd name="T32" fmla="*/ 1161 w 1222"/>
                <a:gd name="T3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2" h="136">
                  <a:moveTo>
                    <a:pt x="1161" y="136"/>
                  </a:moveTo>
                  <a:lnTo>
                    <a:pt x="61" y="136"/>
                  </a:lnTo>
                  <a:cubicBezTo>
                    <a:pt x="27" y="136"/>
                    <a:pt x="0" y="109"/>
                    <a:pt x="0" y="75"/>
                  </a:cubicBezTo>
                  <a:lnTo>
                    <a:pt x="0" y="0"/>
                  </a:lnTo>
                  <a:lnTo>
                    <a:pt x="78" y="0"/>
                  </a:lnTo>
                  <a:lnTo>
                    <a:pt x="78" y="17"/>
                  </a:lnTo>
                  <a:lnTo>
                    <a:pt x="16" y="17"/>
                  </a:lnTo>
                  <a:lnTo>
                    <a:pt x="16" y="75"/>
                  </a:lnTo>
                  <a:cubicBezTo>
                    <a:pt x="16" y="100"/>
                    <a:pt x="36" y="120"/>
                    <a:pt x="61" y="120"/>
                  </a:cubicBezTo>
                  <a:lnTo>
                    <a:pt x="1161" y="120"/>
                  </a:lnTo>
                  <a:cubicBezTo>
                    <a:pt x="1185" y="120"/>
                    <a:pt x="1205" y="100"/>
                    <a:pt x="1205" y="75"/>
                  </a:cubicBezTo>
                  <a:lnTo>
                    <a:pt x="1205" y="17"/>
                  </a:lnTo>
                  <a:lnTo>
                    <a:pt x="1144" y="17"/>
                  </a:lnTo>
                  <a:lnTo>
                    <a:pt x="1144" y="0"/>
                  </a:lnTo>
                  <a:lnTo>
                    <a:pt x="1222" y="0"/>
                  </a:lnTo>
                  <a:lnTo>
                    <a:pt x="1222" y="75"/>
                  </a:lnTo>
                  <a:cubicBezTo>
                    <a:pt x="1222" y="109"/>
                    <a:pt x="1195" y="136"/>
                    <a:pt x="1161" y="136"/>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30" name="Freeform 199">
              <a:extLst>
                <a:ext uri="{FF2B5EF4-FFF2-40B4-BE49-F238E27FC236}">
                  <a16:creationId xmlns:a16="http://schemas.microsoft.com/office/drawing/2014/main" id="{ED6537A9-D3D9-081E-0314-D6C3080AB24D}"/>
                </a:ext>
              </a:extLst>
            </p:cNvPr>
            <p:cNvSpPr>
              <a:spLocks/>
            </p:cNvSpPr>
            <p:nvPr/>
          </p:nvSpPr>
          <p:spPr bwMode="auto">
            <a:xfrm>
              <a:off x="9102725" y="1011238"/>
              <a:ext cx="719138" cy="33338"/>
            </a:xfrm>
            <a:custGeom>
              <a:avLst/>
              <a:gdLst>
                <a:gd name="T0" fmla="*/ 267 w 453"/>
                <a:gd name="T1" fmla="*/ 21 h 21"/>
                <a:gd name="T2" fmla="*/ 186 w 453"/>
                <a:gd name="T3" fmla="*/ 21 h 21"/>
                <a:gd name="T4" fmla="*/ 186 w 453"/>
                <a:gd name="T5" fmla="*/ 7 h 21"/>
                <a:gd name="T6" fmla="*/ 0 w 453"/>
                <a:gd name="T7" fmla="*/ 7 h 21"/>
                <a:gd name="T8" fmla="*/ 0 w 453"/>
                <a:gd name="T9" fmla="*/ 0 h 21"/>
                <a:gd name="T10" fmla="*/ 193 w 453"/>
                <a:gd name="T11" fmla="*/ 0 h 21"/>
                <a:gd name="T12" fmla="*/ 193 w 453"/>
                <a:gd name="T13" fmla="*/ 14 h 21"/>
                <a:gd name="T14" fmla="*/ 260 w 453"/>
                <a:gd name="T15" fmla="*/ 14 h 21"/>
                <a:gd name="T16" fmla="*/ 260 w 453"/>
                <a:gd name="T17" fmla="*/ 0 h 21"/>
                <a:gd name="T18" fmla="*/ 453 w 453"/>
                <a:gd name="T19" fmla="*/ 0 h 21"/>
                <a:gd name="T20" fmla="*/ 453 w 453"/>
                <a:gd name="T21" fmla="*/ 7 h 21"/>
                <a:gd name="T22" fmla="*/ 267 w 453"/>
                <a:gd name="T23" fmla="*/ 7 h 21"/>
                <a:gd name="T24" fmla="*/ 267 w 453"/>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21">
                  <a:moveTo>
                    <a:pt x="267" y="21"/>
                  </a:moveTo>
                  <a:lnTo>
                    <a:pt x="186" y="21"/>
                  </a:lnTo>
                  <a:lnTo>
                    <a:pt x="186" y="7"/>
                  </a:lnTo>
                  <a:lnTo>
                    <a:pt x="0" y="7"/>
                  </a:lnTo>
                  <a:lnTo>
                    <a:pt x="0" y="0"/>
                  </a:lnTo>
                  <a:lnTo>
                    <a:pt x="193" y="0"/>
                  </a:lnTo>
                  <a:lnTo>
                    <a:pt x="193" y="14"/>
                  </a:lnTo>
                  <a:lnTo>
                    <a:pt x="260" y="14"/>
                  </a:lnTo>
                  <a:lnTo>
                    <a:pt x="260" y="0"/>
                  </a:lnTo>
                  <a:lnTo>
                    <a:pt x="453" y="0"/>
                  </a:lnTo>
                  <a:lnTo>
                    <a:pt x="453" y="7"/>
                  </a:lnTo>
                  <a:lnTo>
                    <a:pt x="267" y="7"/>
                  </a:lnTo>
                  <a:lnTo>
                    <a:pt x="267" y="21"/>
                  </a:ln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Shape 30">
              <a:extLst>
                <a:ext uri="{FF2B5EF4-FFF2-40B4-BE49-F238E27FC236}">
                  <a16:creationId xmlns:a16="http://schemas.microsoft.com/office/drawing/2014/main" id="{8D5DAB8C-EF84-239E-3A92-A836632D4478}"/>
                </a:ext>
              </a:extLst>
            </p:cNvPr>
            <p:cNvSpPr>
              <a:spLocks/>
            </p:cNvSpPr>
            <p:nvPr/>
          </p:nvSpPr>
          <p:spPr bwMode="auto">
            <a:xfrm>
              <a:off x="9294813" y="655074"/>
              <a:ext cx="109538" cy="149789"/>
            </a:xfrm>
            <a:custGeom>
              <a:avLst/>
              <a:gdLst>
                <a:gd name="connsiteX0" fmla="*/ 98183 w 109538"/>
                <a:gd name="connsiteY0" fmla="*/ 0 h 149789"/>
                <a:gd name="connsiteX1" fmla="*/ 109538 w 109538"/>
                <a:gd name="connsiteY1" fmla="*/ 36 h 149789"/>
                <a:gd name="connsiteX2" fmla="*/ 109538 w 109538"/>
                <a:gd name="connsiteY2" fmla="*/ 111332 h 149789"/>
                <a:gd name="connsiteX3" fmla="*/ 71467 w 109538"/>
                <a:gd name="connsiteY3" fmla="*/ 149789 h 149789"/>
                <a:gd name="connsiteX4" fmla="*/ 0 w 109538"/>
                <a:gd name="connsiteY4" fmla="*/ 149789 h 149789"/>
                <a:gd name="connsiteX5" fmla="*/ 0 w 109538"/>
                <a:gd name="connsiteY5" fmla="*/ 138319 h 149789"/>
                <a:gd name="connsiteX6" fmla="*/ 71467 w 109538"/>
                <a:gd name="connsiteY6" fmla="*/ 138319 h 149789"/>
                <a:gd name="connsiteX7" fmla="*/ 98183 w 109538"/>
                <a:gd name="connsiteY7" fmla="*/ 111332 h 1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8" h="149789">
                  <a:moveTo>
                    <a:pt x="98183" y="0"/>
                  </a:moveTo>
                  <a:lnTo>
                    <a:pt x="109538" y="36"/>
                  </a:lnTo>
                  <a:lnTo>
                    <a:pt x="109538" y="111332"/>
                  </a:lnTo>
                  <a:cubicBezTo>
                    <a:pt x="109538" y="132247"/>
                    <a:pt x="92172" y="149789"/>
                    <a:pt x="71467" y="149789"/>
                  </a:cubicBezTo>
                  <a:lnTo>
                    <a:pt x="0" y="149789"/>
                  </a:lnTo>
                  <a:lnTo>
                    <a:pt x="0" y="138319"/>
                  </a:lnTo>
                  <a:lnTo>
                    <a:pt x="71467" y="138319"/>
                  </a:lnTo>
                  <a:cubicBezTo>
                    <a:pt x="86161" y="138319"/>
                    <a:pt x="98183" y="126175"/>
                    <a:pt x="98183" y="111332"/>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32" name="Freeform: Shape 31">
              <a:extLst>
                <a:ext uri="{FF2B5EF4-FFF2-40B4-BE49-F238E27FC236}">
                  <a16:creationId xmlns:a16="http://schemas.microsoft.com/office/drawing/2014/main" id="{111526C9-7F4B-EFE7-29D4-F2D408F1E298}"/>
                </a:ext>
              </a:extLst>
            </p:cNvPr>
            <p:cNvSpPr>
              <a:spLocks noChangeArrowheads="1"/>
            </p:cNvSpPr>
            <p:nvPr/>
          </p:nvSpPr>
          <p:spPr bwMode="auto">
            <a:xfrm>
              <a:off x="9456738" y="655280"/>
              <a:ext cx="11113" cy="225783"/>
            </a:xfrm>
            <a:custGeom>
              <a:avLst/>
              <a:gdLst>
                <a:gd name="connsiteX0" fmla="*/ 0 w 11113"/>
                <a:gd name="connsiteY0" fmla="*/ 0 h 225783"/>
                <a:gd name="connsiteX1" fmla="*/ 11113 w 11113"/>
                <a:gd name="connsiteY1" fmla="*/ 36 h 225783"/>
                <a:gd name="connsiteX2" fmla="*/ 11113 w 11113"/>
                <a:gd name="connsiteY2" fmla="*/ 225783 h 225783"/>
                <a:gd name="connsiteX3" fmla="*/ 0 w 11113"/>
                <a:gd name="connsiteY3" fmla="*/ 225783 h 225783"/>
              </a:gdLst>
              <a:ahLst/>
              <a:cxnLst>
                <a:cxn ang="0">
                  <a:pos x="connsiteX0" y="connsiteY0"/>
                </a:cxn>
                <a:cxn ang="0">
                  <a:pos x="connsiteX1" y="connsiteY1"/>
                </a:cxn>
                <a:cxn ang="0">
                  <a:pos x="connsiteX2" y="connsiteY2"/>
                </a:cxn>
                <a:cxn ang="0">
                  <a:pos x="connsiteX3" y="connsiteY3"/>
                </a:cxn>
              </a:cxnLst>
              <a:rect l="l" t="t" r="r" b="b"/>
              <a:pathLst>
                <a:path w="11113" h="225783">
                  <a:moveTo>
                    <a:pt x="0" y="0"/>
                  </a:moveTo>
                  <a:lnTo>
                    <a:pt x="11113" y="36"/>
                  </a:lnTo>
                  <a:lnTo>
                    <a:pt x="11113" y="225783"/>
                  </a:lnTo>
                  <a:lnTo>
                    <a:pt x="0" y="225783"/>
                  </a:lnTo>
                  <a:close/>
                </a:path>
              </a:pathLst>
            </a:custGeom>
            <a:grpFill/>
            <a:ln w="9525">
              <a:solidFill>
                <a:schemeClr val="tx1">
                  <a:lumMod val="50000"/>
                  <a:lumOff val="50000"/>
                </a:schemeClr>
              </a:solid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sp>
          <p:nvSpPr>
            <p:cNvPr id="33" name="Freeform: Shape 32">
              <a:extLst>
                <a:ext uri="{FF2B5EF4-FFF2-40B4-BE49-F238E27FC236}">
                  <a16:creationId xmlns:a16="http://schemas.microsoft.com/office/drawing/2014/main" id="{4EA8D88B-5B4A-AE34-5ACC-ECF5EFB3C592}"/>
                </a:ext>
              </a:extLst>
            </p:cNvPr>
            <p:cNvSpPr>
              <a:spLocks/>
            </p:cNvSpPr>
            <p:nvPr/>
          </p:nvSpPr>
          <p:spPr bwMode="auto">
            <a:xfrm>
              <a:off x="9520238" y="655486"/>
              <a:ext cx="109538" cy="149377"/>
            </a:xfrm>
            <a:custGeom>
              <a:avLst/>
              <a:gdLst>
                <a:gd name="connsiteX0" fmla="*/ 0 w 109538"/>
                <a:gd name="connsiteY0" fmla="*/ 0 h 149377"/>
                <a:gd name="connsiteX1" fmla="*/ 11355 w 109538"/>
                <a:gd name="connsiteY1" fmla="*/ 37 h 149377"/>
                <a:gd name="connsiteX2" fmla="*/ 11355 w 109538"/>
                <a:gd name="connsiteY2" fmla="*/ 110920 h 149377"/>
                <a:gd name="connsiteX3" fmla="*/ 38071 w 109538"/>
                <a:gd name="connsiteY3" fmla="*/ 137907 h 149377"/>
                <a:gd name="connsiteX4" fmla="*/ 109538 w 109538"/>
                <a:gd name="connsiteY4" fmla="*/ 137907 h 149377"/>
                <a:gd name="connsiteX5" fmla="*/ 109538 w 109538"/>
                <a:gd name="connsiteY5" fmla="*/ 149377 h 149377"/>
                <a:gd name="connsiteX6" fmla="*/ 38071 w 109538"/>
                <a:gd name="connsiteY6" fmla="*/ 149377 h 149377"/>
                <a:gd name="connsiteX7" fmla="*/ 0 w 109538"/>
                <a:gd name="connsiteY7" fmla="*/ 110920 h 14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8" h="149377">
                  <a:moveTo>
                    <a:pt x="0" y="0"/>
                  </a:moveTo>
                  <a:lnTo>
                    <a:pt x="11355" y="37"/>
                  </a:lnTo>
                  <a:lnTo>
                    <a:pt x="11355" y="110920"/>
                  </a:lnTo>
                  <a:cubicBezTo>
                    <a:pt x="11355" y="125763"/>
                    <a:pt x="23377" y="137907"/>
                    <a:pt x="38071" y="137907"/>
                  </a:cubicBezTo>
                  <a:lnTo>
                    <a:pt x="109538" y="137907"/>
                  </a:lnTo>
                  <a:lnTo>
                    <a:pt x="109538" y="149377"/>
                  </a:lnTo>
                  <a:lnTo>
                    <a:pt x="38071" y="149377"/>
                  </a:lnTo>
                  <a:cubicBezTo>
                    <a:pt x="17366" y="149377"/>
                    <a:pt x="0" y="131835"/>
                    <a:pt x="0" y="110920"/>
                  </a:cubicBezTo>
                  <a:close/>
                </a:path>
              </a:pathLst>
            </a:custGeom>
            <a:grp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ndParaRPr>
            </a:p>
          </p:txBody>
        </p:sp>
      </p:grpSp>
      <p:sp>
        <p:nvSpPr>
          <p:cNvPr id="38" name="TextBox 37">
            <a:extLst>
              <a:ext uri="{FF2B5EF4-FFF2-40B4-BE49-F238E27FC236}">
                <a16:creationId xmlns:a16="http://schemas.microsoft.com/office/drawing/2014/main" id="{09D20177-0DEC-3AE1-EFC7-90624BFD724C}"/>
              </a:ext>
            </a:extLst>
          </p:cNvPr>
          <p:cNvSpPr txBox="1"/>
          <p:nvPr/>
        </p:nvSpPr>
        <p:spPr>
          <a:xfrm>
            <a:off x="908813" y="5022308"/>
            <a:ext cx="6354307" cy="754053"/>
          </a:xfrm>
          <a:prstGeom prst="rect">
            <a:avLst/>
          </a:prstGeom>
          <a:noFill/>
        </p:spPr>
        <p:txBody>
          <a:bodyPr wrap="square">
            <a:spAutoFit/>
          </a:bodyPr>
          <a:lstStyle/>
          <a:p>
            <a:pPr algn="just">
              <a:spcBef>
                <a:spcPts val="300"/>
              </a:spcBef>
              <a:spcAft>
                <a:spcPts val="300"/>
              </a:spcAft>
            </a:pP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Hệ thống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quản</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trị</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và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xác</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thực</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người</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dùng</a:t>
            </a:r>
            <a:endPar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endParaRPr>
          </a:p>
          <a:p>
            <a:pPr algn="just">
              <a:spcBef>
                <a:spcPts val="300"/>
              </a:spcBef>
              <a:spcAft>
                <a:spcPts val="300"/>
              </a:spcAft>
            </a:pPr>
            <a:r>
              <a:rPr lang="en-US" sz="1800" dirty="0" err="1">
                <a:solidFill>
                  <a:schemeClr val="tx2">
                    <a:lumMod val="75000"/>
                  </a:schemeClr>
                </a:solidFill>
                <a:effectLst/>
                <a:latin typeface="Times New Roman" panose="02020603050405020304" pitchFamily="18" charset="0"/>
                <a:ea typeface="Calibri" panose="020F0502020204030204" pitchFamily="34" charset="0"/>
              </a:rPr>
              <a:t>Sử</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dụng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Keycloak</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để</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hiện</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thực</a:t>
            </a:r>
            <a:r>
              <a:rPr lang="en-US" sz="1800" dirty="0">
                <a:solidFill>
                  <a:schemeClr val="tx2">
                    <a:lumMod val="75000"/>
                  </a:schemeClr>
                </a:solidFill>
                <a:effectLst/>
                <a:latin typeface="Times New Roman" panose="02020603050405020304" pitchFamily="18" charset="0"/>
                <a:ea typeface="Calibri" panose="020F0502020204030204" pitchFamily="34" charset="0"/>
              </a:rPr>
              <a:t> authentication và authorization.  </a:t>
            </a:r>
            <a:endPar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endParaRPr>
          </a:p>
        </p:txBody>
      </p:sp>
      <p:sp>
        <p:nvSpPr>
          <p:cNvPr id="43" name="TextBox 42">
            <a:extLst>
              <a:ext uri="{FF2B5EF4-FFF2-40B4-BE49-F238E27FC236}">
                <a16:creationId xmlns:a16="http://schemas.microsoft.com/office/drawing/2014/main" id="{14C49CDC-18FC-7E91-2667-D10CF5C98302}"/>
              </a:ext>
            </a:extLst>
          </p:cNvPr>
          <p:cNvSpPr txBox="1"/>
          <p:nvPr/>
        </p:nvSpPr>
        <p:spPr>
          <a:xfrm>
            <a:off x="899586" y="5836658"/>
            <a:ext cx="6354307" cy="754053"/>
          </a:xfrm>
          <a:prstGeom prst="rect">
            <a:avLst/>
          </a:prstGeom>
          <a:noFill/>
        </p:spPr>
        <p:txBody>
          <a:bodyPr wrap="square">
            <a:spAutoFit/>
          </a:bodyPr>
          <a:lstStyle/>
          <a:p>
            <a:pPr algn="just">
              <a:spcBef>
                <a:spcPts val="300"/>
              </a:spcBef>
              <a:spcAft>
                <a:spcPts val="300"/>
              </a:spcAft>
            </a:pP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Hệ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quản</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a:t>
            </a:r>
            <a:r>
              <a:rPr lang="en-US" sz="2000" b="1" dirty="0" err="1">
                <a:solidFill>
                  <a:schemeClr val="tx2">
                    <a:lumMod val="75000"/>
                  </a:schemeClr>
                </a:solidFill>
                <a:effectLst/>
                <a:latin typeface="+mj-lt"/>
                <a:ea typeface="Lato Regular" panose="020F0502020204030203" pitchFamily="34" charset="0"/>
                <a:cs typeface="Lato Regular" panose="020F0502020204030203" pitchFamily="34" charset="0"/>
              </a:rPr>
              <a:t>trị</a:t>
            </a:r>
            <a:r>
              <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rPr>
              <a:t> CSDL (database)</a:t>
            </a:r>
          </a:p>
          <a:p>
            <a:pPr algn="just">
              <a:spcBef>
                <a:spcPts val="300"/>
              </a:spcBef>
              <a:spcAft>
                <a:spcPts val="300"/>
              </a:spcAft>
            </a:pPr>
            <a:r>
              <a:rPr lang="en-US" sz="1800" dirty="0" err="1">
                <a:solidFill>
                  <a:schemeClr val="tx2">
                    <a:lumMod val="75000"/>
                  </a:schemeClr>
                </a:solidFill>
                <a:effectLst/>
                <a:latin typeface="Times New Roman" panose="02020603050405020304" pitchFamily="18" charset="0"/>
                <a:ea typeface="Calibri" panose="020F0502020204030204" pitchFamily="34" charset="0"/>
              </a:rPr>
              <a:t>Sử</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solidFill>
                  <a:schemeClr val="tx2">
                    <a:lumMod val="75000"/>
                  </a:schemeClr>
                </a:solidFill>
                <a:effectLst/>
                <a:latin typeface="Times New Roman" panose="02020603050405020304" pitchFamily="18" charset="0"/>
                <a:ea typeface="Calibri" panose="020F0502020204030204" pitchFamily="34" charset="0"/>
              </a:rPr>
              <a:t>dụng</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PostGIS</a:t>
            </a:r>
            <a:r>
              <a:rPr lang="en-US" sz="1800" dirty="0">
                <a:effectLst/>
                <a:latin typeface="Times New Roman" panose="02020603050405020304" pitchFamily="18" charset="0"/>
                <a:ea typeface="Calibri" panose="020F0502020204030204" pitchFamily="34" charset="0"/>
              </a:rPr>
              <a:t> trong PostgreSQL</a:t>
            </a:r>
            <a:r>
              <a:rPr lang="en-US" sz="1800" dirty="0">
                <a:solidFill>
                  <a:schemeClr val="tx2">
                    <a:lumMod val="75000"/>
                  </a:schemeClr>
                </a:solidFill>
                <a:effectLst/>
                <a:latin typeface="Times New Roman" panose="02020603050405020304" pitchFamily="18" charset="0"/>
                <a:ea typeface="Calibri" panose="020F0502020204030204" pitchFamily="34" charset="0"/>
              </a:rPr>
              <a:t>.  </a:t>
            </a:r>
            <a:endParaRPr lang="en-US" sz="2000" b="1" dirty="0">
              <a:solidFill>
                <a:schemeClr val="tx2">
                  <a:lumMod val="75000"/>
                </a:schemeClr>
              </a:solidFill>
              <a:effectLst/>
              <a:latin typeface="+mj-lt"/>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942239272"/>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NPost Primar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4166</TotalTime>
  <Words>3133</Words>
  <Application>Microsoft Office PowerPoint</Application>
  <PresentationFormat>Widescreen</PresentationFormat>
  <Paragraphs>185</Paragraphs>
  <Slides>24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vt:lpstr>
      <vt:lpstr>Calibri</vt:lpstr>
      <vt:lpstr>Helvetica</vt:lpstr>
      <vt:lpstr>Lato Linght</vt:lpstr>
      <vt:lpstr>Lato Regular</vt:lpstr>
      <vt:lpstr>Roboto</vt:lpstr>
      <vt:lpstr>Symbol</vt:lpstr>
      <vt:lpstr>Times New Roman</vt:lpstr>
      <vt:lpstr>Wingdings</vt:lpstr>
      <vt:lpstr>1_Office Theme</vt:lpstr>
      <vt:lpstr>PowerPoint Presentation</vt:lpstr>
      <vt:lpstr>NỘI DUNG</vt:lpstr>
      <vt:lpstr>PowerPoint Presentation</vt:lpstr>
      <vt:lpstr>BẤT CẬP VỀ ĐỊA CHỈ TẠI VIỆT NAM</vt:lpstr>
      <vt:lpstr>SỰ CẦN THIẾT CỦA NỀN TẢNG ĐỊA CHỈ SỐ</vt:lpstr>
      <vt:lpstr>CẤU TRÚC ĐỊA CHỈ SỐ</vt:lpstr>
      <vt:lpstr>NGUYÊN TẮC GÁN MÃ</vt:lpstr>
      <vt:lpstr>MÔ HÌNH KẾT NỐI</vt:lpstr>
      <vt:lpstr>PowerPoint Presentation</vt:lpstr>
      <vt:lpstr>CHỨC NĂNG, DỊCH VỤ CỦA NỀN TẢNG ĐỊA CHỈ SỐ</vt:lpstr>
      <vt:lpstr>ĐỐI TƯỢNG THỤ HƯỞNG</vt:lpstr>
      <vt:lpstr>LỢI ÍCH CỦA NỀN TẢNG BẢN ĐỒ SỐ, ĐỊA CHỈ SỐ</vt:lpstr>
      <vt:lpstr>PowerPoint Presentation</vt:lpstr>
      <vt:lpstr>ỨNG DỤNG ĐỊA CHỈ SỐ CHO CÁC DỊCH VỤ CÔNG</vt:lpstr>
      <vt:lpstr>ỨNG DỤNG ĐỊA CHỈ SỐ CHO CÁC DOANH NGHIỆP LOGISTIC, THƯƠNG MẠI ĐIỆN TỬ</vt:lpstr>
      <vt:lpstr>ỨNG DỤNG BẢN ĐỒ SỐ, ĐỊA CHỈ SỐ CHO Y TẾ, AN NINH, PHÒNG CHÁY</vt:lpstr>
      <vt:lpstr>TÍCH HỢP VÀO ỨNG DỤNG BÁO CHÁY 114 </vt:lpstr>
      <vt:lpstr> ỨNG DỤNG BẢN ĐỒ SỐ, ĐỊA CHỈ SỐ VÀO QUẢNG BÁ ĐỊA ĐIỂM DU LỊCH, CƠ SỞ KINH DOANH SẢN XUẤT</vt:lpstr>
      <vt:lpstr>BẢN ĐỒ TẠI LAI CHÂU</vt:lpstr>
      <vt:lpstr>ỨNG DỤNG NỀN TẢNG ĐỊA CHỈ SỐ VÀO QUẢN LÝ THUẾ CHO CÁC TỈNH, THÀNH PHỐ</vt:lpstr>
      <vt:lpstr>BẢN ĐỒ THUẾ CHO CHI CỤC THUẾ HÀ NỘI</vt:lpstr>
      <vt:lpstr>PowerPoint Presentation</vt:lpstr>
      <vt:lpstr>KHÓ KHĂN TRONG CÔNG TÁC TRIỂN KHAI</vt:lpstr>
      <vt:lpstr>TRÂN TRỌNG CẢM ƠN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 Nguyen</dc:creator>
  <cp:lastModifiedBy>hainq.bdlc</cp:lastModifiedBy>
  <cp:revision>668</cp:revision>
  <dcterms:created xsi:type="dcterms:W3CDTF">2019-05-27T03:08:40Z</dcterms:created>
  <dcterms:modified xsi:type="dcterms:W3CDTF">2022-12-27T03:28:36Z</dcterms:modified>
</cp:coreProperties>
</file>