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34.jpg" ContentType="image/p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019" r:id="rId2"/>
    <p:sldMasterId id="2147484038" r:id="rId3"/>
    <p:sldMasterId id="2147484048" r:id="rId4"/>
  </p:sldMasterIdLst>
  <p:notesMasterIdLst>
    <p:notesMasterId r:id="rId32"/>
  </p:notesMasterIdLst>
  <p:handoutMasterIdLst>
    <p:handoutMasterId r:id="rId33"/>
  </p:handoutMasterIdLst>
  <p:sldIdLst>
    <p:sldId id="390" r:id="rId5"/>
    <p:sldId id="1125" r:id="rId6"/>
    <p:sldId id="1022" r:id="rId7"/>
    <p:sldId id="3782" r:id="rId8"/>
    <p:sldId id="1134" r:id="rId9"/>
    <p:sldId id="3779" r:id="rId10"/>
    <p:sldId id="1139" r:id="rId11"/>
    <p:sldId id="3776" r:id="rId12"/>
    <p:sldId id="3783" r:id="rId13"/>
    <p:sldId id="868" r:id="rId14"/>
    <p:sldId id="1072" r:id="rId15"/>
    <p:sldId id="1073" r:id="rId16"/>
    <p:sldId id="1130" r:id="rId17"/>
    <p:sldId id="1131" r:id="rId18"/>
    <p:sldId id="1079" r:id="rId19"/>
    <p:sldId id="1058" r:id="rId20"/>
    <p:sldId id="1069" r:id="rId21"/>
    <p:sldId id="1063" r:id="rId22"/>
    <p:sldId id="1050" r:id="rId23"/>
    <p:sldId id="1053" r:id="rId24"/>
    <p:sldId id="1135" r:id="rId25"/>
    <p:sldId id="2161" r:id="rId26"/>
    <p:sldId id="3785" r:id="rId27"/>
    <p:sldId id="3784" r:id="rId28"/>
    <p:sldId id="3786" r:id="rId29"/>
    <p:sldId id="3787" r:id="rId30"/>
    <p:sldId id="3770" r:id="rId31"/>
  </p:sldIdLst>
  <p:sldSz cx="24377650" cy="13716000"/>
  <p:notesSz cx="9144000" cy="6858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CA9A7FC-12D9-42E2-AA48-6F725ACA3740}">
          <p14:sldIdLst>
            <p14:sldId id="390"/>
          </p14:sldIdLst>
        </p14:section>
        <p14:section name="Untitled Section" id="{70A02629-7D5E-418A-BFEF-A9765FC0A949}">
          <p14:sldIdLst>
            <p14:sldId id="1125"/>
            <p14:sldId id="1022"/>
            <p14:sldId id="3782"/>
            <p14:sldId id="1134"/>
            <p14:sldId id="3779"/>
            <p14:sldId id="1139"/>
            <p14:sldId id="3776"/>
            <p14:sldId id="3783"/>
            <p14:sldId id="868"/>
            <p14:sldId id="1072"/>
            <p14:sldId id="1073"/>
            <p14:sldId id="1130"/>
            <p14:sldId id="1131"/>
            <p14:sldId id="1079"/>
            <p14:sldId id="1058"/>
            <p14:sldId id="1069"/>
            <p14:sldId id="1063"/>
            <p14:sldId id="1050"/>
            <p14:sldId id="1053"/>
            <p14:sldId id="1135"/>
            <p14:sldId id="2161"/>
            <p14:sldId id="3785"/>
            <p14:sldId id="3784"/>
            <p14:sldId id="3786"/>
            <p14:sldId id="3787"/>
            <p14:sldId id="3770"/>
          </p14:sldIdLst>
        </p14:section>
      </p14:sectionLst>
    </p:ext>
    <p:ext uri="{EFAFB233-063F-42B5-8137-9DF3F51BA10A}">
      <p15:sldGuideLst xmlns:p15="http://schemas.microsoft.com/office/powerpoint/2012/main">
        <p15:guide id="1" orient="horz" pos="8249">
          <p15:clr>
            <a:srgbClr val="A4A3A4"/>
          </p15:clr>
        </p15:guide>
        <p15:guide id="2" orient="horz" pos="360" userDrawn="1">
          <p15:clr>
            <a:srgbClr val="A4A3A4"/>
          </p15:clr>
        </p15:guide>
        <p15:guide id="3" pos="7678" userDrawn="1">
          <p15:clr>
            <a:srgbClr val="A4A3A4"/>
          </p15:clr>
        </p15:guide>
        <p15:guide id="4" pos="910" userDrawn="1">
          <p15:clr>
            <a:srgbClr val="A4A3A4"/>
          </p15:clr>
        </p15:guide>
        <p15:guide id="5" pos="14446" userDrawn="1">
          <p15:clr>
            <a:srgbClr val="A4A3A4"/>
          </p15:clr>
        </p15:guide>
        <p15:guide id="6" orient="horz" pos="4398">
          <p15:clr>
            <a:srgbClr val="A4A3A4"/>
          </p15:clr>
        </p15:guide>
        <p15:guide id="7" orient="horz" pos="461">
          <p15:clr>
            <a:srgbClr val="A4A3A4"/>
          </p15:clr>
        </p15:guide>
        <p15:guide id="8" pos="14396">
          <p15:clr>
            <a:srgbClr val="A4A3A4"/>
          </p15:clr>
        </p15:guide>
        <p15:guide id="9" pos="7683">
          <p15:clr>
            <a:srgbClr val="A4A3A4"/>
          </p15:clr>
        </p15:guide>
        <p15:guide id="10" pos="963">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00A84C"/>
    <a:srgbClr val="FDD3EF"/>
    <a:srgbClr val="FF9933"/>
    <a:srgbClr val="F2C444"/>
    <a:srgbClr val="5289AE"/>
    <a:srgbClr val="F4CD5E"/>
    <a:srgbClr val="F2CE68"/>
    <a:srgbClr val="F6D77E"/>
    <a:srgbClr val="27C36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2081" autoAdjust="0"/>
  </p:normalViewPr>
  <p:slideViewPr>
    <p:cSldViewPr snapToGrid="0" snapToObjects="1">
      <p:cViewPr varScale="1">
        <p:scale>
          <a:sx n="41" d="100"/>
          <a:sy n="41" d="100"/>
        </p:scale>
        <p:origin x="345" y="39"/>
      </p:cViewPr>
      <p:guideLst>
        <p:guide orient="horz" pos="8249"/>
        <p:guide orient="horz" pos="360"/>
        <p:guide pos="7678"/>
        <p:guide pos="910"/>
        <p:guide pos="14446"/>
        <p:guide orient="horz" pos="4398"/>
        <p:guide orient="horz" pos="461"/>
        <p:guide pos="14396"/>
        <p:guide pos="7683"/>
        <p:guide pos="96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4" d="100"/>
        <a:sy n="24"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6AF197-C34B-4873-835E-D5F685EC9407}"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US"/>
        </a:p>
      </dgm:t>
    </dgm:pt>
    <dgm:pt modelId="{E51A056B-7B26-4225-AA8F-50EF8E16CA42}">
      <dgm:prSet phldrT="[Text]" custT="1"/>
      <dgm:spPr/>
      <dgm:t>
        <a:bodyPr/>
        <a:lstStyle/>
        <a:p>
          <a:r>
            <a:rPr lang="en-US" sz="3200" b="1">
              <a:solidFill>
                <a:srgbClr val="0070C0"/>
              </a:solidFill>
              <a:latin typeface="Arial" panose="020B0604020202020204" pitchFamily="34" charset="0"/>
              <a:cs typeface="Arial" panose="020B0604020202020204" pitchFamily="34" charset="0"/>
            </a:rPr>
            <a:t>1</a:t>
          </a:r>
        </a:p>
      </dgm:t>
    </dgm:pt>
    <dgm:pt modelId="{2B0971AF-20A5-4836-B2F0-5A6BE892235B}" type="parTrans" cxnId="{B721D5F2-D96B-4F4A-A0DD-B62D0781BADA}">
      <dgm:prSet/>
      <dgm:spPr/>
      <dgm:t>
        <a:bodyPr/>
        <a:lstStyle/>
        <a:p>
          <a:endParaRPr lang="en-US" sz="3200">
            <a:latin typeface="Arial" panose="020B0604020202020204" pitchFamily="34" charset="0"/>
            <a:cs typeface="Arial" panose="020B0604020202020204" pitchFamily="34" charset="0"/>
          </a:endParaRPr>
        </a:p>
      </dgm:t>
    </dgm:pt>
    <dgm:pt modelId="{64307119-3796-4FAF-A605-1D1C05226013}" type="sibTrans" cxnId="{B721D5F2-D96B-4F4A-A0DD-B62D0781BADA}">
      <dgm:prSet/>
      <dgm:spPr/>
      <dgm:t>
        <a:bodyPr/>
        <a:lstStyle/>
        <a:p>
          <a:endParaRPr lang="en-US" sz="3200">
            <a:latin typeface="Arial" panose="020B0604020202020204" pitchFamily="34" charset="0"/>
            <a:cs typeface="Arial" panose="020B0604020202020204" pitchFamily="34" charset="0"/>
          </a:endParaRPr>
        </a:p>
      </dgm:t>
    </dgm:pt>
    <dgm:pt modelId="{0B5A6F3C-DCC0-4B99-B806-8B55566AB41A}">
      <dgm:prSet phldrT="[Text]" custT="1"/>
      <dgm:spPr/>
      <dgm:t>
        <a:bodyPr/>
        <a:lstStyle/>
        <a:p>
          <a:r>
            <a:rPr lang="en-US" sz="3200" b="1">
              <a:solidFill>
                <a:srgbClr val="0070C0"/>
              </a:solidFill>
              <a:latin typeface="Arial" panose="020B0604020202020204" pitchFamily="34" charset="0"/>
              <a:cs typeface="Arial" panose="020B0604020202020204" pitchFamily="34" charset="0"/>
            </a:rPr>
            <a:t>GIỚI THIỆU VỀ TCT BƯU ĐIỆN VIỆT NAM (VIETNAM POST)</a:t>
          </a:r>
        </a:p>
      </dgm:t>
    </dgm:pt>
    <dgm:pt modelId="{114DF9B8-EFBC-4D7C-9D7B-61948E92AC88}" type="parTrans" cxnId="{0853DAAF-3ACC-4357-89A0-7763E9418261}">
      <dgm:prSet/>
      <dgm:spPr/>
      <dgm:t>
        <a:bodyPr/>
        <a:lstStyle/>
        <a:p>
          <a:endParaRPr lang="en-US" sz="3200">
            <a:latin typeface="Arial" panose="020B0604020202020204" pitchFamily="34" charset="0"/>
            <a:cs typeface="Arial" panose="020B0604020202020204" pitchFamily="34" charset="0"/>
          </a:endParaRPr>
        </a:p>
      </dgm:t>
    </dgm:pt>
    <dgm:pt modelId="{D865C3DC-E6A5-4B10-B92B-2EAA5E680DEC}" type="sibTrans" cxnId="{0853DAAF-3ACC-4357-89A0-7763E9418261}">
      <dgm:prSet/>
      <dgm:spPr/>
      <dgm:t>
        <a:bodyPr/>
        <a:lstStyle/>
        <a:p>
          <a:endParaRPr lang="en-US" sz="3200">
            <a:latin typeface="Arial" panose="020B0604020202020204" pitchFamily="34" charset="0"/>
            <a:cs typeface="Arial" panose="020B0604020202020204" pitchFamily="34" charset="0"/>
          </a:endParaRPr>
        </a:p>
      </dgm:t>
    </dgm:pt>
    <dgm:pt modelId="{C16FA187-982D-4D0C-B1EA-F991778D491A}">
      <dgm:prSet phldrT="[Text]" custT="1"/>
      <dgm:spPr/>
      <dgm:t>
        <a:bodyPr/>
        <a:lstStyle/>
        <a:p>
          <a:r>
            <a:rPr lang="en-US" sz="3200" b="1">
              <a:solidFill>
                <a:srgbClr val="0070C0"/>
              </a:solidFill>
              <a:latin typeface="Arial" panose="020B0604020202020204" pitchFamily="34" charset="0"/>
              <a:cs typeface="Arial" panose="020B0604020202020204" pitchFamily="34" charset="0"/>
            </a:rPr>
            <a:t>2</a:t>
          </a:r>
        </a:p>
      </dgm:t>
    </dgm:pt>
    <dgm:pt modelId="{F2EEC824-09EB-4DA9-8675-8948CDE97480}" type="parTrans" cxnId="{472F009C-2554-4364-A0A4-525B2A8B933A}">
      <dgm:prSet/>
      <dgm:spPr/>
      <dgm:t>
        <a:bodyPr/>
        <a:lstStyle/>
        <a:p>
          <a:endParaRPr lang="en-US" sz="3200">
            <a:latin typeface="Arial" panose="020B0604020202020204" pitchFamily="34" charset="0"/>
            <a:cs typeface="Arial" panose="020B0604020202020204" pitchFamily="34" charset="0"/>
          </a:endParaRPr>
        </a:p>
      </dgm:t>
    </dgm:pt>
    <dgm:pt modelId="{D8DF678C-8EC2-4030-BE83-2D6C2319B563}" type="sibTrans" cxnId="{472F009C-2554-4364-A0A4-525B2A8B933A}">
      <dgm:prSet/>
      <dgm:spPr/>
      <dgm:t>
        <a:bodyPr/>
        <a:lstStyle/>
        <a:p>
          <a:endParaRPr lang="en-US" sz="3200">
            <a:latin typeface="Arial" panose="020B0604020202020204" pitchFamily="34" charset="0"/>
            <a:cs typeface="Arial" panose="020B0604020202020204" pitchFamily="34" charset="0"/>
          </a:endParaRPr>
        </a:p>
      </dgm:t>
    </dgm:pt>
    <dgm:pt modelId="{7767D84E-4D1B-4167-A3B5-58FEE89BD714}">
      <dgm:prSet phldrT="[Text]" custT="1"/>
      <dgm:spPr/>
      <dgm:t>
        <a:bodyPr/>
        <a:lstStyle/>
        <a:p>
          <a:r>
            <a:rPr lang="en-US" sz="3200" b="1" dirty="0">
              <a:solidFill>
                <a:srgbClr val="0070C0"/>
              </a:solidFill>
              <a:latin typeface="Arial" panose="020B0604020202020204" pitchFamily="34" charset="0"/>
              <a:cs typeface="Arial" panose="020B0604020202020204" pitchFamily="34" charset="0"/>
            </a:rPr>
            <a:t>QUYẾT ĐỊNH 1034/BTTTT </a:t>
          </a:r>
          <a:r>
            <a:rPr lang="en-US" sz="3200" b="1" dirty="0" err="1">
              <a:solidFill>
                <a:srgbClr val="0070C0"/>
              </a:solidFill>
              <a:latin typeface="Arial" panose="020B0604020202020204" pitchFamily="34" charset="0"/>
              <a:cs typeface="Arial" panose="020B0604020202020204" pitchFamily="34" charset="0"/>
            </a:rPr>
            <a:t>ngày</a:t>
          </a:r>
          <a:r>
            <a:rPr lang="en-US" sz="3200" b="1" dirty="0">
              <a:solidFill>
                <a:srgbClr val="0070C0"/>
              </a:solidFill>
              <a:latin typeface="Arial" panose="020B0604020202020204" pitchFamily="34" charset="0"/>
              <a:cs typeface="Arial" panose="020B0604020202020204" pitchFamily="34" charset="0"/>
            </a:rPr>
            <a:t> 21/7/2021 </a:t>
          </a:r>
          <a:r>
            <a:rPr lang="en-US" sz="3200" b="1" dirty="0" err="1">
              <a:solidFill>
                <a:srgbClr val="0070C0"/>
              </a:solidFill>
              <a:latin typeface="Arial" panose="020B0604020202020204" pitchFamily="34" charset="0"/>
              <a:cs typeface="Arial" panose="020B0604020202020204" pitchFamily="34" charset="0"/>
            </a:rPr>
            <a:t>của</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Bộ</a:t>
          </a:r>
          <a:r>
            <a:rPr lang="en-US" sz="3200" b="1" dirty="0">
              <a:solidFill>
                <a:srgbClr val="0070C0"/>
              </a:solidFill>
              <a:latin typeface="Arial" panose="020B0604020202020204" pitchFamily="34" charset="0"/>
              <a:cs typeface="Arial" panose="020B0604020202020204" pitchFamily="34" charset="0"/>
            </a:rPr>
            <a:t> TTTT v/v </a:t>
          </a:r>
          <a:r>
            <a:rPr lang="vi-VN" sz="3200" b="1" i="0" dirty="0">
              <a:solidFill>
                <a:srgbClr val="0070C0"/>
              </a:solidFill>
              <a:latin typeface="Arial" panose="020B0604020202020204" pitchFamily="34" charset="0"/>
              <a:cs typeface="Arial" panose="020B0604020202020204" pitchFamily="34" charset="0"/>
            </a:rPr>
            <a:t>Phê duyệt Kế hoạch hỗ trợ đưa hộ </a:t>
          </a:r>
          <a:r>
            <a:rPr lang="en-US" sz="3200" b="1" i="0" dirty="0">
              <a:solidFill>
                <a:srgbClr val="0070C0"/>
              </a:solidFill>
              <a:latin typeface="Arial" panose="020B0604020202020204" pitchFamily="34" charset="0"/>
              <a:cs typeface="Arial" panose="020B0604020202020204" pitchFamily="34" charset="0"/>
            </a:rPr>
            <a:t>SXNN </a:t>
          </a:r>
          <a:r>
            <a:rPr lang="vi-VN" sz="3200" b="1" i="0" dirty="0">
              <a:solidFill>
                <a:srgbClr val="0070C0"/>
              </a:solidFill>
              <a:latin typeface="Arial" panose="020B0604020202020204" pitchFamily="34" charset="0"/>
              <a:cs typeface="Arial" panose="020B0604020202020204" pitchFamily="34" charset="0"/>
            </a:rPr>
            <a:t>lên </a:t>
          </a:r>
          <a:r>
            <a:rPr lang="en-US" sz="3200" b="1" i="0" dirty="0" err="1">
              <a:solidFill>
                <a:srgbClr val="0070C0"/>
              </a:solidFill>
              <a:latin typeface="Arial" panose="020B0604020202020204" pitchFamily="34" charset="0"/>
              <a:cs typeface="Arial" panose="020B0604020202020204" pitchFamily="34" charset="0"/>
            </a:rPr>
            <a:t>sàn</a:t>
          </a:r>
          <a:r>
            <a:rPr lang="en-US" sz="3200" b="1" i="0" dirty="0">
              <a:solidFill>
                <a:srgbClr val="0070C0"/>
              </a:solidFill>
              <a:latin typeface="Arial" panose="020B0604020202020204" pitchFamily="34" charset="0"/>
              <a:cs typeface="Arial" panose="020B0604020202020204" pitchFamily="34" charset="0"/>
            </a:rPr>
            <a:t> TMĐT</a:t>
          </a:r>
          <a:r>
            <a:rPr lang="vi-VN" sz="3200" b="1" i="0" dirty="0">
              <a:solidFill>
                <a:srgbClr val="0070C0"/>
              </a:solidFill>
              <a:latin typeface="Arial" panose="020B0604020202020204" pitchFamily="34" charset="0"/>
              <a:cs typeface="Arial" panose="020B0604020202020204" pitchFamily="34" charset="0"/>
            </a:rPr>
            <a:t>, thúc đẩy phát triển kinh tế số nông nghiệp, nông thôn</a:t>
          </a:r>
          <a:endParaRPr lang="en-US" sz="3200" b="1" dirty="0">
            <a:solidFill>
              <a:srgbClr val="0070C0"/>
            </a:solidFill>
            <a:latin typeface="Arial" panose="020B0604020202020204" pitchFamily="34" charset="0"/>
            <a:cs typeface="Arial" panose="020B0604020202020204" pitchFamily="34" charset="0"/>
          </a:endParaRPr>
        </a:p>
      </dgm:t>
    </dgm:pt>
    <dgm:pt modelId="{E8306DDD-DB84-406A-A0AC-2E83DB1D1EED}" type="parTrans" cxnId="{7E1C2437-B465-418B-B952-3409B1ABC79E}">
      <dgm:prSet/>
      <dgm:spPr/>
      <dgm:t>
        <a:bodyPr/>
        <a:lstStyle/>
        <a:p>
          <a:endParaRPr lang="en-US" sz="3200">
            <a:latin typeface="Arial" panose="020B0604020202020204" pitchFamily="34" charset="0"/>
            <a:cs typeface="Arial" panose="020B0604020202020204" pitchFamily="34" charset="0"/>
          </a:endParaRPr>
        </a:p>
      </dgm:t>
    </dgm:pt>
    <dgm:pt modelId="{E4E0C6CF-017A-4AA4-8166-FBBA42A9A087}" type="sibTrans" cxnId="{7E1C2437-B465-418B-B952-3409B1ABC79E}">
      <dgm:prSet/>
      <dgm:spPr/>
      <dgm:t>
        <a:bodyPr/>
        <a:lstStyle/>
        <a:p>
          <a:endParaRPr lang="en-US" sz="3200">
            <a:latin typeface="Arial" panose="020B0604020202020204" pitchFamily="34" charset="0"/>
            <a:cs typeface="Arial" panose="020B0604020202020204" pitchFamily="34" charset="0"/>
          </a:endParaRPr>
        </a:p>
      </dgm:t>
    </dgm:pt>
    <dgm:pt modelId="{44039911-F1FD-41FA-9AEC-C7CA72414E8A}" type="pres">
      <dgm:prSet presAssocID="{056AF197-C34B-4873-835E-D5F685EC9407}" presName="Name0" presStyleCnt="0">
        <dgm:presLayoutVars>
          <dgm:chMax/>
          <dgm:chPref/>
          <dgm:dir/>
        </dgm:presLayoutVars>
      </dgm:prSet>
      <dgm:spPr/>
    </dgm:pt>
    <dgm:pt modelId="{CFB3E035-4DC5-41FC-B172-737CAEEFA6EA}" type="pres">
      <dgm:prSet presAssocID="{E51A056B-7B26-4225-AA8F-50EF8E16CA42}" presName="parenttextcomposite" presStyleCnt="0"/>
      <dgm:spPr/>
    </dgm:pt>
    <dgm:pt modelId="{8C857E9C-E30D-4A5F-8CA4-AC8E05941573}" type="pres">
      <dgm:prSet presAssocID="{E51A056B-7B26-4225-AA8F-50EF8E16CA42}" presName="parenttext" presStyleLbl="revTx" presStyleIdx="0" presStyleCnt="2">
        <dgm:presLayoutVars>
          <dgm:chMax/>
          <dgm:chPref val="2"/>
          <dgm:bulletEnabled val="1"/>
        </dgm:presLayoutVars>
      </dgm:prSet>
      <dgm:spPr/>
    </dgm:pt>
    <dgm:pt modelId="{D9F44BC5-5862-45D5-8EC9-BB4E4DA1509A}" type="pres">
      <dgm:prSet presAssocID="{E51A056B-7B26-4225-AA8F-50EF8E16CA42}" presName="composite" presStyleCnt="0"/>
      <dgm:spPr/>
    </dgm:pt>
    <dgm:pt modelId="{59E1C1E0-8CBA-4287-A2F0-294F81ECA289}" type="pres">
      <dgm:prSet presAssocID="{E51A056B-7B26-4225-AA8F-50EF8E16CA42}" presName="chevron1" presStyleLbl="alignNode1" presStyleIdx="0" presStyleCnt="14"/>
      <dgm:spPr/>
    </dgm:pt>
    <dgm:pt modelId="{8DE4CD64-73D0-47AB-8B74-4AF41E42BE6F}" type="pres">
      <dgm:prSet presAssocID="{E51A056B-7B26-4225-AA8F-50EF8E16CA42}" presName="chevron2" presStyleLbl="alignNode1" presStyleIdx="1" presStyleCnt="14"/>
      <dgm:spPr/>
    </dgm:pt>
    <dgm:pt modelId="{A69F1BEC-B5C6-47B0-964E-59B9EB4686D5}" type="pres">
      <dgm:prSet presAssocID="{E51A056B-7B26-4225-AA8F-50EF8E16CA42}" presName="chevron3" presStyleLbl="alignNode1" presStyleIdx="2" presStyleCnt="14"/>
      <dgm:spPr/>
    </dgm:pt>
    <dgm:pt modelId="{AC0AC73C-D7E9-48F5-9410-9FCD61BB0D0A}" type="pres">
      <dgm:prSet presAssocID="{E51A056B-7B26-4225-AA8F-50EF8E16CA42}" presName="chevron4" presStyleLbl="alignNode1" presStyleIdx="3" presStyleCnt="14"/>
      <dgm:spPr/>
    </dgm:pt>
    <dgm:pt modelId="{C5F3230F-01FE-45AD-949B-FF8829D13027}" type="pres">
      <dgm:prSet presAssocID="{E51A056B-7B26-4225-AA8F-50EF8E16CA42}" presName="chevron5" presStyleLbl="alignNode1" presStyleIdx="4" presStyleCnt="14"/>
      <dgm:spPr/>
    </dgm:pt>
    <dgm:pt modelId="{9939D277-AFDE-4E3D-80F0-7047EEAF2813}" type="pres">
      <dgm:prSet presAssocID="{E51A056B-7B26-4225-AA8F-50EF8E16CA42}" presName="chevron6" presStyleLbl="alignNode1" presStyleIdx="5" presStyleCnt="14"/>
      <dgm:spPr/>
    </dgm:pt>
    <dgm:pt modelId="{BD82E578-7850-4E20-82C7-30F40F0B5943}" type="pres">
      <dgm:prSet presAssocID="{E51A056B-7B26-4225-AA8F-50EF8E16CA42}" presName="chevron7" presStyleLbl="alignNode1" presStyleIdx="6" presStyleCnt="14" custScaleX="657867"/>
      <dgm:spPr/>
    </dgm:pt>
    <dgm:pt modelId="{A72D346B-0B56-4747-AECB-34D089093EA1}" type="pres">
      <dgm:prSet presAssocID="{E51A056B-7B26-4225-AA8F-50EF8E16CA42}" presName="childtext" presStyleLbl="solidFgAcc1" presStyleIdx="0" presStyleCnt="2" custScaleX="218743">
        <dgm:presLayoutVars>
          <dgm:chMax/>
          <dgm:chPref val="0"/>
          <dgm:bulletEnabled val="1"/>
        </dgm:presLayoutVars>
      </dgm:prSet>
      <dgm:spPr/>
    </dgm:pt>
    <dgm:pt modelId="{3AF9ADA2-C431-48D1-981D-C1F4938F1B28}" type="pres">
      <dgm:prSet presAssocID="{64307119-3796-4FAF-A605-1D1C05226013}" presName="sibTrans" presStyleCnt="0"/>
      <dgm:spPr/>
    </dgm:pt>
    <dgm:pt modelId="{B9269E6E-7A79-41F1-81C4-E3C2DAB732D5}" type="pres">
      <dgm:prSet presAssocID="{C16FA187-982D-4D0C-B1EA-F991778D491A}" presName="parenttextcomposite" presStyleCnt="0"/>
      <dgm:spPr/>
    </dgm:pt>
    <dgm:pt modelId="{454AE093-DE92-4864-B377-73D815F7C3F4}" type="pres">
      <dgm:prSet presAssocID="{C16FA187-982D-4D0C-B1EA-F991778D491A}" presName="parenttext" presStyleLbl="revTx" presStyleIdx="1" presStyleCnt="2">
        <dgm:presLayoutVars>
          <dgm:chMax/>
          <dgm:chPref val="2"/>
          <dgm:bulletEnabled val="1"/>
        </dgm:presLayoutVars>
      </dgm:prSet>
      <dgm:spPr/>
    </dgm:pt>
    <dgm:pt modelId="{7D379CBC-F0F9-47C9-A616-9DC9EDB26A83}" type="pres">
      <dgm:prSet presAssocID="{C16FA187-982D-4D0C-B1EA-F991778D491A}" presName="composite" presStyleCnt="0"/>
      <dgm:spPr/>
    </dgm:pt>
    <dgm:pt modelId="{700B11BD-53B5-4447-8E79-2BC8CFAAE115}" type="pres">
      <dgm:prSet presAssocID="{C16FA187-982D-4D0C-B1EA-F991778D491A}" presName="chevron1" presStyleLbl="alignNode1" presStyleIdx="7" presStyleCnt="14"/>
      <dgm:spPr/>
    </dgm:pt>
    <dgm:pt modelId="{804BE0A9-BBF3-4492-ADA9-44F694B99C51}" type="pres">
      <dgm:prSet presAssocID="{C16FA187-982D-4D0C-B1EA-F991778D491A}" presName="chevron2" presStyleLbl="alignNode1" presStyleIdx="8" presStyleCnt="14"/>
      <dgm:spPr/>
    </dgm:pt>
    <dgm:pt modelId="{44DD2BF2-D4E3-4F86-9FD4-FF5B74A52FB2}" type="pres">
      <dgm:prSet presAssocID="{C16FA187-982D-4D0C-B1EA-F991778D491A}" presName="chevron3" presStyleLbl="alignNode1" presStyleIdx="9" presStyleCnt="14"/>
      <dgm:spPr/>
    </dgm:pt>
    <dgm:pt modelId="{79E3F56D-C443-432D-814A-81E251DCA994}" type="pres">
      <dgm:prSet presAssocID="{C16FA187-982D-4D0C-B1EA-F991778D491A}" presName="chevron4" presStyleLbl="alignNode1" presStyleIdx="10" presStyleCnt="14"/>
      <dgm:spPr/>
    </dgm:pt>
    <dgm:pt modelId="{12F2C933-3A9E-4373-B869-F9FC479EA482}" type="pres">
      <dgm:prSet presAssocID="{C16FA187-982D-4D0C-B1EA-F991778D491A}" presName="chevron5" presStyleLbl="alignNode1" presStyleIdx="11" presStyleCnt="14"/>
      <dgm:spPr/>
    </dgm:pt>
    <dgm:pt modelId="{3D1FB3F6-7A6D-4163-A3D6-DB77E6E6C1CB}" type="pres">
      <dgm:prSet presAssocID="{C16FA187-982D-4D0C-B1EA-F991778D491A}" presName="chevron6" presStyleLbl="alignNode1" presStyleIdx="12" presStyleCnt="14"/>
      <dgm:spPr/>
    </dgm:pt>
    <dgm:pt modelId="{095B7F8A-4E55-44E5-AF78-A91A29F07130}" type="pres">
      <dgm:prSet presAssocID="{C16FA187-982D-4D0C-B1EA-F991778D491A}" presName="chevron7" presStyleLbl="alignNode1" presStyleIdx="13" presStyleCnt="14" custScaleX="901341" custLinFactNeighborX="1990" custLinFactNeighborY="1491"/>
      <dgm:spPr/>
    </dgm:pt>
    <dgm:pt modelId="{99051C72-2E3B-4B0A-8405-12977258A09B}" type="pres">
      <dgm:prSet presAssocID="{C16FA187-982D-4D0C-B1EA-F991778D491A}" presName="childtext" presStyleLbl="solidFgAcc1" presStyleIdx="1" presStyleCnt="2" custScaleX="183432" custScaleY="127101">
        <dgm:presLayoutVars>
          <dgm:chMax/>
          <dgm:chPref val="0"/>
          <dgm:bulletEnabled val="1"/>
        </dgm:presLayoutVars>
      </dgm:prSet>
      <dgm:spPr/>
    </dgm:pt>
  </dgm:ptLst>
  <dgm:cxnLst>
    <dgm:cxn modelId="{ED49FC15-D0A9-438F-BD85-40B61111606F}" type="presOf" srcId="{C16FA187-982D-4D0C-B1EA-F991778D491A}" destId="{454AE093-DE92-4864-B377-73D815F7C3F4}" srcOrd="0" destOrd="0" presId="urn:microsoft.com/office/officeart/2008/layout/VerticalAccentList"/>
    <dgm:cxn modelId="{7E1C2437-B465-418B-B952-3409B1ABC79E}" srcId="{C16FA187-982D-4D0C-B1EA-F991778D491A}" destId="{7767D84E-4D1B-4167-A3B5-58FEE89BD714}" srcOrd="0" destOrd="0" parTransId="{E8306DDD-DB84-406A-A0AC-2E83DB1D1EED}" sibTransId="{E4E0C6CF-017A-4AA4-8166-FBBA42A9A087}"/>
    <dgm:cxn modelId="{D4FD9A38-9A96-4145-8A22-BCF8F316A916}" type="presOf" srcId="{0B5A6F3C-DCC0-4B99-B806-8B55566AB41A}" destId="{A72D346B-0B56-4747-AECB-34D089093EA1}" srcOrd="0" destOrd="0" presId="urn:microsoft.com/office/officeart/2008/layout/VerticalAccentList"/>
    <dgm:cxn modelId="{82D04C6F-7BEE-4377-8AFA-D7A7A6AC4D47}" type="presOf" srcId="{7767D84E-4D1B-4167-A3B5-58FEE89BD714}" destId="{99051C72-2E3B-4B0A-8405-12977258A09B}" srcOrd="0" destOrd="0" presId="urn:microsoft.com/office/officeart/2008/layout/VerticalAccentList"/>
    <dgm:cxn modelId="{D8130E95-02D6-4D73-B0AB-BC05B2B26667}" type="presOf" srcId="{056AF197-C34B-4873-835E-D5F685EC9407}" destId="{44039911-F1FD-41FA-9AEC-C7CA72414E8A}" srcOrd="0" destOrd="0" presId="urn:microsoft.com/office/officeart/2008/layout/VerticalAccentList"/>
    <dgm:cxn modelId="{472F009C-2554-4364-A0A4-525B2A8B933A}" srcId="{056AF197-C34B-4873-835E-D5F685EC9407}" destId="{C16FA187-982D-4D0C-B1EA-F991778D491A}" srcOrd="1" destOrd="0" parTransId="{F2EEC824-09EB-4DA9-8675-8948CDE97480}" sibTransId="{D8DF678C-8EC2-4030-BE83-2D6C2319B563}"/>
    <dgm:cxn modelId="{0853DAAF-3ACC-4357-89A0-7763E9418261}" srcId="{E51A056B-7B26-4225-AA8F-50EF8E16CA42}" destId="{0B5A6F3C-DCC0-4B99-B806-8B55566AB41A}" srcOrd="0" destOrd="0" parTransId="{114DF9B8-EFBC-4D7C-9D7B-61948E92AC88}" sibTransId="{D865C3DC-E6A5-4B10-B92B-2EAA5E680DEC}"/>
    <dgm:cxn modelId="{B721D5F2-D96B-4F4A-A0DD-B62D0781BADA}" srcId="{056AF197-C34B-4873-835E-D5F685EC9407}" destId="{E51A056B-7B26-4225-AA8F-50EF8E16CA42}" srcOrd="0" destOrd="0" parTransId="{2B0971AF-20A5-4836-B2F0-5A6BE892235B}" sibTransId="{64307119-3796-4FAF-A605-1D1C05226013}"/>
    <dgm:cxn modelId="{3218DCF3-026F-403A-9986-7E308393B7D4}" type="presOf" srcId="{E51A056B-7B26-4225-AA8F-50EF8E16CA42}" destId="{8C857E9C-E30D-4A5F-8CA4-AC8E05941573}" srcOrd="0" destOrd="0" presId="urn:microsoft.com/office/officeart/2008/layout/VerticalAccentList"/>
    <dgm:cxn modelId="{C4B8EF1E-E7F8-4D37-BBCB-E96E2F18A753}" type="presParOf" srcId="{44039911-F1FD-41FA-9AEC-C7CA72414E8A}" destId="{CFB3E035-4DC5-41FC-B172-737CAEEFA6EA}" srcOrd="0" destOrd="0" presId="urn:microsoft.com/office/officeart/2008/layout/VerticalAccentList"/>
    <dgm:cxn modelId="{D45E02E5-42B6-4DC6-8505-1000DD46A65C}" type="presParOf" srcId="{CFB3E035-4DC5-41FC-B172-737CAEEFA6EA}" destId="{8C857E9C-E30D-4A5F-8CA4-AC8E05941573}" srcOrd="0" destOrd="0" presId="urn:microsoft.com/office/officeart/2008/layout/VerticalAccentList"/>
    <dgm:cxn modelId="{DDFF71DD-E525-49FB-8F19-253813606C81}" type="presParOf" srcId="{44039911-F1FD-41FA-9AEC-C7CA72414E8A}" destId="{D9F44BC5-5862-45D5-8EC9-BB4E4DA1509A}" srcOrd="1" destOrd="0" presId="urn:microsoft.com/office/officeart/2008/layout/VerticalAccentList"/>
    <dgm:cxn modelId="{F3B3A680-4FF1-4EE6-A48F-849384784F49}" type="presParOf" srcId="{D9F44BC5-5862-45D5-8EC9-BB4E4DA1509A}" destId="{59E1C1E0-8CBA-4287-A2F0-294F81ECA289}" srcOrd="0" destOrd="0" presId="urn:microsoft.com/office/officeart/2008/layout/VerticalAccentList"/>
    <dgm:cxn modelId="{3E93A124-04B3-4932-AD3F-96465B0DEDED}" type="presParOf" srcId="{D9F44BC5-5862-45D5-8EC9-BB4E4DA1509A}" destId="{8DE4CD64-73D0-47AB-8B74-4AF41E42BE6F}" srcOrd="1" destOrd="0" presId="urn:microsoft.com/office/officeart/2008/layout/VerticalAccentList"/>
    <dgm:cxn modelId="{955CFA51-A66B-41BF-8DBB-59086AC18DCA}" type="presParOf" srcId="{D9F44BC5-5862-45D5-8EC9-BB4E4DA1509A}" destId="{A69F1BEC-B5C6-47B0-964E-59B9EB4686D5}" srcOrd="2" destOrd="0" presId="urn:microsoft.com/office/officeart/2008/layout/VerticalAccentList"/>
    <dgm:cxn modelId="{4C2EBE56-3C44-4C1C-8A5C-C3037F0F0173}" type="presParOf" srcId="{D9F44BC5-5862-45D5-8EC9-BB4E4DA1509A}" destId="{AC0AC73C-D7E9-48F5-9410-9FCD61BB0D0A}" srcOrd="3" destOrd="0" presId="urn:microsoft.com/office/officeart/2008/layout/VerticalAccentList"/>
    <dgm:cxn modelId="{41EE0175-B379-44A0-B34A-C1C9FAD0B10E}" type="presParOf" srcId="{D9F44BC5-5862-45D5-8EC9-BB4E4DA1509A}" destId="{C5F3230F-01FE-45AD-949B-FF8829D13027}" srcOrd="4" destOrd="0" presId="urn:microsoft.com/office/officeart/2008/layout/VerticalAccentList"/>
    <dgm:cxn modelId="{4AD656C5-5E6E-4626-BDC6-8C3C48A6CBB6}" type="presParOf" srcId="{D9F44BC5-5862-45D5-8EC9-BB4E4DA1509A}" destId="{9939D277-AFDE-4E3D-80F0-7047EEAF2813}" srcOrd="5" destOrd="0" presId="urn:microsoft.com/office/officeart/2008/layout/VerticalAccentList"/>
    <dgm:cxn modelId="{44E57E5B-B075-4DCC-B667-21C8D668131E}" type="presParOf" srcId="{D9F44BC5-5862-45D5-8EC9-BB4E4DA1509A}" destId="{BD82E578-7850-4E20-82C7-30F40F0B5943}" srcOrd="6" destOrd="0" presId="urn:microsoft.com/office/officeart/2008/layout/VerticalAccentList"/>
    <dgm:cxn modelId="{28A71F0A-9FEC-42EF-8E2D-6E41AC1AD882}" type="presParOf" srcId="{D9F44BC5-5862-45D5-8EC9-BB4E4DA1509A}" destId="{A72D346B-0B56-4747-AECB-34D089093EA1}" srcOrd="7" destOrd="0" presId="urn:microsoft.com/office/officeart/2008/layout/VerticalAccentList"/>
    <dgm:cxn modelId="{71101BFB-61F1-4C87-B3FB-F23A818A934B}" type="presParOf" srcId="{44039911-F1FD-41FA-9AEC-C7CA72414E8A}" destId="{3AF9ADA2-C431-48D1-981D-C1F4938F1B28}" srcOrd="2" destOrd="0" presId="urn:microsoft.com/office/officeart/2008/layout/VerticalAccentList"/>
    <dgm:cxn modelId="{4D6541B5-BDD9-48D9-8F97-EA68259AFC9B}" type="presParOf" srcId="{44039911-F1FD-41FA-9AEC-C7CA72414E8A}" destId="{B9269E6E-7A79-41F1-81C4-E3C2DAB732D5}" srcOrd="3" destOrd="0" presId="urn:microsoft.com/office/officeart/2008/layout/VerticalAccentList"/>
    <dgm:cxn modelId="{A06AD560-45F2-4456-86B9-5D279B371E50}" type="presParOf" srcId="{B9269E6E-7A79-41F1-81C4-E3C2DAB732D5}" destId="{454AE093-DE92-4864-B377-73D815F7C3F4}" srcOrd="0" destOrd="0" presId="urn:microsoft.com/office/officeart/2008/layout/VerticalAccentList"/>
    <dgm:cxn modelId="{8D6D123E-A1C9-4E6D-A0EE-02E9E5795C07}" type="presParOf" srcId="{44039911-F1FD-41FA-9AEC-C7CA72414E8A}" destId="{7D379CBC-F0F9-47C9-A616-9DC9EDB26A83}" srcOrd="4" destOrd="0" presId="urn:microsoft.com/office/officeart/2008/layout/VerticalAccentList"/>
    <dgm:cxn modelId="{4A0CEDB8-D290-4A8F-B219-CFB9160E3FF6}" type="presParOf" srcId="{7D379CBC-F0F9-47C9-A616-9DC9EDB26A83}" destId="{700B11BD-53B5-4447-8E79-2BC8CFAAE115}" srcOrd="0" destOrd="0" presId="urn:microsoft.com/office/officeart/2008/layout/VerticalAccentList"/>
    <dgm:cxn modelId="{C51D3004-82D5-4D95-A9E6-5656EC425ADB}" type="presParOf" srcId="{7D379CBC-F0F9-47C9-A616-9DC9EDB26A83}" destId="{804BE0A9-BBF3-4492-ADA9-44F694B99C51}" srcOrd="1" destOrd="0" presId="urn:microsoft.com/office/officeart/2008/layout/VerticalAccentList"/>
    <dgm:cxn modelId="{A59556C6-0381-44EA-8002-A6C63F768078}" type="presParOf" srcId="{7D379CBC-F0F9-47C9-A616-9DC9EDB26A83}" destId="{44DD2BF2-D4E3-4F86-9FD4-FF5B74A52FB2}" srcOrd="2" destOrd="0" presId="urn:microsoft.com/office/officeart/2008/layout/VerticalAccentList"/>
    <dgm:cxn modelId="{90F98584-12E2-470F-A85A-F3F084188B32}" type="presParOf" srcId="{7D379CBC-F0F9-47C9-A616-9DC9EDB26A83}" destId="{79E3F56D-C443-432D-814A-81E251DCA994}" srcOrd="3" destOrd="0" presId="urn:microsoft.com/office/officeart/2008/layout/VerticalAccentList"/>
    <dgm:cxn modelId="{DC384E2E-BFCC-4C3B-BB77-17F76FA1A939}" type="presParOf" srcId="{7D379CBC-F0F9-47C9-A616-9DC9EDB26A83}" destId="{12F2C933-3A9E-4373-B869-F9FC479EA482}" srcOrd="4" destOrd="0" presId="urn:microsoft.com/office/officeart/2008/layout/VerticalAccentList"/>
    <dgm:cxn modelId="{A939E2DB-43EE-48CB-AB7D-E21CE37B0FB3}" type="presParOf" srcId="{7D379CBC-F0F9-47C9-A616-9DC9EDB26A83}" destId="{3D1FB3F6-7A6D-4163-A3D6-DB77E6E6C1CB}" srcOrd="5" destOrd="0" presId="urn:microsoft.com/office/officeart/2008/layout/VerticalAccentList"/>
    <dgm:cxn modelId="{CC492FBA-0574-4850-82A0-68B2B016001A}" type="presParOf" srcId="{7D379CBC-F0F9-47C9-A616-9DC9EDB26A83}" destId="{095B7F8A-4E55-44E5-AF78-A91A29F07130}" srcOrd="6" destOrd="0" presId="urn:microsoft.com/office/officeart/2008/layout/VerticalAccentList"/>
    <dgm:cxn modelId="{66443635-1CFF-487D-800F-11C58EBDA579}" type="presParOf" srcId="{7D379CBC-F0F9-47C9-A616-9DC9EDB26A83}" destId="{99051C72-2E3B-4B0A-8405-12977258A09B}"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FCA2AE-78C5-497C-BCFC-46A4011FD4B6}"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US"/>
        </a:p>
      </dgm:t>
    </dgm:pt>
    <dgm:pt modelId="{68AF7517-D24A-4493-BD94-34DF0C6ABD11}">
      <dgm:prSet phldrT="[Text]"/>
      <dgm:spPr/>
      <dgm:t>
        <a:bodyPr/>
        <a:lstStyle/>
        <a:p>
          <a:r>
            <a:rPr lang="en-US" b="1" dirty="0">
              <a:solidFill>
                <a:srgbClr val="0070C0"/>
              </a:solidFill>
              <a:latin typeface="Arial" panose="020B0604020202020204" pitchFamily="34" charset="0"/>
              <a:cs typeface="Arial" panose="020B0604020202020204" pitchFamily="34" charset="0"/>
            </a:rPr>
            <a:t>3</a:t>
          </a:r>
        </a:p>
      </dgm:t>
    </dgm:pt>
    <dgm:pt modelId="{CB5572A8-AC36-412F-8A34-4F686DE879FC}" type="parTrans" cxnId="{EEE70394-C83F-47A8-BBBC-C7DB5BFD7132}">
      <dgm:prSet/>
      <dgm:spPr/>
      <dgm:t>
        <a:bodyPr/>
        <a:lstStyle/>
        <a:p>
          <a:endParaRPr lang="en-US" b="1">
            <a:solidFill>
              <a:srgbClr val="0070C0"/>
            </a:solidFill>
            <a:latin typeface="Arial" panose="020B0604020202020204" pitchFamily="34" charset="0"/>
            <a:cs typeface="Arial" panose="020B0604020202020204" pitchFamily="34" charset="0"/>
          </a:endParaRPr>
        </a:p>
      </dgm:t>
    </dgm:pt>
    <dgm:pt modelId="{5FE8749F-F261-4B2F-864D-BB7E81A85764}" type="sibTrans" cxnId="{EEE70394-C83F-47A8-BBBC-C7DB5BFD7132}">
      <dgm:prSet/>
      <dgm:spPr/>
      <dgm:t>
        <a:bodyPr/>
        <a:lstStyle/>
        <a:p>
          <a:endParaRPr lang="en-US" b="1">
            <a:solidFill>
              <a:srgbClr val="0070C0"/>
            </a:solidFill>
            <a:latin typeface="Arial" panose="020B0604020202020204" pitchFamily="34" charset="0"/>
            <a:cs typeface="Arial" panose="020B0604020202020204" pitchFamily="34" charset="0"/>
          </a:endParaRPr>
        </a:p>
      </dgm:t>
    </dgm:pt>
    <dgm:pt modelId="{B1F8F7B9-C048-417E-B6D8-1EFEF8890BA7}">
      <dgm:prSet phldrT="[Text]" custT="1"/>
      <dgm:spPr/>
      <dgm:t>
        <a:bodyPr/>
        <a:lstStyle/>
        <a:p>
          <a:r>
            <a:rPr lang="en-US" sz="3600" b="1" dirty="0">
              <a:solidFill>
                <a:srgbClr val="0070C0"/>
              </a:solidFill>
              <a:latin typeface="Arial" panose="020B0604020202020204" pitchFamily="34" charset="0"/>
              <a:cs typeface="Arial" panose="020B0604020202020204" pitchFamily="34" charset="0"/>
            </a:rPr>
            <a:t>TẠI SAO NÊN ĐƯA SẢN PHẨM NÔNG SẢN LÊN SÀN POSTMART.VN</a:t>
          </a:r>
        </a:p>
      </dgm:t>
    </dgm:pt>
    <dgm:pt modelId="{1472344C-1D50-4F9B-A3C4-D4B6980E1B37}" type="parTrans" cxnId="{158A6797-219D-40F8-ACD2-EE5C62A492B5}">
      <dgm:prSet/>
      <dgm:spPr/>
      <dgm:t>
        <a:bodyPr/>
        <a:lstStyle/>
        <a:p>
          <a:endParaRPr lang="en-US" b="1">
            <a:solidFill>
              <a:srgbClr val="0070C0"/>
            </a:solidFill>
            <a:latin typeface="Arial" panose="020B0604020202020204" pitchFamily="34" charset="0"/>
            <a:cs typeface="Arial" panose="020B0604020202020204" pitchFamily="34" charset="0"/>
          </a:endParaRPr>
        </a:p>
      </dgm:t>
    </dgm:pt>
    <dgm:pt modelId="{57B84607-D0B3-4DB6-85BC-0A8B4060D67D}" type="sibTrans" cxnId="{158A6797-219D-40F8-ACD2-EE5C62A492B5}">
      <dgm:prSet/>
      <dgm:spPr/>
      <dgm:t>
        <a:bodyPr/>
        <a:lstStyle/>
        <a:p>
          <a:endParaRPr lang="en-US" b="1">
            <a:solidFill>
              <a:srgbClr val="0070C0"/>
            </a:solidFill>
            <a:latin typeface="Arial" panose="020B0604020202020204" pitchFamily="34" charset="0"/>
            <a:cs typeface="Arial" panose="020B0604020202020204" pitchFamily="34" charset="0"/>
          </a:endParaRPr>
        </a:p>
      </dgm:t>
    </dgm:pt>
    <dgm:pt modelId="{0FAB92D5-998B-4FDC-ADD4-8674D0536EA5}">
      <dgm:prSet phldrT="[Text]"/>
      <dgm:spPr/>
      <dgm:t>
        <a:bodyPr/>
        <a:lstStyle/>
        <a:p>
          <a:r>
            <a:rPr lang="en-US" b="1" dirty="0">
              <a:solidFill>
                <a:srgbClr val="0070C0"/>
              </a:solidFill>
              <a:latin typeface="Arial" panose="020B0604020202020204" pitchFamily="34" charset="0"/>
              <a:cs typeface="Arial" panose="020B0604020202020204" pitchFamily="34" charset="0"/>
            </a:rPr>
            <a:t>4</a:t>
          </a:r>
        </a:p>
      </dgm:t>
    </dgm:pt>
    <dgm:pt modelId="{9198EA17-3C76-4B83-86EC-AFD3A7D30EF0}" type="parTrans" cxnId="{5E489742-C852-496C-8558-AB456EB785BB}">
      <dgm:prSet/>
      <dgm:spPr/>
      <dgm:t>
        <a:bodyPr/>
        <a:lstStyle/>
        <a:p>
          <a:endParaRPr lang="en-US" b="1">
            <a:solidFill>
              <a:srgbClr val="0070C0"/>
            </a:solidFill>
            <a:latin typeface="Arial" panose="020B0604020202020204" pitchFamily="34" charset="0"/>
            <a:cs typeface="Arial" panose="020B0604020202020204" pitchFamily="34" charset="0"/>
          </a:endParaRPr>
        </a:p>
      </dgm:t>
    </dgm:pt>
    <dgm:pt modelId="{C21C57FA-F4AF-437E-85D8-BBFD0C683C79}" type="sibTrans" cxnId="{5E489742-C852-496C-8558-AB456EB785BB}">
      <dgm:prSet/>
      <dgm:spPr/>
      <dgm:t>
        <a:bodyPr/>
        <a:lstStyle/>
        <a:p>
          <a:endParaRPr lang="en-US" b="1">
            <a:solidFill>
              <a:srgbClr val="0070C0"/>
            </a:solidFill>
            <a:latin typeface="Arial" panose="020B0604020202020204" pitchFamily="34" charset="0"/>
            <a:cs typeface="Arial" panose="020B0604020202020204" pitchFamily="34" charset="0"/>
          </a:endParaRPr>
        </a:p>
      </dgm:t>
    </dgm:pt>
    <dgm:pt modelId="{33FA3D53-8867-44CC-932B-2585EBD6B1C9}">
      <dgm:prSet phldrT="[Text]" custT="1"/>
      <dgm:spPr/>
      <dgm:t>
        <a:bodyPr/>
        <a:lstStyle/>
        <a:p>
          <a:r>
            <a:rPr lang="en-US" sz="3600" b="1" dirty="0" err="1">
              <a:solidFill>
                <a:srgbClr val="0070C0"/>
              </a:solidFill>
              <a:latin typeface="Arial" panose="020B0604020202020204" pitchFamily="34" charset="0"/>
              <a:cs typeface="Arial" panose="020B0604020202020204" pitchFamily="34" charset="0"/>
            </a:rPr>
            <a:t>Triển</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khai</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Postmart</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tại</a:t>
          </a:r>
          <a:r>
            <a:rPr lang="en-US" sz="3600" b="1" dirty="0">
              <a:solidFill>
                <a:srgbClr val="0070C0"/>
              </a:solidFill>
              <a:latin typeface="Arial" panose="020B0604020202020204" pitchFamily="34" charset="0"/>
              <a:cs typeface="Arial" panose="020B0604020202020204" pitchFamily="34" charset="0"/>
            </a:rPr>
            <a:t> Lai </a:t>
          </a:r>
          <a:r>
            <a:rPr lang="en-US" sz="3600" b="1" dirty="0" err="1">
              <a:solidFill>
                <a:srgbClr val="0070C0"/>
              </a:solidFill>
              <a:latin typeface="Arial" panose="020B0604020202020204" pitchFamily="34" charset="0"/>
              <a:cs typeface="Arial" panose="020B0604020202020204" pitchFamily="34" charset="0"/>
            </a:rPr>
            <a:t>Châu</a:t>
          </a:r>
          <a:endParaRPr lang="en-US" sz="3600" b="1" dirty="0">
            <a:solidFill>
              <a:srgbClr val="0070C0"/>
            </a:solidFill>
            <a:latin typeface="Arial" panose="020B0604020202020204" pitchFamily="34" charset="0"/>
            <a:cs typeface="Arial" panose="020B0604020202020204" pitchFamily="34" charset="0"/>
          </a:endParaRPr>
        </a:p>
      </dgm:t>
    </dgm:pt>
    <dgm:pt modelId="{B65EC457-1109-43A2-95CE-0D5844843E38}" type="parTrans" cxnId="{800D5755-1EFB-4D52-A8FD-9748B11B2FF9}">
      <dgm:prSet/>
      <dgm:spPr/>
      <dgm:t>
        <a:bodyPr/>
        <a:lstStyle/>
        <a:p>
          <a:endParaRPr lang="en-US" b="1">
            <a:solidFill>
              <a:srgbClr val="0070C0"/>
            </a:solidFill>
            <a:latin typeface="Arial" panose="020B0604020202020204" pitchFamily="34" charset="0"/>
            <a:cs typeface="Arial" panose="020B0604020202020204" pitchFamily="34" charset="0"/>
          </a:endParaRPr>
        </a:p>
      </dgm:t>
    </dgm:pt>
    <dgm:pt modelId="{E05DB00A-206C-420C-84FC-F55AC403CEAC}" type="sibTrans" cxnId="{800D5755-1EFB-4D52-A8FD-9748B11B2FF9}">
      <dgm:prSet/>
      <dgm:spPr/>
      <dgm:t>
        <a:bodyPr/>
        <a:lstStyle/>
        <a:p>
          <a:endParaRPr lang="en-US" b="1">
            <a:solidFill>
              <a:srgbClr val="0070C0"/>
            </a:solidFill>
            <a:latin typeface="Arial" panose="020B0604020202020204" pitchFamily="34" charset="0"/>
            <a:cs typeface="Arial" panose="020B0604020202020204" pitchFamily="34" charset="0"/>
          </a:endParaRPr>
        </a:p>
      </dgm:t>
    </dgm:pt>
    <dgm:pt modelId="{D46BFCB0-BDC3-4F83-BC8C-E09C090905C0}" type="pres">
      <dgm:prSet presAssocID="{4DFCA2AE-78C5-497C-BCFC-46A4011FD4B6}" presName="Name0" presStyleCnt="0">
        <dgm:presLayoutVars>
          <dgm:chMax/>
          <dgm:chPref/>
          <dgm:dir/>
        </dgm:presLayoutVars>
      </dgm:prSet>
      <dgm:spPr/>
    </dgm:pt>
    <dgm:pt modelId="{1E5C3BB2-A788-42D5-8A02-9818B9D9FF52}" type="pres">
      <dgm:prSet presAssocID="{68AF7517-D24A-4493-BD94-34DF0C6ABD11}" presName="parenttextcomposite" presStyleCnt="0"/>
      <dgm:spPr/>
    </dgm:pt>
    <dgm:pt modelId="{94D4453D-F802-4D94-9C90-7DE94596461E}" type="pres">
      <dgm:prSet presAssocID="{68AF7517-D24A-4493-BD94-34DF0C6ABD11}" presName="parenttext" presStyleLbl="revTx" presStyleIdx="0" presStyleCnt="2" custFlipHor="1" custScaleX="19580" custLinFactNeighborX="15546" custLinFactNeighborY="33188">
        <dgm:presLayoutVars>
          <dgm:chMax/>
          <dgm:chPref val="2"/>
          <dgm:bulletEnabled val="1"/>
        </dgm:presLayoutVars>
      </dgm:prSet>
      <dgm:spPr/>
    </dgm:pt>
    <dgm:pt modelId="{4A972887-BDEC-4662-B404-907E5A2D9955}" type="pres">
      <dgm:prSet presAssocID="{68AF7517-D24A-4493-BD94-34DF0C6ABD11}" presName="composite" presStyleCnt="0"/>
      <dgm:spPr/>
    </dgm:pt>
    <dgm:pt modelId="{7A79580D-87BC-4968-82F8-A1117CE5C66F}" type="pres">
      <dgm:prSet presAssocID="{68AF7517-D24A-4493-BD94-34DF0C6ABD11}" presName="chevron1" presStyleLbl="alignNode1" presStyleIdx="0" presStyleCnt="14"/>
      <dgm:spPr/>
    </dgm:pt>
    <dgm:pt modelId="{5682EAE9-09AE-47CF-8A22-BCA106D589BD}" type="pres">
      <dgm:prSet presAssocID="{68AF7517-D24A-4493-BD94-34DF0C6ABD11}" presName="chevron2" presStyleLbl="alignNode1" presStyleIdx="1" presStyleCnt="14"/>
      <dgm:spPr/>
    </dgm:pt>
    <dgm:pt modelId="{942F2D7E-ACDB-485F-924F-FAD96668C314}" type="pres">
      <dgm:prSet presAssocID="{68AF7517-D24A-4493-BD94-34DF0C6ABD11}" presName="chevron3" presStyleLbl="alignNode1" presStyleIdx="2" presStyleCnt="14"/>
      <dgm:spPr/>
    </dgm:pt>
    <dgm:pt modelId="{8CE75621-77B5-48D5-B718-DF61A7002BC2}" type="pres">
      <dgm:prSet presAssocID="{68AF7517-D24A-4493-BD94-34DF0C6ABD11}" presName="chevron4" presStyleLbl="alignNode1" presStyleIdx="3" presStyleCnt="14"/>
      <dgm:spPr/>
    </dgm:pt>
    <dgm:pt modelId="{94BD5B10-5930-49E4-94B2-9B6F5B675DC5}" type="pres">
      <dgm:prSet presAssocID="{68AF7517-D24A-4493-BD94-34DF0C6ABD11}" presName="chevron5" presStyleLbl="alignNode1" presStyleIdx="4" presStyleCnt="14"/>
      <dgm:spPr/>
    </dgm:pt>
    <dgm:pt modelId="{FA06D806-75D4-4901-8307-0C1DB26247A7}" type="pres">
      <dgm:prSet presAssocID="{68AF7517-D24A-4493-BD94-34DF0C6ABD11}" presName="chevron6" presStyleLbl="alignNode1" presStyleIdx="5" presStyleCnt="14"/>
      <dgm:spPr/>
    </dgm:pt>
    <dgm:pt modelId="{4EA0FABE-7940-411C-B59B-239CFEBE537F}" type="pres">
      <dgm:prSet presAssocID="{68AF7517-D24A-4493-BD94-34DF0C6ABD11}" presName="chevron7" presStyleLbl="alignNode1" presStyleIdx="6" presStyleCnt="14" custScaleX="484228"/>
      <dgm:spPr/>
    </dgm:pt>
    <dgm:pt modelId="{0B776E48-9EAD-40B6-97CD-4C4A2EACBE46}" type="pres">
      <dgm:prSet presAssocID="{68AF7517-D24A-4493-BD94-34DF0C6ABD11}" presName="childtext" presStyleLbl="solidFgAcc1" presStyleIdx="0" presStyleCnt="2" custScaleX="140233" custScaleY="84269" custLinFactNeighborX="15289" custLinFactNeighborY="107">
        <dgm:presLayoutVars>
          <dgm:chMax/>
          <dgm:chPref val="0"/>
          <dgm:bulletEnabled val="1"/>
        </dgm:presLayoutVars>
      </dgm:prSet>
      <dgm:spPr/>
    </dgm:pt>
    <dgm:pt modelId="{2CE1B27F-CF9E-4CD1-A525-719631E5B821}" type="pres">
      <dgm:prSet presAssocID="{5FE8749F-F261-4B2F-864D-BB7E81A85764}" presName="sibTrans" presStyleCnt="0"/>
      <dgm:spPr/>
    </dgm:pt>
    <dgm:pt modelId="{9C83C381-9834-4653-B45F-199CEFE24794}" type="pres">
      <dgm:prSet presAssocID="{0FAB92D5-998B-4FDC-ADD4-8674D0536EA5}" presName="parenttextcomposite" presStyleCnt="0"/>
      <dgm:spPr/>
    </dgm:pt>
    <dgm:pt modelId="{A824DD79-4B8C-4515-A2CB-FDE1070BA885}" type="pres">
      <dgm:prSet presAssocID="{0FAB92D5-998B-4FDC-ADD4-8674D0536EA5}" presName="parenttext" presStyleLbl="revTx" presStyleIdx="1" presStyleCnt="2" custScaleX="83404" custLinFactNeighborX="8298" custLinFactNeighborY="5380">
        <dgm:presLayoutVars>
          <dgm:chMax/>
          <dgm:chPref val="2"/>
          <dgm:bulletEnabled val="1"/>
        </dgm:presLayoutVars>
      </dgm:prSet>
      <dgm:spPr/>
    </dgm:pt>
    <dgm:pt modelId="{7886CFAE-C131-4AD2-8360-784D4E779B27}" type="pres">
      <dgm:prSet presAssocID="{0FAB92D5-998B-4FDC-ADD4-8674D0536EA5}" presName="composite" presStyleCnt="0"/>
      <dgm:spPr/>
    </dgm:pt>
    <dgm:pt modelId="{B24C4DEE-DDFB-4940-AB16-1C6353F6D007}" type="pres">
      <dgm:prSet presAssocID="{0FAB92D5-998B-4FDC-ADD4-8674D0536EA5}" presName="chevron1" presStyleLbl="alignNode1" presStyleIdx="7" presStyleCnt="14"/>
      <dgm:spPr/>
    </dgm:pt>
    <dgm:pt modelId="{01EEBC5D-50AA-472D-80F5-207679724220}" type="pres">
      <dgm:prSet presAssocID="{0FAB92D5-998B-4FDC-ADD4-8674D0536EA5}" presName="chevron2" presStyleLbl="alignNode1" presStyleIdx="8" presStyleCnt="14"/>
      <dgm:spPr/>
    </dgm:pt>
    <dgm:pt modelId="{F9111AD9-6D37-40B9-8F43-7A9D37B0A322}" type="pres">
      <dgm:prSet presAssocID="{0FAB92D5-998B-4FDC-ADD4-8674D0536EA5}" presName="chevron3" presStyleLbl="alignNode1" presStyleIdx="9" presStyleCnt="14"/>
      <dgm:spPr/>
    </dgm:pt>
    <dgm:pt modelId="{549A2F02-A66F-42AE-9B02-6609B0B5D9DD}" type="pres">
      <dgm:prSet presAssocID="{0FAB92D5-998B-4FDC-ADD4-8674D0536EA5}" presName="chevron4" presStyleLbl="alignNode1" presStyleIdx="10" presStyleCnt="14"/>
      <dgm:spPr/>
    </dgm:pt>
    <dgm:pt modelId="{F32DA2E8-E9B9-4124-9C31-69C7DF046C8F}" type="pres">
      <dgm:prSet presAssocID="{0FAB92D5-998B-4FDC-ADD4-8674D0536EA5}" presName="chevron5" presStyleLbl="alignNode1" presStyleIdx="11" presStyleCnt="14"/>
      <dgm:spPr/>
    </dgm:pt>
    <dgm:pt modelId="{435353F6-6E48-464F-971C-FC60A31B2C14}" type="pres">
      <dgm:prSet presAssocID="{0FAB92D5-998B-4FDC-ADD4-8674D0536EA5}" presName="chevron6" presStyleLbl="alignNode1" presStyleIdx="12" presStyleCnt="14"/>
      <dgm:spPr/>
    </dgm:pt>
    <dgm:pt modelId="{D0447F34-9305-4155-8CE7-01A015D1926C}" type="pres">
      <dgm:prSet presAssocID="{0FAB92D5-998B-4FDC-ADD4-8674D0536EA5}" presName="chevron7" presStyleLbl="alignNode1" presStyleIdx="13" presStyleCnt="14" custScaleX="497649"/>
      <dgm:spPr/>
    </dgm:pt>
    <dgm:pt modelId="{F0478F7C-F670-4137-866B-D78BE4D1F4F4}" type="pres">
      <dgm:prSet presAssocID="{0FAB92D5-998B-4FDC-ADD4-8674D0536EA5}" presName="childtext" presStyleLbl="solidFgAcc1" presStyleIdx="1" presStyleCnt="2" custScaleX="75023" custLinFactNeighborX="-4297" custLinFactNeighborY="1940">
        <dgm:presLayoutVars>
          <dgm:chMax/>
          <dgm:chPref val="0"/>
          <dgm:bulletEnabled val="1"/>
        </dgm:presLayoutVars>
      </dgm:prSet>
      <dgm:spPr/>
    </dgm:pt>
  </dgm:ptLst>
  <dgm:cxnLst>
    <dgm:cxn modelId="{5E489742-C852-496C-8558-AB456EB785BB}" srcId="{4DFCA2AE-78C5-497C-BCFC-46A4011FD4B6}" destId="{0FAB92D5-998B-4FDC-ADD4-8674D0536EA5}" srcOrd="1" destOrd="0" parTransId="{9198EA17-3C76-4B83-86EC-AFD3A7D30EF0}" sibTransId="{C21C57FA-F4AF-437E-85D8-BBFD0C683C79}"/>
    <dgm:cxn modelId="{F34E7A4B-5007-4961-A03F-9E87DA5DFAB4}" type="presOf" srcId="{4DFCA2AE-78C5-497C-BCFC-46A4011FD4B6}" destId="{D46BFCB0-BDC3-4F83-BC8C-E09C090905C0}" srcOrd="0" destOrd="0" presId="urn:microsoft.com/office/officeart/2008/layout/VerticalAccentList"/>
    <dgm:cxn modelId="{431D3555-D296-41DC-A0AE-869E5DE4B86A}" type="presOf" srcId="{68AF7517-D24A-4493-BD94-34DF0C6ABD11}" destId="{94D4453D-F802-4D94-9C90-7DE94596461E}" srcOrd="0" destOrd="0" presId="urn:microsoft.com/office/officeart/2008/layout/VerticalAccentList"/>
    <dgm:cxn modelId="{800D5755-1EFB-4D52-A8FD-9748B11B2FF9}" srcId="{0FAB92D5-998B-4FDC-ADD4-8674D0536EA5}" destId="{33FA3D53-8867-44CC-932B-2585EBD6B1C9}" srcOrd="0" destOrd="0" parTransId="{B65EC457-1109-43A2-95CE-0D5844843E38}" sibTransId="{E05DB00A-206C-420C-84FC-F55AC403CEAC}"/>
    <dgm:cxn modelId="{837A207A-1675-4C8C-9D3A-046A06EA6C95}" type="presOf" srcId="{B1F8F7B9-C048-417E-B6D8-1EFEF8890BA7}" destId="{0B776E48-9EAD-40B6-97CD-4C4A2EACBE46}" srcOrd="0" destOrd="0" presId="urn:microsoft.com/office/officeart/2008/layout/VerticalAccentList"/>
    <dgm:cxn modelId="{9B7CBA8C-25A6-4550-89E1-F2AF902DBA56}" type="presOf" srcId="{0FAB92D5-998B-4FDC-ADD4-8674D0536EA5}" destId="{A824DD79-4B8C-4515-A2CB-FDE1070BA885}" srcOrd="0" destOrd="0" presId="urn:microsoft.com/office/officeart/2008/layout/VerticalAccentList"/>
    <dgm:cxn modelId="{9C8F9F8D-F548-4CD3-AA1B-6704EC6499E8}" type="presOf" srcId="{33FA3D53-8867-44CC-932B-2585EBD6B1C9}" destId="{F0478F7C-F670-4137-866B-D78BE4D1F4F4}" srcOrd="0" destOrd="0" presId="urn:microsoft.com/office/officeart/2008/layout/VerticalAccentList"/>
    <dgm:cxn modelId="{EEE70394-C83F-47A8-BBBC-C7DB5BFD7132}" srcId="{4DFCA2AE-78C5-497C-BCFC-46A4011FD4B6}" destId="{68AF7517-D24A-4493-BD94-34DF0C6ABD11}" srcOrd="0" destOrd="0" parTransId="{CB5572A8-AC36-412F-8A34-4F686DE879FC}" sibTransId="{5FE8749F-F261-4B2F-864D-BB7E81A85764}"/>
    <dgm:cxn modelId="{158A6797-219D-40F8-ACD2-EE5C62A492B5}" srcId="{68AF7517-D24A-4493-BD94-34DF0C6ABD11}" destId="{B1F8F7B9-C048-417E-B6D8-1EFEF8890BA7}" srcOrd="0" destOrd="0" parTransId="{1472344C-1D50-4F9B-A3C4-D4B6980E1B37}" sibTransId="{57B84607-D0B3-4DB6-85BC-0A8B4060D67D}"/>
    <dgm:cxn modelId="{CAD6C269-689F-4DEA-98AA-779439FB95CF}" type="presParOf" srcId="{D46BFCB0-BDC3-4F83-BC8C-E09C090905C0}" destId="{1E5C3BB2-A788-42D5-8A02-9818B9D9FF52}" srcOrd="0" destOrd="0" presId="urn:microsoft.com/office/officeart/2008/layout/VerticalAccentList"/>
    <dgm:cxn modelId="{4243A6F3-5EDF-4F57-91A7-763321113ADB}" type="presParOf" srcId="{1E5C3BB2-A788-42D5-8A02-9818B9D9FF52}" destId="{94D4453D-F802-4D94-9C90-7DE94596461E}" srcOrd="0" destOrd="0" presId="urn:microsoft.com/office/officeart/2008/layout/VerticalAccentList"/>
    <dgm:cxn modelId="{CD55EA88-F942-45E6-85F2-799AD2F30AEB}" type="presParOf" srcId="{D46BFCB0-BDC3-4F83-BC8C-E09C090905C0}" destId="{4A972887-BDEC-4662-B404-907E5A2D9955}" srcOrd="1" destOrd="0" presId="urn:microsoft.com/office/officeart/2008/layout/VerticalAccentList"/>
    <dgm:cxn modelId="{55F82B87-702C-4FC2-B1D8-251664FA6F8A}" type="presParOf" srcId="{4A972887-BDEC-4662-B404-907E5A2D9955}" destId="{7A79580D-87BC-4968-82F8-A1117CE5C66F}" srcOrd="0" destOrd="0" presId="urn:microsoft.com/office/officeart/2008/layout/VerticalAccentList"/>
    <dgm:cxn modelId="{42C63AD0-2486-415D-B2B3-C5B69EAB0FE4}" type="presParOf" srcId="{4A972887-BDEC-4662-B404-907E5A2D9955}" destId="{5682EAE9-09AE-47CF-8A22-BCA106D589BD}" srcOrd="1" destOrd="0" presId="urn:microsoft.com/office/officeart/2008/layout/VerticalAccentList"/>
    <dgm:cxn modelId="{C5878485-6387-4E64-A043-34E53ACC43D5}" type="presParOf" srcId="{4A972887-BDEC-4662-B404-907E5A2D9955}" destId="{942F2D7E-ACDB-485F-924F-FAD96668C314}" srcOrd="2" destOrd="0" presId="urn:microsoft.com/office/officeart/2008/layout/VerticalAccentList"/>
    <dgm:cxn modelId="{69F116DF-C644-42C4-BC88-51BB1EED5182}" type="presParOf" srcId="{4A972887-BDEC-4662-B404-907E5A2D9955}" destId="{8CE75621-77B5-48D5-B718-DF61A7002BC2}" srcOrd="3" destOrd="0" presId="urn:microsoft.com/office/officeart/2008/layout/VerticalAccentList"/>
    <dgm:cxn modelId="{2AEC2173-D12E-4922-91A2-4174A87D0916}" type="presParOf" srcId="{4A972887-BDEC-4662-B404-907E5A2D9955}" destId="{94BD5B10-5930-49E4-94B2-9B6F5B675DC5}" srcOrd="4" destOrd="0" presId="urn:microsoft.com/office/officeart/2008/layout/VerticalAccentList"/>
    <dgm:cxn modelId="{5AB90445-F5E4-4BB7-9BEA-6E2469A48BDD}" type="presParOf" srcId="{4A972887-BDEC-4662-B404-907E5A2D9955}" destId="{FA06D806-75D4-4901-8307-0C1DB26247A7}" srcOrd="5" destOrd="0" presId="urn:microsoft.com/office/officeart/2008/layout/VerticalAccentList"/>
    <dgm:cxn modelId="{90308110-ACE9-421C-83D3-DE7C661D9EE4}" type="presParOf" srcId="{4A972887-BDEC-4662-B404-907E5A2D9955}" destId="{4EA0FABE-7940-411C-B59B-239CFEBE537F}" srcOrd="6" destOrd="0" presId="urn:microsoft.com/office/officeart/2008/layout/VerticalAccentList"/>
    <dgm:cxn modelId="{F3E1EF80-99F5-428C-B42C-23CB3AFEBE38}" type="presParOf" srcId="{4A972887-BDEC-4662-B404-907E5A2D9955}" destId="{0B776E48-9EAD-40B6-97CD-4C4A2EACBE46}" srcOrd="7" destOrd="0" presId="urn:microsoft.com/office/officeart/2008/layout/VerticalAccentList"/>
    <dgm:cxn modelId="{69D02CB7-4DD5-4587-8294-85FF432A9464}" type="presParOf" srcId="{D46BFCB0-BDC3-4F83-BC8C-E09C090905C0}" destId="{2CE1B27F-CF9E-4CD1-A525-719631E5B821}" srcOrd="2" destOrd="0" presId="urn:microsoft.com/office/officeart/2008/layout/VerticalAccentList"/>
    <dgm:cxn modelId="{EEE111C5-FDBB-4591-B3ED-F7333E28FEE2}" type="presParOf" srcId="{D46BFCB0-BDC3-4F83-BC8C-E09C090905C0}" destId="{9C83C381-9834-4653-B45F-199CEFE24794}" srcOrd="3" destOrd="0" presId="urn:microsoft.com/office/officeart/2008/layout/VerticalAccentList"/>
    <dgm:cxn modelId="{4DAB52FA-A082-4705-A3EE-C11AD6BDF88D}" type="presParOf" srcId="{9C83C381-9834-4653-B45F-199CEFE24794}" destId="{A824DD79-4B8C-4515-A2CB-FDE1070BA885}" srcOrd="0" destOrd="0" presId="urn:microsoft.com/office/officeart/2008/layout/VerticalAccentList"/>
    <dgm:cxn modelId="{723CEA36-D9B2-4BE7-8E04-6102EA994281}" type="presParOf" srcId="{D46BFCB0-BDC3-4F83-BC8C-E09C090905C0}" destId="{7886CFAE-C131-4AD2-8360-784D4E779B27}" srcOrd="4" destOrd="0" presId="urn:microsoft.com/office/officeart/2008/layout/VerticalAccentList"/>
    <dgm:cxn modelId="{E3D2E088-5B26-4341-BEB2-6B72227CCE69}" type="presParOf" srcId="{7886CFAE-C131-4AD2-8360-784D4E779B27}" destId="{B24C4DEE-DDFB-4940-AB16-1C6353F6D007}" srcOrd="0" destOrd="0" presId="urn:microsoft.com/office/officeart/2008/layout/VerticalAccentList"/>
    <dgm:cxn modelId="{B8A2A2B7-082D-465F-B580-EE274DF0D884}" type="presParOf" srcId="{7886CFAE-C131-4AD2-8360-784D4E779B27}" destId="{01EEBC5D-50AA-472D-80F5-207679724220}" srcOrd="1" destOrd="0" presId="urn:microsoft.com/office/officeart/2008/layout/VerticalAccentList"/>
    <dgm:cxn modelId="{64B174C7-3101-4CAD-BE8A-A25EF464D310}" type="presParOf" srcId="{7886CFAE-C131-4AD2-8360-784D4E779B27}" destId="{F9111AD9-6D37-40B9-8F43-7A9D37B0A322}" srcOrd="2" destOrd="0" presId="urn:microsoft.com/office/officeart/2008/layout/VerticalAccentList"/>
    <dgm:cxn modelId="{4833B73E-E7B3-4533-835B-B126D7111F97}" type="presParOf" srcId="{7886CFAE-C131-4AD2-8360-784D4E779B27}" destId="{549A2F02-A66F-42AE-9B02-6609B0B5D9DD}" srcOrd="3" destOrd="0" presId="urn:microsoft.com/office/officeart/2008/layout/VerticalAccentList"/>
    <dgm:cxn modelId="{050E97B8-4316-4C3F-B737-7A2EEAF323F1}" type="presParOf" srcId="{7886CFAE-C131-4AD2-8360-784D4E779B27}" destId="{F32DA2E8-E9B9-4124-9C31-69C7DF046C8F}" srcOrd="4" destOrd="0" presId="urn:microsoft.com/office/officeart/2008/layout/VerticalAccentList"/>
    <dgm:cxn modelId="{EF4C3203-043C-4F18-8217-589A5EAAD23F}" type="presParOf" srcId="{7886CFAE-C131-4AD2-8360-784D4E779B27}" destId="{435353F6-6E48-464F-971C-FC60A31B2C14}" srcOrd="5" destOrd="0" presId="urn:microsoft.com/office/officeart/2008/layout/VerticalAccentList"/>
    <dgm:cxn modelId="{579DD33A-559E-45EF-8F03-3C9424115BAD}" type="presParOf" srcId="{7886CFAE-C131-4AD2-8360-784D4E779B27}" destId="{D0447F34-9305-4155-8CE7-01A015D1926C}" srcOrd="6" destOrd="0" presId="urn:microsoft.com/office/officeart/2008/layout/VerticalAccentList"/>
    <dgm:cxn modelId="{2ADE7A22-037E-45EE-97FB-829320B9544E}" type="presParOf" srcId="{7886CFAE-C131-4AD2-8360-784D4E779B27}" destId="{F0478F7C-F670-4137-866B-D78BE4D1F4F4}" srcOrd="7" destOrd="0" presId="urn:microsoft.com/office/officeart/2008/layout/Vertical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57E9C-E30D-4A5F-8CA4-AC8E05941573}">
      <dsp:nvSpPr>
        <dsp:cNvPr id="0" name=""/>
        <dsp:cNvSpPr/>
      </dsp:nvSpPr>
      <dsp:spPr>
        <a:xfrm>
          <a:off x="-873364" y="1261"/>
          <a:ext cx="9452331" cy="859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b" anchorCtr="0">
          <a:noAutofit/>
        </a:bodyPr>
        <a:lstStyle/>
        <a:p>
          <a:pPr marL="0" lvl="0" indent="0" algn="l" defTabSz="1422400">
            <a:lnSpc>
              <a:spcPct val="90000"/>
            </a:lnSpc>
            <a:spcBef>
              <a:spcPct val="0"/>
            </a:spcBef>
            <a:spcAft>
              <a:spcPct val="35000"/>
            </a:spcAft>
            <a:buNone/>
          </a:pPr>
          <a:r>
            <a:rPr lang="en-US" sz="3200" b="1" kern="1200">
              <a:solidFill>
                <a:srgbClr val="0070C0"/>
              </a:solidFill>
              <a:latin typeface="Arial" panose="020B0604020202020204" pitchFamily="34" charset="0"/>
              <a:cs typeface="Arial" panose="020B0604020202020204" pitchFamily="34" charset="0"/>
            </a:rPr>
            <a:t>1</a:t>
          </a:r>
        </a:p>
      </dsp:txBody>
      <dsp:txXfrm>
        <a:off x="-873364" y="1261"/>
        <a:ext cx="9452331" cy="859302"/>
      </dsp:txXfrm>
    </dsp:sp>
    <dsp:sp modelId="{59E1C1E0-8CBA-4287-A2F0-294F81ECA289}">
      <dsp:nvSpPr>
        <dsp:cNvPr id="0" name=""/>
        <dsp:cNvSpPr/>
      </dsp:nvSpPr>
      <dsp:spPr>
        <a:xfrm>
          <a:off x="4811582" y="860564"/>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E4CD64-73D0-47AB-8B74-4AF41E42BE6F}">
      <dsp:nvSpPr>
        <dsp:cNvPr id="0" name=""/>
        <dsp:cNvSpPr/>
      </dsp:nvSpPr>
      <dsp:spPr>
        <a:xfrm>
          <a:off x="6140160" y="860564"/>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F1BEC-B5C6-47B0-964E-59B9EB4686D5}">
      <dsp:nvSpPr>
        <dsp:cNvPr id="0" name=""/>
        <dsp:cNvSpPr/>
      </dsp:nvSpPr>
      <dsp:spPr>
        <a:xfrm>
          <a:off x="7469788" y="860564"/>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AC73C-D7E9-48F5-9410-9FCD61BB0D0A}">
      <dsp:nvSpPr>
        <dsp:cNvPr id="0" name=""/>
        <dsp:cNvSpPr/>
      </dsp:nvSpPr>
      <dsp:spPr>
        <a:xfrm>
          <a:off x="8798365" y="860564"/>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F3230F-01FE-45AD-949B-FF8829D13027}">
      <dsp:nvSpPr>
        <dsp:cNvPr id="0" name=""/>
        <dsp:cNvSpPr/>
      </dsp:nvSpPr>
      <dsp:spPr>
        <a:xfrm>
          <a:off x="10127993" y="860564"/>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39D277-AFDE-4E3D-80F0-7047EEAF2813}">
      <dsp:nvSpPr>
        <dsp:cNvPr id="0" name=""/>
        <dsp:cNvSpPr/>
      </dsp:nvSpPr>
      <dsp:spPr>
        <a:xfrm>
          <a:off x="11456571" y="860564"/>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82E578-7850-4E20-82C7-30F40F0B5943}">
      <dsp:nvSpPr>
        <dsp:cNvPr id="0" name=""/>
        <dsp:cNvSpPr/>
      </dsp:nvSpPr>
      <dsp:spPr>
        <a:xfrm>
          <a:off x="6616621" y="860564"/>
          <a:ext cx="14551002"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2D346B-0B56-4747-AECB-34D089093EA1}">
      <dsp:nvSpPr>
        <dsp:cNvPr id="0" name=""/>
        <dsp:cNvSpPr/>
      </dsp:nvSpPr>
      <dsp:spPr>
        <a:xfrm>
          <a:off x="-873364" y="1035607"/>
          <a:ext cx="20945105" cy="140034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280" tIns="81280" rIns="81280" bIns="81280" numCol="1" spcCol="1270" anchor="ctr" anchorCtr="0">
          <a:noAutofit/>
        </a:bodyPr>
        <a:lstStyle/>
        <a:p>
          <a:pPr marL="0" lvl="0" indent="0" algn="l" defTabSz="1422400">
            <a:lnSpc>
              <a:spcPct val="90000"/>
            </a:lnSpc>
            <a:spcBef>
              <a:spcPct val="0"/>
            </a:spcBef>
            <a:spcAft>
              <a:spcPct val="35000"/>
            </a:spcAft>
            <a:buNone/>
          </a:pPr>
          <a:r>
            <a:rPr lang="en-US" sz="3200" b="1" kern="1200">
              <a:solidFill>
                <a:srgbClr val="0070C0"/>
              </a:solidFill>
              <a:latin typeface="Arial" panose="020B0604020202020204" pitchFamily="34" charset="0"/>
              <a:cs typeface="Arial" panose="020B0604020202020204" pitchFamily="34" charset="0"/>
            </a:rPr>
            <a:t>GIỚI THIỆU VỀ TCT BƯU ĐIỆN VIỆT NAM (VIETNAM POST)</a:t>
          </a:r>
        </a:p>
      </dsp:txBody>
      <dsp:txXfrm>
        <a:off x="-873364" y="1035607"/>
        <a:ext cx="20945105" cy="1400345"/>
      </dsp:txXfrm>
    </dsp:sp>
    <dsp:sp modelId="{454AE093-DE92-4864-B377-73D815F7C3F4}">
      <dsp:nvSpPr>
        <dsp:cNvPr id="0" name=""/>
        <dsp:cNvSpPr/>
      </dsp:nvSpPr>
      <dsp:spPr>
        <a:xfrm>
          <a:off x="-873364" y="2663308"/>
          <a:ext cx="9452331" cy="859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b" anchorCtr="0">
          <a:noAutofit/>
        </a:bodyPr>
        <a:lstStyle/>
        <a:p>
          <a:pPr marL="0" lvl="0" indent="0" algn="l" defTabSz="1422400">
            <a:lnSpc>
              <a:spcPct val="90000"/>
            </a:lnSpc>
            <a:spcBef>
              <a:spcPct val="0"/>
            </a:spcBef>
            <a:spcAft>
              <a:spcPct val="35000"/>
            </a:spcAft>
            <a:buNone/>
          </a:pPr>
          <a:r>
            <a:rPr lang="en-US" sz="3200" b="1" kern="1200">
              <a:solidFill>
                <a:srgbClr val="0070C0"/>
              </a:solidFill>
              <a:latin typeface="Arial" panose="020B0604020202020204" pitchFamily="34" charset="0"/>
              <a:cs typeface="Arial" panose="020B0604020202020204" pitchFamily="34" charset="0"/>
            </a:rPr>
            <a:t>2</a:t>
          </a:r>
        </a:p>
      </dsp:txBody>
      <dsp:txXfrm>
        <a:off x="-873364" y="2663308"/>
        <a:ext cx="9452331" cy="859302"/>
      </dsp:txXfrm>
    </dsp:sp>
    <dsp:sp modelId="{700B11BD-53B5-4447-8E79-2BC8CFAAE115}">
      <dsp:nvSpPr>
        <dsp:cNvPr id="0" name=""/>
        <dsp:cNvSpPr/>
      </dsp:nvSpPr>
      <dsp:spPr>
        <a:xfrm>
          <a:off x="3121031" y="3537321"/>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4BE0A9-BBF3-4492-ADA9-44F694B99C51}">
      <dsp:nvSpPr>
        <dsp:cNvPr id="0" name=""/>
        <dsp:cNvSpPr/>
      </dsp:nvSpPr>
      <dsp:spPr>
        <a:xfrm>
          <a:off x="4449608" y="3537321"/>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DD2BF2-D4E3-4F86-9FD4-FF5B74A52FB2}">
      <dsp:nvSpPr>
        <dsp:cNvPr id="0" name=""/>
        <dsp:cNvSpPr/>
      </dsp:nvSpPr>
      <dsp:spPr>
        <a:xfrm>
          <a:off x="5779236" y="3537321"/>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E3F56D-C443-432D-814A-81E251DCA994}">
      <dsp:nvSpPr>
        <dsp:cNvPr id="0" name=""/>
        <dsp:cNvSpPr/>
      </dsp:nvSpPr>
      <dsp:spPr>
        <a:xfrm>
          <a:off x="7107814" y="3537321"/>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F2C933-3A9E-4373-B869-F9FC479EA482}">
      <dsp:nvSpPr>
        <dsp:cNvPr id="0" name=""/>
        <dsp:cNvSpPr/>
      </dsp:nvSpPr>
      <dsp:spPr>
        <a:xfrm>
          <a:off x="8437442" y="3537321"/>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1FB3F6-7A6D-4163-A3D6-DB77E6E6C1CB}">
      <dsp:nvSpPr>
        <dsp:cNvPr id="0" name=""/>
        <dsp:cNvSpPr/>
      </dsp:nvSpPr>
      <dsp:spPr>
        <a:xfrm>
          <a:off x="9766020" y="3537321"/>
          <a:ext cx="2211845"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5B7F8A-4E55-44E5-AF78-A91A29F07130}">
      <dsp:nvSpPr>
        <dsp:cNvPr id="0" name=""/>
        <dsp:cNvSpPr/>
      </dsp:nvSpPr>
      <dsp:spPr>
        <a:xfrm>
          <a:off x="2233435" y="3553294"/>
          <a:ext cx="19936270" cy="175043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051C72-2E3B-4B0A-8405-12977258A09B}">
      <dsp:nvSpPr>
        <dsp:cNvPr id="0" name=""/>
        <dsp:cNvSpPr/>
      </dsp:nvSpPr>
      <dsp:spPr>
        <a:xfrm>
          <a:off x="-873364" y="3522611"/>
          <a:ext cx="17564002" cy="17798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280" tIns="81280" rIns="81280" bIns="8128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rgbClr val="0070C0"/>
              </a:solidFill>
              <a:latin typeface="Arial" panose="020B0604020202020204" pitchFamily="34" charset="0"/>
              <a:cs typeface="Arial" panose="020B0604020202020204" pitchFamily="34" charset="0"/>
            </a:rPr>
            <a:t>QUYẾT ĐỊNH 1034/BTTTT </a:t>
          </a:r>
          <a:r>
            <a:rPr lang="en-US" sz="3200" b="1" kern="1200" dirty="0" err="1">
              <a:solidFill>
                <a:srgbClr val="0070C0"/>
              </a:solidFill>
              <a:latin typeface="Arial" panose="020B0604020202020204" pitchFamily="34" charset="0"/>
              <a:cs typeface="Arial" panose="020B0604020202020204" pitchFamily="34" charset="0"/>
            </a:rPr>
            <a:t>ngày</a:t>
          </a:r>
          <a:r>
            <a:rPr lang="en-US" sz="3200" b="1" kern="1200" dirty="0">
              <a:solidFill>
                <a:srgbClr val="0070C0"/>
              </a:solidFill>
              <a:latin typeface="Arial" panose="020B0604020202020204" pitchFamily="34" charset="0"/>
              <a:cs typeface="Arial" panose="020B0604020202020204" pitchFamily="34" charset="0"/>
            </a:rPr>
            <a:t> 21/7/2021 </a:t>
          </a:r>
          <a:r>
            <a:rPr lang="en-US" sz="3200" b="1" kern="1200" dirty="0" err="1">
              <a:solidFill>
                <a:srgbClr val="0070C0"/>
              </a:solidFill>
              <a:latin typeface="Arial" panose="020B0604020202020204" pitchFamily="34" charset="0"/>
              <a:cs typeface="Arial" panose="020B0604020202020204" pitchFamily="34" charset="0"/>
            </a:rPr>
            <a:t>của</a:t>
          </a:r>
          <a:r>
            <a:rPr lang="en-US" sz="3200" b="1" kern="1200" dirty="0">
              <a:solidFill>
                <a:srgbClr val="0070C0"/>
              </a:solidFill>
              <a:latin typeface="Arial" panose="020B0604020202020204" pitchFamily="34" charset="0"/>
              <a:cs typeface="Arial" panose="020B0604020202020204" pitchFamily="34" charset="0"/>
            </a:rPr>
            <a:t> </a:t>
          </a:r>
          <a:r>
            <a:rPr lang="en-US" sz="3200" b="1" kern="1200" dirty="0" err="1">
              <a:solidFill>
                <a:srgbClr val="0070C0"/>
              </a:solidFill>
              <a:latin typeface="Arial" panose="020B0604020202020204" pitchFamily="34" charset="0"/>
              <a:cs typeface="Arial" panose="020B0604020202020204" pitchFamily="34" charset="0"/>
            </a:rPr>
            <a:t>Bộ</a:t>
          </a:r>
          <a:r>
            <a:rPr lang="en-US" sz="3200" b="1" kern="1200" dirty="0">
              <a:solidFill>
                <a:srgbClr val="0070C0"/>
              </a:solidFill>
              <a:latin typeface="Arial" panose="020B0604020202020204" pitchFamily="34" charset="0"/>
              <a:cs typeface="Arial" panose="020B0604020202020204" pitchFamily="34" charset="0"/>
            </a:rPr>
            <a:t> TTTT v/v </a:t>
          </a:r>
          <a:r>
            <a:rPr lang="vi-VN" sz="3200" b="1" i="0" kern="1200" dirty="0">
              <a:solidFill>
                <a:srgbClr val="0070C0"/>
              </a:solidFill>
              <a:latin typeface="Arial" panose="020B0604020202020204" pitchFamily="34" charset="0"/>
              <a:cs typeface="Arial" panose="020B0604020202020204" pitchFamily="34" charset="0"/>
            </a:rPr>
            <a:t>Phê duyệt Kế hoạch hỗ trợ đưa hộ </a:t>
          </a:r>
          <a:r>
            <a:rPr lang="en-US" sz="3200" b="1" i="0" kern="1200" dirty="0">
              <a:solidFill>
                <a:srgbClr val="0070C0"/>
              </a:solidFill>
              <a:latin typeface="Arial" panose="020B0604020202020204" pitchFamily="34" charset="0"/>
              <a:cs typeface="Arial" panose="020B0604020202020204" pitchFamily="34" charset="0"/>
            </a:rPr>
            <a:t>SXNN </a:t>
          </a:r>
          <a:r>
            <a:rPr lang="vi-VN" sz="3200" b="1" i="0" kern="1200" dirty="0">
              <a:solidFill>
                <a:srgbClr val="0070C0"/>
              </a:solidFill>
              <a:latin typeface="Arial" panose="020B0604020202020204" pitchFamily="34" charset="0"/>
              <a:cs typeface="Arial" panose="020B0604020202020204" pitchFamily="34" charset="0"/>
            </a:rPr>
            <a:t>lên </a:t>
          </a:r>
          <a:r>
            <a:rPr lang="en-US" sz="3200" b="1" i="0" kern="1200" dirty="0" err="1">
              <a:solidFill>
                <a:srgbClr val="0070C0"/>
              </a:solidFill>
              <a:latin typeface="Arial" panose="020B0604020202020204" pitchFamily="34" charset="0"/>
              <a:cs typeface="Arial" panose="020B0604020202020204" pitchFamily="34" charset="0"/>
            </a:rPr>
            <a:t>sàn</a:t>
          </a:r>
          <a:r>
            <a:rPr lang="en-US" sz="3200" b="1" i="0" kern="1200" dirty="0">
              <a:solidFill>
                <a:srgbClr val="0070C0"/>
              </a:solidFill>
              <a:latin typeface="Arial" panose="020B0604020202020204" pitchFamily="34" charset="0"/>
              <a:cs typeface="Arial" panose="020B0604020202020204" pitchFamily="34" charset="0"/>
            </a:rPr>
            <a:t> TMĐT</a:t>
          </a:r>
          <a:r>
            <a:rPr lang="vi-VN" sz="3200" b="1" i="0" kern="1200" dirty="0">
              <a:solidFill>
                <a:srgbClr val="0070C0"/>
              </a:solidFill>
              <a:latin typeface="Arial" panose="020B0604020202020204" pitchFamily="34" charset="0"/>
              <a:cs typeface="Arial" panose="020B0604020202020204" pitchFamily="34" charset="0"/>
            </a:rPr>
            <a:t>, thúc đẩy phát triển kinh tế số nông nghiệp, nông thôn</a:t>
          </a:r>
          <a:endParaRPr lang="en-US" sz="3200" b="1" kern="1200" dirty="0">
            <a:solidFill>
              <a:srgbClr val="0070C0"/>
            </a:solidFill>
            <a:latin typeface="Arial" panose="020B0604020202020204" pitchFamily="34" charset="0"/>
            <a:cs typeface="Arial" panose="020B0604020202020204" pitchFamily="34" charset="0"/>
          </a:endParaRPr>
        </a:p>
      </dsp:txBody>
      <dsp:txXfrm>
        <a:off x="-873364" y="3522611"/>
        <a:ext cx="17564002" cy="17798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D4453D-F802-4D94-9C90-7DE94596461E}">
      <dsp:nvSpPr>
        <dsp:cNvPr id="0" name=""/>
        <dsp:cNvSpPr/>
      </dsp:nvSpPr>
      <dsp:spPr>
        <a:xfrm flipH="1">
          <a:off x="813066" y="339854"/>
          <a:ext cx="2196479" cy="1019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b" anchorCtr="0">
          <a:noAutofit/>
        </a:bodyPr>
        <a:lstStyle/>
        <a:p>
          <a:pPr marL="0" lvl="0" indent="0" algn="l" defTabSz="1600200">
            <a:lnSpc>
              <a:spcPct val="90000"/>
            </a:lnSpc>
            <a:spcBef>
              <a:spcPct val="0"/>
            </a:spcBef>
            <a:spcAft>
              <a:spcPct val="35000"/>
            </a:spcAft>
            <a:buNone/>
          </a:pPr>
          <a:r>
            <a:rPr lang="en-US" sz="3600" b="1" kern="1200" dirty="0">
              <a:solidFill>
                <a:srgbClr val="0070C0"/>
              </a:solidFill>
              <a:latin typeface="Arial" panose="020B0604020202020204" pitchFamily="34" charset="0"/>
              <a:cs typeface="Arial" panose="020B0604020202020204" pitchFamily="34" charset="0"/>
            </a:rPr>
            <a:t>3</a:t>
          </a:r>
        </a:p>
      </dsp:txBody>
      <dsp:txXfrm>
        <a:off x="813066" y="339854"/>
        <a:ext cx="2196479" cy="1019815"/>
      </dsp:txXfrm>
    </dsp:sp>
    <dsp:sp modelId="{7A79580D-87BC-4968-82F8-A1117CE5C66F}">
      <dsp:nvSpPr>
        <dsp:cNvPr id="0" name=""/>
        <dsp:cNvSpPr/>
      </dsp:nvSpPr>
      <dsp:spPr>
        <a:xfrm>
          <a:off x="1355120" y="1021213"/>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82EAE9-09AE-47CF-8A22-BCA106D589BD}">
      <dsp:nvSpPr>
        <dsp:cNvPr id="0" name=""/>
        <dsp:cNvSpPr/>
      </dsp:nvSpPr>
      <dsp:spPr>
        <a:xfrm>
          <a:off x="2931868" y="1021213"/>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2F2D7E-ACDB-485F-924F-FAD96668C314}">
      <dsp:nvSpPr>
        <dsp:cNvPr id="0" name=""/>
        <dsp:cNvSpPr/>
      </dsp:nvSpPr>
      <dsp:spPr>
        <a:xfrm>
          <a:off x="4509863" y="1021213"/>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E75621-77B5-48D5-B718-DF61A7002BC2}">
      <dsp:nvSpPr>
        <dsp:cNvPr id="0" name=""/>
        <dsp:cNvSpPr/>
      </dsp:nvSpPr>
      <dsp:spPr>
        <a:xfrm>
          <a:off x="6086611" y="1021213"/>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BD5B10-5930-49E4-94B2-9B6F5B675DC5}">
      <dsp:nvSpPr>
        <dsp:cNvPr id="0" name=""/>
        <dsp:cNvSpPr/>
      </dsp:nvSpPr>
      <dsp:spPr>
        <a:xfrm>
          <a:off x="7664606" y="1021213"/>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06D806-75D4-4901-8307-0C1DB26247A7}">
      <dsp:nvSpPr>
        <dsp:cNvPr id="0" name=""/>
        <dsp:cNvSpPr/>
      </dsp:nvSpPr>
      <dsp:spPr>
        <a:xfrm>
          <a:off x="9241355" y="1021213"/>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A0FABE-7940-411C-B59B-239CFEBE537F}">
      <dsp:nvSpPr>
        <dsp:cNvPr id="0" name=""/>
        <dsp:cNvSpPr/>
      </dsp:nvSpPr>
      <dsp:spPr>
        <a:xfrm>
          <a:off x="5776346" y="1021213"/>
          <a:ext cx="12711012"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776E48-9EAD-40B6-97CD-4C4A2EACBE46}">
      <dsp:nvSpPr>
        <dsp:cNvPr id="0" name=""/>
        <dsp:cNvSpPr/>
      </dsp:nvSpPr>
      <dsp:spPr>
        <a:xfrm>
          <a:off x="806532" y="1361450"/>
          <a:ext cx="15935806" cy="140048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1" kern="1200" dirty="0">
              <a:solidFill>
                <a:srgbClr val="0070C0"/>
              </a:solidFill>
              <a:latin typeface="Arial" panose="020B0604020202020204" pitchFamily="34" charset="0"/>
              <a:cs typeface="Arial" panose="020B0604020202020204" pitchFamily="34" charset="0"/>
            </a:rPr>
            <a:t>TẠI SAO NÊN ĐƯA SẢN PHẨM NÔNG SẢN LÊN SÀN POSTMART.VN</a:t>
          </a:r>
        </a:p>
      </dsp:txBody>
      <dsp:txXfrm>
        <a:off x="806532" y="1361450"/>
        <a:ext cx="15935806" cy="1400484"/>
      </dsp:txXfrm>
    </dsp:sp>
    <dsp:sp modelId="{A824DD79-4B8C-4515-A2CB-FDE1070BA885}">
      <dsp:nvSpPr>
        <dsp:cNvPr id="0" name=""/>
        <dsp:cNvSpPr/>
      </dsp:nvSpPr>
      <dsp:spPr>
        <a:xfrm>
          <a:off x="-12" y="3242745"/>
          <a:ext cx="9356238" cy="1019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b" anchorCtr="0">
          <a:noAutofit/>
        </a:bodyPr>
        <a:lstStyle/>
        <a:p>
          <a:pPr marL="0" lvl="0" indent="0" algn="l" defTabSz="1600200">
            <a:lnSpc>
              <a:spcPct val="90000"/>
            </a:lnSpc>
            <a:spcBef>
              <a:spcPct val="0"/>
            </a:spcBef>
            <a:spcAft>
              <a:spcPct val="35000"/>
            </a:spcAft>
            <a:buNone/>
          </a:pPr>
          <a:r>
            <a:rPr lang="en-US" sz="3600" b="1" kern="1200" dirty="0">
              <a:solidFill>
                <a:srgbClr val="0070C0"/>
              </a:solidFill>
              <a:latin typeface="Arial" panose="020B0604020202020204" pitchFamily="34" charset="0"/>
              <a:cs typeface="Arial" panose="020B0604020202020204" pitchFamily="34" charset="0"/>
            </a:rPr>
            <a:t>4</a:t>
          </a:r>
        </a:p>
      </dsp:txBody>
      <dsp:txXfrm>
        <a:off x="-12" y="3242745"/>
        <a:ext cx="9356238" cy="1019815"/>
      </dsp:txXfrm>
    </dsp:sp>
    <dsp:sp modelId="{B24C4DEE-DDFB-4940-AB16-1C6353F6D007}">
      <dsp:nvSpPr>
        <dsp:cNvPr id="0" name=""/>
        <dsp:cNvSpPr/>
      </dsp:nvSpPr>
      <dsp:spPr>
        <a:xfrm>
          <a:off x="-930879" y="4207695"/>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EEBC5D-50AA-472D-80F5-207679724220}">
      <dsp:nvSpPr>
        <dsp:cNvPr id="0" name=""/>
        <dsp:cNvSpPr/>
      </dsp:nvSpPr>
      <dsp:spPr>
        <a:xfrm>
          <a:off x="645868" y="4207695"/>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111AD9-6D37-40B9-8F43-7A9D37B0A322}">
      <dsp:nvSpPr>
        <dsp:cNvPr id="0" name=""/>
        <dsp:cNvSpPr/>
      </dsp:nvSpPr>
      <dsp:spPr>
        <a:xfrm>
          <a:off x="2223863" y="4207695"/>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9A2F02-A66F-42AE-9B02-6609B0B5D9DD}">
      <dsp:nvSpPr>
        <dsp:cNvPr id="0" name=""/>
        <dsp:cNvSpPr/>
      </dsp:nvSpPr>
      <dsp:spPr>
        <a:xfrm>
          <a:off x="3800611" y="4207695"/>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2DA2E8-E9B9-4124-9C31-69C7DF046C8F}">
      <dsp:nvSpPr>
        <dsp:cNvPr id="0" name=""/>
        <dsp:cNvSpPr/>
      </dsp:nvSpPr>
      <dsp:spPr>
        <a:xfrm>
          <a:off x="5378606" y="4207695"/>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5353F6-6E48-464F-971C-FC60A31B2C14}">
      <dsp:nvSpPr>
        <dsp:cNvPr id="0" name=""/>
        <dsp:cNvSpPr/>
      </dsp:nvSpPr>
      <dsp:spPr>
        <a:xfrm>
          <a:off x="6955354" y="4207695"/>
          <a:ext cx="2625005"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47F34-9305-4155-8CE7-01A015D1926C}">
      <dsp:nvSpPr>
        <dsp:cNvPr id="0" name=""/>
        <dsp:cNvSpPr/>
      </dsp:nvSpPr>
      <dsp:spPr>
        <a:xfrm>
          <a:off x="3314195" y="4207695"/>
          <a:ext cx="13063314" cy="207740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478F7C-F670-4137-866B-D78BE4D1F4F4}">
      <dsp:nvSpPr>
        <dsp:cNvPr id="0" name=""/>
        <dsp:cNvSpPr/>
      </dsp:nvSpPr>
      <dsp:spPr>
        <a:xfrm>
          <a:off x="0" y="4447676"/>
          <a:ext cx="8525468" cy="166192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1" kern="1200" dirty="0" err="1">
              <a:solidFill>
                <a:srgbClr val="0070C0"/>
              </a:solidFill>
              <a:latin typeface="Arial" panose="020B0604020202020204" pitchFamily="34" charset="0"/>
              <a:cs typeface="Arial" panose="020B0604020202020204" pitchFamily="34" charset="0"/>
            </a:rPr>
            <a:t>Triển</a:t>
          </a:r>
          <a:r>
            <a:rPr lang="en-US" sz="3600" b="1" kern="1200" dirty="0">
              <a:solidFill>
                <a:srgbClr val="0070C0"/>
              </a:solidFill>
              <a:latin typeface="Arial" panose="020B0604020202020204" pitchFamily="34" charset="0"/>
              <a:cs typeface="Arial" panose="020B0604020202020204" pitchFamily="34" charset="0"/>
            </a:rPr>
            <a:t> </a:t>
          </a:r>
          <a:r>
            <a:rPr lang="en-US" sz="3600" b="1" kern="1200" dirty="0" err="1">
              <a:solidFill>
                <a:srgbClr val="0070C0"/>
              </a:solidFill>
              <a:latin typeface="Arial" panose="020B0604020202020204" pitchFamily="34" charset="0"/>
              <a:cs typeface="Arial" panose="020B0604020202020204" pitchFamily="34" charset="0"/>
            </a:rPr>
            <a:t>khai</a:t>
          </a:r>
          <a:r>
            <a:rPr lang="en-US" sz="3600" b="1" kern="1200" dirty="0">
              <a:solidFill>
                <a:srgbClr val="0070C0"/>
              </a:solidFill>
              <a:latin typeface="Arial" panose="020B0604020202020204" pitchFamily="34" charset="0"/>
              <a:cs typeface="Arial" panose="020B0604020202020204" pitchFamily="34" charset="0"/>
            </a:rPr>
            <a:t> </a:t>
          </a:r>
          <a:r>
            <a:rPr lang="en-US" sz="3600" b="1" kern="1200" dirty="0" err="1">
              <a:solidFill>
                <a:srgbClr val="0070C0"/>
              </a:solidFill>
              <a:latin typeface="Arial" panose="020B0604020202020204" pitchFamily="34" charset="0"/>
              <a:cs typeface="Arial" panose="020B0604020202020204" pitchFamily="34" charset="0"/>
            </a:rPr>
            <a:t>Postmart</a:t>
          </a:r>
          <a:r>
            <a:rPr lang="en-US" sz="3600" b="1" kern="1200" dirty="0">
              <a:solidFill>
                <a:srgbClr val="0070C0"/>
              </a:solidFill>
              <a:latin typeface="Arial" panose="020B0604020202020204" pitchFamily="34" charset="0"/>
              <a:cs typeface="Arial" panose="020B0604020202020204" pitchFamily="34" charset="0"/>
            </a:rPr>
            <a:t> </a:t>
          </a:r>
          <a:r>
            <a:rPr lang="en-US" sz="3600" b="1" kern="1200" dirty="0" err="1">
              <a:solidFill>
                <a:srgbClr val="0070C0"/>
              </a:solidFill>
              <a:latin typeface="Arial" panose="020B0604020202020204" pitchFamily="34" charset="0"/>
              <a:cs typeface="Arial" panose="020B0604020202020204" pitchFamily="34" charset="0"/>
            </a:rPr>
            <a:t>tại</a:t>
          </a:r>
          <a:r>
            <a:rPr lang="en-US" sz="3600" b="1" kern="1200" dirty="0">
              <a:solidFill>
                <a:srgbClr val="0070C0"/>
              </a:solidFill>
              <a:latin typeface="Arial" panose="020B0604020202020204" pitchFamily="34" charset="0"/>
              <a:cs typeface="Arial" panose="020B0604020202020204" pitchFamily="34" charset="0"/>
            </a:rPr>
            <a:t> Lai </a:t>
          </a:r>
          <a:r>
            <a:rPr lang="en-US" sz="3600" b="1" kern="1200" dirty="0" err="1">
              <a:solidFill>
                <a:srgbClr val="0070C0"/>
              </a:solidFill>
              <a:latin typeface="Arial" panose="020B0604020202020204" pitchFamily="34" charset="0"/>
              <a:cs typeface="Arial" panose="020B0604020202020204" pitchFamily="34" charset="0"/>
            </a:rPr>
            <a:t>Châu</a:t>
          </a:r>
          <a:endParaRPr lang="en-US" sz="3600" b="1" kern="1200" dirty="0">
            <a:solidFill>
              <a:srgbClr val="0070C0"/>
            </a:solidFill>
            <a:latin typeface="Arial" panose="020B0604020202020204" pitchFamily="34" charset="0"/>
            <a:cs typeface="Arial" panose="020B0604020202020204" pitchFamily="34" charset="0"/>
          </a:endParaRPr>
        </a:p>
      </dsp:txBody>
      <dsp:txXfrm>
        <a:off x="0" y="4447676"/>
        <a:ext cx="8525468" cy="1661921"/>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1"/>
            <a:ext cx="3962400" cy="344091"/>
          </a:xfrm>
          <a:prstGeom prst="rect">
            <a:avLst/>
          </a:prstGeom>
        </p:spPr>
        <p:txBody>
          <a:bodyPr vert="horz" lIns="91440" tIns="45720" rIns="91440" bIns="45720" rtlCol="0"/>
          <a:lstStyle>
            <a:lvl1pPr algn="r">
              <a:defRPr sz="1200"/>
            </a:lvl1pPr>
          </a:lstStyle>
          <a:p>
            <a:r>
              <a:rPr lang="en-US"/>
              <a:t>28/10/2021</a:t>
            </a:r>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F8BCB680-CACE-FC46-A1F9-52D4B103D375}" type="slidenum">
              <a:rPr lang="en-US" smtClean="0"/>
              <a:t>‹#›</a:t>
            </a:fld>
            <a:endParaRPr lang="en-US"/>
          </a:p>
        </p:txBody>
      </p:sp>
    </p:spTree>
    <p:extLst>
      <p:ext uri="{BB962C8B-B14F-4D97-AF65-F5344CB8AC3E}">
        <p14:creationId xmlns:p14="http://schemas.microsoft.com/office/powerpoint/2010/main" val="85722074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Calibri Light"/>
              </a:defRPr>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atin typeface="Calibri Light"/>
              </a:defRPr>
            </a:lvl1pPr>
          </a:lstStyle>
          <a:p>
            <a:r>
              <a:rPr lang="en-US"/>
              <a:t>28/10/2021</a:t>
            </a:r>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atin typeface="Calibri Light"/>
              </a:defRPr>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hf sldNum="0" hdr="0" ftr="0" dt="0"/>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xfrm>
            <a:off x="382588" y="687388"/>
            <a:ext cx="6092825" cy="3427412"/>
          </a:xfrm>
          <a:ln/>
        </p:spPr>
      </p:sp>
      <p:sp>
        <p:nvSpPr>
          <p:cNvPr id="4608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p>
        </p:txBody>
      </p:sp>
      <p:sp>
        <p:nvSpPr>
          <p:cNvPr id="460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CE96F6E-B330-487F-8118-B8073E300611}" type="slidenum">
              <a:rPr lang="en-US" altLang="en-US" smtClean="0">
                <a:solidFill>
                  <a:prstClr val="black"/>
                </a:solidFill>
              </a:rPr>
              <a:pPr/>
              <a:t>1</a:t>
            </a:fld>
            <a:endParaRPr lang="en-US" altLang="en-US">
              <a:solidFill>
                <a:prstClr val="black"/>
              </a:solidFill>
            </a:endParaRPr>
          </a:p>
        </p:txBody>
      </p:sp>
    </p:spTree>
    <p:extLst>
      <p:ext uri="{BB962C8B-B14F-4D97-AF65-F5344CB8AC3E}">
        <p14:creationId xmlns:p14="http://schemas.microsoft.com/office/powerpoint/2010/main" val="721008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74421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85093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66499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99817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86766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94573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91858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78076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78076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80594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60289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6847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1 Image">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0" y="2996940"/>
            <a:ext cx="22853650" cy="6680200"/>
          </a:xfrm>
          <a:effectLst/>
        </p:spPr>
        <p:txBody>
          <a:bodyPr>
            <a:normAutofit/>
          </a:bodyPr>
          <a:lstStyle>
            <a:lvl1pPr marL="0" indent="0">
              <a:buNone/>
              <a:defRPr sz="42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934480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7206" y="2244726"/>
            <a:ext cx="18283238" cy="4775200"/>
          </a:xfrm>
        </p:spPr>
        <p:txBody>
          <a:bodyPr anchor="b"/>
          <a:lstStyle>
            <a:lvl1pPr algn="ctr">
              <a:defRPr sz="11997"/>
            </a:lvl1pPr>
          </a:lstStyle>
          <a:p>
            <a:r>
              <a:rPr lang="en-US"/>
              <a:t>Click to edit Master title style</a:t>
            </a:r>
          </a:p>
        </p:txBody>
      </p:sp>
      <p:sp>
        <p:nvSpPr>
          <p:cNvPr id="3" name="Subtitle 2"/>
          <p:cNvSpPr>
            <a:spLocks noGrp="1"/>
          </p:cNvSpPr>
          <p:nvPr>
            <p:ph type="subTitle" idx="1"/>
          </p:nvPr>
        </p:nvSpPr>
        <p:spPr>
          <a:xfrm>
            <a:off x="3047206" y="7204076"/>
            <a:ext cx="18283238" cy="3311524"/>
          </a:xfrm>
        </p:spPr>
        <p:txBody>
          <a:bodyPr/>
          <a:lstStyle>
            <a:lvl1pPr marL="0" indent="0" algn="ctr">
              <a:buNone/>
              <a:defRPr sz="4799"/>
            </a:lvl1pPr>
            <a:lvl2pPr marL="914171" indent="0" algn="ctr">
              <a:buNone/>
              <a:defRPr sz="3999"/>
            </a:lvl2pPr>
            <a:lvl3pPr marL="1828343" indent="0" algn="ctr">
              <a:buNone/>
              <a:defRPr sz="3599"/>
            </a:lvl3pPr>
            <a:lvl4pPr marL="2742514" indent="0" algn="ctr">
              <a:buNone/>
              <a:defRPr sz="3199"/>
            </a:lvl4pPr>
            <a:lvl5pPr marL="3656686" indent="0" algn="ctr">
              <a:buNone/>
              <a:defRPr sz="3199"/>
            </a:lvl5pPr>
            <a:lvl6pPr marL="4570857" indent="0" algn="ctr">
              <a:buNone/>
              <a:defRPr sz="3199"/>
            </a:lvl6pPr>
            <a:lvl7pPr marL="5485028" indent="0" algn="ctr">
              <a:buNone/>
              <a:defRPr sz="3199"/>
            </a:lvl7pPr>
            <a:lvl8pPr marL="6399200" indent="0" algn="ctr">
              <a:buNone/>
              <a:defRPr sz="3199"/>
            </a:lvl8pPr>
            <a:lvl9pPr marL="7313371" indent="0" algn="ctr">
              <a:buNone/>
              <a:defRPr sz="3199"/>
            </a:lvl9pPr>
          </a:lstStyle>
          <a:p>
            <a:r>
              <a:rPr lang="en-US"/>
              <a:t>Click to edit Master subtitle style</a:t>
            </a:r>
          </a:p>
        </p:txBody>
      </p:sp>
      <p:sp>
        <p:nvSpPr>
          <p:cNvPr id="4" name="Date Placeholder 3"/>
          <p:cNvSpPr>
            <a:spLocks noGrp="1"/>
          </p:cNvSpPr>
          <p:nvPr>
            <p:ph type="dt" sz="half" idx="10"/>
          </p:nvPr>
        </p:nvSpPr>
        <p:spPr/>
        <p:txBody>
          <a:bodyPr/>
          <a:lstStyle/>
          <a:p>
            <a:fld id="{323FBE71-2B09-4D05-9F90-DA27EA4DB2FE}" type="datetime1">
              <a:rPr lang="en-US" smtClean="0"/>
              <a:t>12/29/2022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B8C96B-4680-4A82-9E5A-3B7AA799464F}" type="slidenum">
              <a:rPr lang="en-US" smtClean="0"/>
              <a:t>‹#›</a:t>
            </a:fld>
            <a:endParaRPr lang="en-US"/>
          </a:p>
        </p:txBody>
      </p:sp>
    </p:spTree>
    <p:extLst>
      <p:ext uri="{BB962C8B-B14F-4D97-AF65-F5344CB8AC3E}">
        <p14:creationId xmlns:p14="http://schemas.microsoft.com/office/powerpoint/2010/main" val="707861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17DC29-D854-4432-AC02-BC8FFAAA1D13}" type="datetime1">
              <a:rPr lang="en-US" smtClean="0"/>
              <a:t>12/29/2022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B8C96B-4680-4A82-9E5A-3B7AA799464F}" type="slidenum">
              <a:rPr lang="en-US" smtClean="0"/>
              <a:t>‹#›</a:t>
            </a:fld>
            <a:endParaRPr lang="en-US"/>
          </a:p>
        </p:txBody>
      </p:sp>
    </p:spTree>
    <p:extLst>
      <p:ext uri="{BB962C8B-B14F-4D97-AF65-F5344CB8AC3E}">
        <p14:creationId xmlns:p14="http://schemas.microsoft.com/office/powerpoint/2010/main" val="293987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558A-31CB-46D3-A1CC-56D30452C06B}"/>
              </a:ext>
            </a:extLst>
          </p:cNvPr>
          <p:cNvSpPr>
            <a:spLocks noGrp="1"/>
          </p:cNvSpPr>
          <p:nvPr>
            <p:ph type="ctrTitle"/>
          </p:nvPr>
        </p:nvSpPr>
        <p:spPr>
          <a:xfrm>
            <a:off x="3047206" y="2244726"/>
            <a:ext cx="18283238" cy="4775200"/>
          </a:xfrm>
        </p:spPr>
        <p:txBody>
          <a:bodyPr anchor="b"/>
          <a:lstStyle>
            <a:lvl1pPr algn="ctr">
              <a:defRPr sz="11997"/>
            </a:lvl1pPr>
          </a:lstStyle>
          <a:p>
            <a:r>
              <a:rPr lang="en-US"/>
              <a:t>Click to edit Master title style</a:t>
            </a:r>
          </a:p>
        </p:txBody>
      </p:sp>
      <p:sp>
        <p:nvSpPr>
          <p:cNvPr id="3" name="Subtitle 2">
            <a:extLst>
              <a:ext uri="{FF2B5EF4-FFF2-40B4-BE49-F238E27FC236}">
                <a16:creationId xmlns:a16="http://schemas.microsoft.com/office/drawing/2014/main" id="{D5D270C2-FCAD-4087-AE92-7A498CAE093A}"/>
              </a:ext>
            </a:extLst>
          </p:cNvPr>
          <p:cNvSpPr>
            <a:spLocks noGrp="1"/>
          </p:cNvSpPr>
          <p:nvPr>
            <p:ph type="subTitle" idx="1"/>
          </p:nvPr>
        </p:nvSpPr>
        <p:spPr>
          <a:xfrm>
            <a:off x="3047206" y="7204076"/>
            <a:ext cx="18283238" cy="3311524"/>
          </a:xfrm>
        </p:spPr>
        <p:txBody>
          <a:bodyPr/>
          <a:lstStyle>
            <a:lvl1pPr marL="0" indent="0" algn="ctr">
              <a:buNone/>
              <a:defRPr sz="4799"/>
            </a:lvl1pPr>
            <a:lvl2pPr marL="914171" indent="0" algn="ctr">
              <a:buNone/>
              <a:defRPr sz="3999"/>
            </a:lvl2pPr>
            <a:lvl3pPr marL="1828343" indent="0" algn="ctr">
              <a:buNone/>
              <a:defRPr sz="3599"/>
            </a:lvl3pPr>
            <a:lvl4pPr marL="2742514" indent="0" algn="ctr">
              <a:buNone/>
              <a:defRPr sz="3199"/>
            </a:lvl4pPr>
            <a:lvl5pPr marL="3656686" indent="0" algn="ctr">
              <a:buNone/>
              <a:defRPr sz="3199"/>
            </a:lvl5pPr>
            <a:lvl6pPr marL="4570857" indent="0" algn="ctr">
              <a:buNone/>
              <a:defRPr sz="3199"/>
            </a:lvl6pPr>
            <a:lvl7pPr marL="5485028" indent="0" algn="ctr">
              <a:buNone/>
              <a:defRPr sz="3199"/>
            </a:lvl7pPr>
            <a:lvl8pPr marL="6399200" indent="0" algn="ctr">
              <a:buNone/>
              <a:defRPr sz="3199"/>
            </a:lvl8pPr>
            <a:lvl9pPr marL="7313371" indent="0" algn="ctr">
              <a:buNone/>
              <a:defRPr sz="3199"/>
            </a:lvl9pPr>
          </a:lstStyle>
          <a:p>
            <a:r>
              <a:rPr lang="en-US"/>
              <a:t>Click to edit Master subtitle style</a:t>
            </a:r>
          </a:p>
        </p:txBody>
      </p:sp>
      <p:sp>
        <p:nvSpPr>
          <p:cNvPr id="4" name="Date Placeholder 3">
            <a:extLst>
              <a:ext uri="{FF2B5EF4-FFF2-40B4-BE49-F238E27FC236}">
                <a16:creationId xmlns:a16="http://schemas.microsoft.com/office/drawing/2014/main" id="{A889955E-EB85-43EE-9F3C-942EB68FBAE4}"/>
              </a:ext>
            </a:extLst>
          </p:cNvPr>
          <p:cNvSpPr>
            <a:spLocks noGrp="1"/>
          </p:cNvSpPr>
          <p:nvPr>
            <p:ph type="dt" sz="half" idx="10"/>
          </p:nvPr>
        </p:nvSpPr>
        <p:spPr/>
        <p:txBody>
          <a:bodyPr/>
          <a:lstStyle/>
          <a:p>
            <a:fld id="{E6EEC460-9EB5-4B0A-A149-C4AD76510956}" type="datetime1">
              <a:rPr lang="en-US" smtClean="0"/>
              <a:t>12/29/2022</a:t>
            </a:fld>
            <a:endParaRPr lang="en-US"/>
          </a:p>
        </p:txBody>
      </p:sp>
      <p:sp>
        <p:nvSpPr>
          <p:cNvPr id="5" name="Footer Placeholder 4">
            <a:extLst>
              <a:ext uri="{FF2B5EF4-FFF2-40B4-BE49-F238E27FC236}">
                <a16:creationId xmlns:a16="http://schemas.microsoft.com/office/drawing/2014/main" id="{61CAC5C9-DCE9-4A29-90EF-86B0789738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49D4B9-A446-4C05-8713-E43E6F42A16C}"/>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3168484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4B28F-889D-45A4-BCDA-57BB73E3D6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70A9D7-EFAB-431B-841C-F95C90EF74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99DB64-38EC-4E2C-937A-2C9D17E10765}"/>
              </a:ext>
            </a:extLst>
          </p:cNvPr>
          <p:cNvSpPr>
            <a:spLocks noGrp="1"/>
          </p:cNvSpPr>
          <p:nvPr>
            <p:ph type="dt" sz="half" idx="10"/>
          </p:nvPr>
        </p:nvSpPr>
        <p:spPr/>
        <p:txBody>
          <a:bodyPr/>
          <a:lstStyle/>
          <a:p>
            <a:fld id="{E39B128A-55FA-4AEB-B364-FFF8AE762F8E}" type="datetime1">
              <a:rPr lang="en-US" smtClean="0"/>
              <a:t>12/29/2022</a:t>
            </a:fld>
            <a:endParaRPr lang="en-US"/>
          </a:p>
        </p:txBody>
      </p:sp>
      <p:sp>
        <p:nvSpPr>
          <p:cNvPr id="5" name="Footer Placeholder 4">
            <a:extLst>
              <a:ext uri="{FF2B5EF4-FFF2-40B4-BE49-F238E27FC236}">
                <a16:creationId xmlns:a16="http://schemas.microsoft.com/office/drawing/2014/main" id="{796240CE-66A4-4B4F-BD9E-8EC02AADD6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58EFAD-CEF9-4A09-B90F-9A837919518A}"/>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37826263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4C2FF-4930-4FE6-BC3A-0E57C3E90F07}"/>
              </a:ext>
            </a:extLst>
          </p:cNvPr>
          <p:cNvSpPr>
            <a:spLocks noGrp="1"/>
          </p:cNvSpPr>
          <p:nvPr>
            <p:ph type="title"/>
          </p:nvPr>
        </p:nvSpPr>
        <p:spPr>
          <a:xfrm>
            <a:off x="1663267" y="3419477"/>
            <a:ext cx="21025723" cy="5705474"/>
          </a:xfrm>
        </p:spPr>
        <p:txBody>
          <a:bodyPr anchor="b"/>
          <a:lstStyle>
            <a:lvl1pPr>
              <a:defRPr sz="11997"/>
            </a:lvl1pPr>
          </a:lstStyle>
          <a:p>
            <a:r>
              <a:rPr lang="en-US"/>
              <a:t>Click to edit Master title style</a:t>
            </a:r>
          </a:p>
        </p:txBody>
      </p:sp>
      <p:sp>
        <p:nvSpPr>
          <p:cNvPr id="3" name="Text Placeholder 2">
            <a:extLst>
              <a:ext uri="{FF2B5EF4-FFF2-40B4-BE49-F238E27FC236}">
                <a16:creationId xmlns:a16="http://schemas.microsoft.com/office/drawing/2014/main" id="{51D4F97D-8DE6-47A6-8B2D-2F1E7D9BA02F}"/>
              </a:ext>
            </a:extLst>
          </p:cNvPr>
          <p:cNvSpPr>
            <a:spLocks noGrp="1"/>
          </p:cNvSpPr>
          <p:nvPr>
            <p:ph type="body" idx="1"/>
          </p:nvPr>
        </p:nvSpPr>
        <p:spPr>
          <a:xfrm>
            <a:off x="1663267" y="9178927"/>
            <a:ext cx="21025723" cy="3000374"/>
          </a:xfrm>
        </p:spPr>
        <p:txBody>
          <a:bodyPr/>
          <a:lstStyle>
            <a:lvl1pPr marL="0" indent="0">
              <a:buNone/>
              <a:defRPr sz="4799">
                <a:solidFill>
                  <a:schemeClr val="tx1">
                    <a:tint val="75000"/>
                  </a:schemeClr>
                </a:solidFill>
              </a:defRPr>
            </a:lvl1pPr>
            <a:lvl2pPr marL="914171" indent="0">
              <a:buNone/>
              <a:defRPr sz="3999">
                <a:solidFill>
                  <a:schemeClr val="tx1">
                    <a:tint val="75000"/>
                  </a:schemeClr>
                </a:solidFill>
              </a:defRPr>
            </a:lvl2pPr>
            <a:lvl3pPr marL="1828343" indent="0">
              <a:buNone/>
              <a:defRPr sz="3599">
                <a:solidFill>
                  <a:schemeClr val="tx1">
                    <a:tint val="75000"/>
                  </a:schemeClr>
                </a:solidFill>
              </a:defRPr>
            </a:lvl3pPr>
            <a:lvl4pPr marL="2742514" indent="0">
              <a:buNone/>
              <a:defRPr sz="3199">
                <a:solidFill>
                  <a:schemeClr val="tx1">
                    <a:tint val="75000"/>
                  </a:schemeClr>
                </a:solidFill>
              </a:defRPr>
            </a:lvl4pPr>
            <a:lvl5pPr marL="3656686" indent="0">
              <a:buNone/>
              <a:defRPr sz="3199">
                <a:solidFill>
                  <a:schemeClr val="tx1">
                    <a:tint val="75000"/>
                  </a:schemeClr>
                </a:solidFill>
              </a:defRPr>
            </a:lvl5pPr>
            <a:lvl6pPr marL="4570857" indent="0">
              <a:buNone/>
              <a:defRPr sz="3199">
                <a:solidFill>
                  <a:schemeClr val="tx1">
                    <a:tint val="75000"/>
                  </a:schemeClr>
                </a:solidFill>
              </a:defRPr>
            </a:lvl6pPr>
            <a:lvl7pPr marL="5485028" indent="0">
              <a:buNone/>
              <a:defRPr sz="3199">
                <a:solidFill>
                  <a:schemeClr val="tx1">
                    <a:tint val="75000"/>
                  </a:schemeClr>
                </a:solidFill>
              </a:defRPr>
            </a:lvl7pPr>
            <a:lvl8pPr marL="6399200" indent="0">
              <a:buNone/>
              <a:defRPr sz="3199">
                <a:solidFill>
                  <a:schemeClr val="tx1">
                    <a:tint val="75000"/>
                  </a:schemeClr>
                </a:solidFill>
              </a:defRPr>
            </a:lvl8pPr>
            <a:lvl9pPr marL="7313371" indent="0">
              <a:buNone/>
              <a:defRPr sz="3199">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2FC3A7-72AF-42F6-83A1-1D0378FDEACB}"/>
              </a:ext>
            </a:extLst>
          </p:cNvPr>
          <p:cNvSpPr>
            <a:spLocks noGrp="1"/>
          </p:cNvSpPr>
          <p:nvPr>
            <p:ph type="dt" sz="half" idx="10"/>
          </p:nvPr>
        </p:nvSpPr>
        <p:spPr/>
        <p:txBody>
          <a:bodyPr/>
          <a:lstStyle/>
          <a:p>
            <a:fld id="{923ED84D-EC5F-4F47-BFCD-BC5983914940}" type="datetime1">
              <a:rPr lang="en-US" smtClean="0"/>
              <a:t>12/29/2022</a:t>
            </a:fld>
            <a:endParaRPr lang="en-US"/>
          </a:p>
        </p:txBody>
      </p:sp>
      <p:sp>
        <p:nvSpPr>
          <p:cNvPr id="5" name="Footer Placeholder 4">
            <a:extLst>
              <a:ext uri="{FF2B5EF4-FFF2-40B4-BE49-F238E27FC236}">
                <a16:creationId xmlns:a16="http://schemas.microsoft.com/office/drawing/2014/main" id="{CC79DC6B-4B1F-46D6-82B8-5BEBF20D9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D4E6FF-3B7B-4C1F-B2F6-06FA86F4011C}"/>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911716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8649F-1F83-46BD-99A9-60CC5522FA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87EB0B-7725-4521-8058-29CD276E7C9D}"/>
              </a:ext>
            </a:extLst>
          </p:cNvPr>
          <p:cNvSpPr>
            <a:spLocks noGrp="1"/>
          </p:cNvSpPr>
          <p:nvPr>
            <p:ph sz="half" idx="1"/>
          </p:nvPr>
        </p:nvSpPr>
        <p:spPr>
          <a:xfrm>
            <a:off x="1675964" y="3651250"/>
            <a:ext cx="10360501"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CB676D-38E7-488F-9DBC-5EE69441F427}"/>
              </a:ext>
            </a:extLst>
          </p:cNvPr>
          <p:cNvSpPr>
            <a:spLocks noGrp="1"/>
          </p:cNvSpPr>
          <p:nvPr>
            <p:ph sz="half" idx="2"/>
          </p:nvPr>
        </p:nvSpPr>
        <p:spPr>
          <a:xfrm>
            <a:off x="12341185" y="3651250"/>
            <a:ext cx="10360501"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5A2B6A-5828-4D0F-8748-0E21727C7980}"/>
              </a:ext>
            </a:extLst>
          </p:cNvPr>
          <p:cNvSpPr>
            <a:spLocks noGrp="1"/>
          </p:cNvSpPr>
          <p:nvPr>
            <p:ph type="dt" sz="half" idx="10"/>
          </p:nvPr>
        </p:nvSpPr>
        <p:spPr/>
        <p:txBody>
          <a:bodyPr/>
          <a:lstStyle/>
          <a:p>
            <a:fld id="{D284FF8E-A3BE-4ED7-9A69-A46ABC5C2884}" type="datetime1">
              <a:rPr lang="en-US" smtClean="0"/>
              <a:t>12/29/2022</a:t>
            </a:fld>
            <a:endParaRPr lang="en-US"/>
          </a:p>
        </p:txBody>
      </p:sp>
      <p:sp>
        <p:nvSpPr>
          <p:cNvPr id="6" name="Footer Placeholder 5">
            <a:extLst>
              <a:ext uri="{FF2B5EF4-FFF2-40B4-BE49-F238E27FC236}">
                <a16:creationId xmlns:a16="http://schemas.microsoft.com/office/drawing/2014/main" id="{F54ED2E1-EFC9-4B27-A3EF-BC1E5A69DD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C65243-905E-4AED-AADF-1DE647FFF90D}"/>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514703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BC302-B9EC-4980-8F26-1AF34999878F}"/>
              </a:ext>
            </a:extLst>
          </p:cNvPr>
          <p:cNvSpPr>
            <a:spLocks noGrp="1"/>
          </p:cNvSpPr>
          <p:nvPr>
            <p:ph type="title"/>
          </p:nvPr>
        </p:nvSpPr>
        <p:spPr>
          <a:xfrm>
            <a:off x="1679139" y="730251"/>
            <a:ext cx="21025723" cy="2651126"/>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14F9F6-35B2-4758-85D3-A905F5FE9F2D}"/>
              </a:ext>
            </a:extLst>
          </p:cNvPr>
          <p:cNvSpPr>
            <a:spLocks noGrp="1"/>
          </p:cNvSpPr>
          <p:nvPr>
            <p:ph type="body" idx="1"/>
          </p:nvPr>
        </p:nvSpPr>
        <p:spPr>
          <a:xfrm>
            <a:off x="1679139" y="3362326"/>
            <a:ext cx="10312888" cy="16478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4" name="Content Placeholder 3">
            <a:extLst>
              <a:ext uri="{FF2B5EF4-FFF2-40B4-BE49-F238E27FC236}">
                <a16:creationId xmlns:a16="http://schemas.microsoft.com/office/drawing/2014/main" id="{20BA32DB-AD4D-4F0E-8295-C0CC91FB0530}"/>
              </a:ext>
            </a:extLst>
          </p:cNvPr>
          <p:cNvSpPr>
            <a:spLocks noGrp="1"/>
          </p:cNvSpPr>
          <p:nvPr>
            <p:ph sz="half" idx="2"/>
          </p:nvPr>
        </p:nvSpPr>
        <p:spPr>
          <a:xfrm>
            <a:off x="1679139" y="5010150"/>
            <a:ext cx="10312888"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D3A567-AF37-435C-8065-0EDAB987758C}"/>
              </a:ext>
            </a:extLst>
          </p:cNvPr>
          <p:cNvSpPr>
            <a:spLocks noGrp="1"/>
          </p:cNvSpPr>
          <p:nvPr>
            <p:ph type="body" sz="quarter" idx="3"/>
          </p:nvPr>
        </p:nvSpPr>
        <p:spPr>
          <a:xfrm>
            <a:off x="12341186" y="3362326"/>
            <a:ext cx="10363676" cy="16478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6" name="Content Placeholder 5">
            <a:extLst>
              <a:ext uri="{FF2B5EF4-FFF2-40B4-BE49-F238E27FC236}">
                <a16:creationId xmlns:a16="http://schemas.microsoft.com/office/drawing/2014/main" id="{8578A6D8-9EDB-4A1F-83FC-F00CDF99C24E}"/>
              </a:ext>
            </a:extLst>
          </p:cNvPr>
          <p:cNvSpPr>
            <a:spLocks noGrp="1"/>
          </p:cNvSpPr>
          <p:nvPr>
            <p:ph sz="quarter" idx="4"/>
          </p:nvPr>
        </p:nvSpPr>
        <p:spPr>
          <a:xfrm>
            <a:off x="12341186" y="5010150"/>
            <a:ext cx="103636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4747D8-E042-428D-B0FC-32F9B493D0CB}"/>
              </a:ext>
            </a:extLst>
          </p:cNvPr>
          <p:cNvSpPr>
            <a:spLocks noGrp="1"/>
          </p:cNvSpPr>
          <p:nvPr>
            <p:ph type="dt" sz="half" idx="10"/>
          </p:nvPr>
        </p:nvSpPr>
        <p:spPr/>
        <p:txBody>
          <a:bodyPr/>
          <a:lstStyle/>
          <a:p>
            <a:fld id="{20FE9A99-0D70-4CAE-A72A-89F0D1F9521A}" type="datetime1">
              <a:rPr lang="en-US" smtClean="0"/>
              <a:t>12/29/2022</a:t>
            </a:fld>
            <a:endParaRPr lang="en-US"/>
          </a:p>
        </p:txBody>
      </p:sp>
      <p:sp>
        <p:nvSpPr>
          <p:cNvPr id="8" name="Footer Placeholder 7">
            <a:extLst>
              <a:ext uri="{FF2B5EF4-FFF2-40B4-BE49-F238E27FC236}">
                <a16:creationId xmlns:a16="http://schemas.microsoft.com/office/drawing/2014/main" id="{096C3672-7EA2-4A44-B5C6-973EF895B8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8B5E23-FD98-43B8-8D24-F115F22FDDB9}"/>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15317109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3E67F-E828-4B80-BAC9-4A62DA6416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37126DC-E121-4E58-84AC-7BE433EEDACD}"/>
              </a:ext>
            </a:extLst>
          </p:cNvPr>
          <p:cNvSpPr>
            <a:spLocks noGrp="1"/>
          </p:cNvSpPr>
          <p:nvPr>
            <p:ph type="dt" sz="half" idx="10"/>
          </p:nvPr>
        </p:nvSpPr>
        <p:spPr/>
        <p:txBody>
          <a:bodyPr/>
          <a:lstStyle/>
          <a:p>
            <a:fld id="{C88B1C8C-56D7-43FB-863B-D3360AA35813}" type="datetime1">
              <a:rPr lang="en-US" smtClean="0"/>
              <a:t>12/29/2022</a:t>
            </a:fld>
            <a:endParaRPr lang="en-US"/>
          </a:p>
        </p:txBody>
      </p:sp>
      <p:sp>
        <p:nvSpPr>
          <p:cNvPr id="4" name="Footer Placeholder 3">
            <a:extLst>
              <a:ext uri="{FF2B5EF4-FFF2-40B4-BE49-F238E27FC236}">
                <a16:creationId xmlns:a16="http://schemas.microsoft.com/office/drawing/2014/main" id="{4420C542-6D50-4522-8230-8A65DDA285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342846-A0F5-4630-A66E-4801AED90467}"/>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12987952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0D1F7A-1BCC-42CF-8135-3E15E21341B0}"/>
              </a:ext>
            </a:extLst>
          </p:cNvPr>
          <p:cNvSpPr>
            <a:spLocks noGrp="1"/>
          </p:cNvSpPr>
          <p:nvPr>
            <p:ph type="dt" sz="half" idx="10"/>
          </p:nvPr>
        </p:nvSpPr>
        <p:spPr/>
        <p:txBody>
          <a:bodyPr/>
          <a:lstStyle/>
          <a:p>
            <a:fld id="{E8E4269F-E815-441B-8649-36500DF78BB9}" type="datetime1">
              <a:rPr lang="en-US" smtClean="0"/>
              <a:t>12/29/2022</a:t>
            </a:fld>
            <a:endParaRPr lang="en-US"/>
          </a:p>
        </p:txBody>
      </p:sp>
      <p:sp>
        <p:nvSpPr>
          <p:cNvPr id="3" name="Footer Placeholder 2">
            <a:extLst>
              <a:ext uri="{FF2B5EF4-FFF2-40B4-BE49-F238E27FC236}">
                <a16:creationId xmlns:a16="http://schemas.microsoft.com/office/drawing/2014/main" id="{787A4BD8-731C-4406-A610-5B9F1E78C0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B61CE0-4903-4AAD-BD92-2F185CC58584}"/>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1843618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4 Images">
    <p:spTree>
      <p:nvGrpSpPr>
        <p:cNvPr id="1" name=""/>
        <p:cNvGrpSpPr/>
        <p:nvPr/>
      </p:nvGrpSpPr>
      <p:grpSpPr>
        <a:xfrm>
          <a:off x="0" y="0"/>
          <a:ext cx="0" cy="0"/>
          <a:chOff x="0" y="0"/>
          <a:chExt cx="0" cy="0"/>
        </a:xfrm>
      </p:grpSpPr>
      <p:sp>
        <p:nvSpPr>
          <p:cNvPr id="7" name="Picture Placeholder 13"/>
          <p:cNvSpPr>
            <a:spLocks noGrp="1"/>
          </p:cNvSpPr>
          <p:nvPr>
            <p:ph type="pic" sz="quarter" idx="13"/>
          </p:nvPr>
        </p:nvSpPr>
        <p:spPr>
          <a:xfrm>
            <a:off x="0" y="0"/>
            <a:ext cx="24377650" cy="8039968"/>
          </a:xfrm>
          <a:effectLst/>
        </p:spPr>
        <p:txBody>
          <a:bodyPr>
            <a:normAutofit/>
          </a:bodyPr>
          <a:lstStyle>
            <a:lvl1pPr marL="0" indent="0">
              <a:buNone/>
              <a:defRPr sz="36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7928541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1236A-D5FF-4BC9-A531-F62157ECA224}"/>
              </a:ext>
            </a:extLst>
          </p:cNvPr>
          <p:cNvSpPr>
            <a:spLocks noGrp="1"/>
          </p:cNvSpPr>
          <p:nvPr>
            <p:ph type="title"/>
          </p:nvPr>
        </p:nvSpPr>
        <p:spPr>
          <a:xfrm>
            <a:off x="1679140" y="914400"/>
            <a:ext cx="7862426" cy="3200400"/>
          </a:xfrm>
        </p:spPr>
        <p:txBody>
          <a:bodyPr anchor="b"/>
          <a:lstStyle>
            <a:lvl1pPr>
              <a:defRPr sz="6398"/>
            </a:lvl1pPr>
          </a:lstStyle>
          <a:p>
            <a:r>
              <a:rPr lang="en-US"/>
              <a:t>Click to edit Master title style</a:t>
            </a:r>
          </a:p>
        </p:txBody>
      </p:sp>
      <p:sp>
        <p:nvSpPr>
          <p:cNvPr id="3" name="Content Placeholder 2">
            <a:extLst>
              <a:ext uri="{FF2B5EF4-FFF2-40B4-BE49-F238E27FC236}">
                <a16:creationId xmlns:a16="http://schemas.microsoft.com/office/drawing/2014/main" id="{330AE7F6-1EA4-42C2-8464-74925CFCF6D6}"/>
              </a:ext>
            </a:extLst>
          </p:cNvPr>
          <p:cNvSpPr>
            <a:spLocks noGrp="1"/>
          </p:cNvSpPr>
          <p:nvPr>
            <p:ph idx="1"/>
          </p:nvPr>
        </p:nvSpPr>
        <p:spPr>
          <a:xfrm>
            <a:off x="10363677" y="1974851"/>
            <a:ext cx="12341185" cy="9747250"/>
          </a:xfr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08F82E-B132-461B-B778-943B2C7D8319}"/>
              </a:ext>
            </a:extLst>
          </p:cNvPr>
          <p:cNvSpPr>
            <a:spLocks noGrp="1"/>
          </p:cNvSpPr>
          <p:nvPr>
            <p:ph type="body" sz="half" idx="2"/>
          </p:nvPr>
        </p:nvSpPr>
        <p:spPr>
          <a:xfrm>
            <a:off x="1679140" y="4114800"/>
            <a:ext cx="7862426" cy="7623176"/>
          </a:xfr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C3DE1D4D-EE62-4952-ABE8-5D3809A72C1B}"/>
              </a:ext>
            </a:extLst>
          </p:cNvPr>
          <p:cNvSpPr>
            <a:spLocks noGrp="1"/>
          </p:cNvSpPr>
          <p:nvPr>
            <p:ph type="dt" sz="half" idx="10"/>
          </p:nvPr>
        </p:nvSpPr>
        <p:spPr/>
        <p:txBody>
          <a:bodyPr/>
          <a:lstStyle/>
          <a:p>
            <a:fld id="{5F2F5414-4ACB-494F-8384-31BC906BCEF9}" type="datetime1">
              <a:rPr lang="en-US" smtClean="0"/>
              <a:t>12/29/2022</a:t>
            </a:fld>
            <a:endParaRPr lang="en-US"/>
          </a:p>
        </p:txBody>
      </p:sp>
      <p:sp>
        <p:nvSpPr>
          <p:cNvPr id="6" name="Footer Placeholder 5">
            <a:extLst>
              <a:ext uri="{FF2B5EF4-FFF2-40B4-BE49-F238E27FC236}">
                <a16:creationId xmlns:a16="http://schemas.microsoft.com/office/drawing/2014/main" id="{A527CCB8-B678-4E53-8240-577484AF94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6B5901-64E0-4167-93EC-CEA60EA7613D}"/>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41515509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B5696-2AA1-43BF-A384-DCC9FD5C0A43}"/>
              </a:ext>
            </a:extLst>
          </p:cNvPr>
          <p:cNvSpPr>
            <a:spLocks noGrp="1"/>
          </p:cNvSpPr>
          <p:nvPr>
            <p:ph type="title"/>
          </p:nvPr>
        </p:nvSpPr>
        <p:spPr>
          <a:xfrm>
            <a:off x="1679140" y="914400"/>
            <a:ext cx="7862426" cy="3200400"/>
          </a:xfrm>
        </p:spPr>
        <p:txBody>
          <a:bodyPr anchor="b"/>
          <a:lstStyle>
            <a:lvl1pPr>
              <a:defRPr sz="6398"/>
            </a:lvl1pPr>
          </a:lstStyle>
          <a:p>
            <a:r>
              <a:rPr lang="en-US"/>
              <a:t>Click to edit Master title style</a:t>
            </a:r>
          </a:p>
        </p:txBody>
      </p:sp>
      <p:sp>
        <p:nvSpPr>
          <p:cNvPr id="3" name="Picture Placeholder 2">
            <a:extLst>
              <a:ext uri="{FF2B5EF4-FFF2-40B4-BE49-F238E27FC236}">
                <a16:creationId xmlns:a16="http://schemas.microsoft.com/office/drawing/2014/main" id="{4AD2DCFD-44A8-4898-B963-18AD476B2F15}"/>
              </a:ext>
            </a:extLst>
          </p:cNvPr>
          <p:cNvSpPr>
            <a:spLocks noGrp="1"/>
          </p:cNvSpPr>
          <p:nvPr>
            <p:ph type="pic" idx="1"/>
          </p:nvPr>
        </p:nvSpPr>
        <p:spPr>
          <a:xfrm>
            <a:off x="10363677" y="1974851"/>
            <a:ext cx="12341185" cy="9747250"/>
          </a:xfrm>
        </p:spPr>
        <p:txBody>
          <a:bodyPr/>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endParaRPr lang="en-US"/>
          </a:p>
        </p:txBody>
      </p:sp>
      <p:sp>
        <p:nvSpPr>
          <p:cNvPr id="4" name="Text Placeholder 3">
            <a:extLst>
              <a:ext uri="{FF2B5EF4-FFF2-40B4-BE49-F238E27FC236}">
                <a16:creationId xmlns:a16="http://schemas.microsoft.com/office/drawing/2014/main" id="{BF497651-9F2A-424B-84EA-18C4753D0AB8}"/>
              </a:ext>
            </a:extLst>
          </p:cNvPr>
          <p:cNvSpPr>
            <a:spLocks noGrp="1"/>
          </p:cNvSpPr>
          <p:nvPr>
            <p:ph type="body" sz="half" idx="2"/>
          </p:nvPr>
        </p:nvSpPr>
        <p:spPr>
          <a:xfrm>
            <a:off x="1679140" y="4114800"/>
            <a:ext cx="7862426" cy="7623176"/>
          </a:xfr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71F90D07-3133-4C7B-BA9F-224010D72330}"/>
              </a:ext>
            </a:extLst>
          </p:cNvPr>
          <p:cNvSpPr>
            <a:spLocks noGrp="1"/>
          </p:cNvSpPr>
          <p:nvPr>
            <p:ph type="dt" sz="half" idx="10"/>
          </p:nvPr>
        </p:nvSpPr>
        <p:spPr/>
        <p:txBody>
          <a:bodyPr/>
          <a:lstStyle/>
          <a:p>
            <a:fld id="{82E0F9C2-78BD-4022-AFF9-18177D0FE55C}" type="datetime1">
              <a:rPr lang="en-US" smtClean="0"/>
              <a:t>12/29/2022</a:t>
            </a:fld>
            <a:endParaRPr lang="en-US"/>
          </a:p>
        </p:txBody>
      </p:sp>
      <p:sp>
        <p:nvSpPr>
          <p:cNvPr id="6" name="Footer Placeholder 5">
            <a:extLst>
              <a:ext uri="{FF2B5EF4-FFF2-40B4-BE49-F238E27FC236}">
                <a16:creationId xmlns:a16="http://schemas.microsoft.com/office/drawing/2014/main" id="{7E8FDAC6-DA84-4A6C-B6EC-786B9AE909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2A3782-1060-4118-9D3E-A5FC5C9583A0}"/>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1334822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675A-90E7-4AE5-BEAB-18D868075B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51833E-BF5D-4346-987F-E7D1E9F6BC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9C890E-C283-4E7B-A950-F4B199F34BB0}"/>
              </a:ext>
            </a:extLst>
          </p:cNvPr>
          <p:cNvSpPr>
            <a:spLocks noGrp="1"/>
          </p:cNvSpPr>
          <p:nvPr>
            <p:ph type="dt" sz="half" idx="10"/>
          </p:nvPr>
        </p:nvSpPr>
        <p:spPr/>
        <p:txBody>
          <a:bodyPr/>
          <a:lstStyle/>
          <a:p>
            <a:fld id="{A331A943-1B16-4811-8952-48878E0073E5}" type="datetime1">
              <a:rPr lang="en-US" smtClean="0"/>
              <a:t>12/29/2022</a:t>
            </a:fld>
            <a:endParaRPr lang="en-US"/>
          </a:p>
        </p:txBody>
      </p:sp>
      <p:sp>
        <p:nvSpPr>
          <p:cNvPr id="5" name="Footer Placeholder 4">
            <a:extLst>
              <a:ext uri="{FF2B5EF4-FFF2-40B4-BE49-F238E27FC236}">
                <a16:creationId xmlns:a16="http://schemas.microsoft.com/office/drawing/2014/main" id="{F1CD7311-FD52-4C69-A434-C0B2EF4565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AC3C96-9D86-4449-8ADA-250D8C0AD763}"/>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868032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AA998A-C2D6-48F1-BD94-A389B5F3F531}"/>
              </a:ext>
            </a:extLst>
          </p:cNvPr>
          <p:cNvSpPr>
            <a:spLocks noGrp="1"/>
          </p:cNvSpPr>
          <p:nvPr>
            <p:ph type="title" orient="vert"/>
          </p:nvPr>
        </p:nvSpPr>
        <p:spPr>
          <a:xfrm>
            <a:off x="17445256" y="730250"/>
            <a:ext cx="5256431" cy="1162367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6C8482-C5C9-4A61-976F-002C3769886E}"/>
              </a:ext>
            </a:extLst>
          </p:cNvPr>
          <p:cNvSpPr>
            <a:spLocks noGrp="1"/>
          </p:cNvSpPr>
          <p:nvPr>
            <p:ph type="body" orient="vert" idx="1"/>
          </p:nvPr>
        </p:nvSpPr>
        <p:spPr>
          <a:xfrm>
            <a:off x="1675963" y="730250"/>
            <a:ext cx="15464572"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047185-DA5C-4D51-81E0-ABCE237DDAC7}"/>
              </a:ext>
            </a:extLst>
          </p:cNvPr>
          <p:cNvSpPr>
            <a:spLocks noGrp="1"/>
          </p:cNvSpPr>
          <p:nvPr>
            <p:ph type="dt" sz="half" idx="10"/>
          </p:nvPr>
        </p:nvSpPr>
        <p:spPr/>
        <p:txBody>
          <a:bodyPr/>
          <a:lstStyle/>
          <a:p>
            <a:fld id="{313FB03A-F0CB-43E0-BAA3-89592C0BEBBC}" type="datetime1">
              <a:rPr lang="en-US" smtClean="0"/>
              <a:t>12/29/2022</a:t>
            </a:fld>
            <a:endParaRPr lang="en-US"/>
          </a:p>
        </p:txBody>
      </p:sp>
      <p:sp>
        <p:nvSpPr>
          <p:cNvPr id="5" name="Footer Placeholder 4">
            <a:extLst>
              <a:ext uri="{FF2B5EF4-FFF2-40B4-BE49-F238E27FC236}">
                <a16:creationId xmlns:a16="http://schemas.microsoft.com/office/drawing/2014/main" id="{53931AF9-9173-481E-9324-9C0B8D20D2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8B1463-0190-4DF0-B6C0-46FF2A10FFD5}"/>
              </a:ext>
            </a:extLst>
          </p:cNvPr>
          <p:cNvSpPr>
            <a:spLocks noGrp="1"/>
          </p:cNvSpPr>
          <p:nvPr>
            <p:ph type="sldNum" sz="quarter" idx="12"/>
          </p:nvPr>
        </p:nvSpPr>
        <p:spPr/>
        <p:txBody>
          <a:bodyPr/>
          <a:lstStyle/>
          <a:p>
            <a:fld id="{16F42F44-B927-405F-AA0A-FB6AD4306006}" type="slidenum">
              <a:rPr lang="en-US" smtClean="0"/>
              <a:t>‹#›</a:t>
            </a:fld>
            <a:endParaRPr lang="en-US"/>
          </a:p>
        </p:txBody>
      </p:sp>
    </p:spTree>
    <p:extLst>
      <p:ext uri="{BB962C8B-B14F-4D97-AF65-F5344CB8AC3E}">
        <p14:creationId xmlns:p14="http://schemas.microsoft.com/office/powerpoint/2010/main" val="17824566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004 Section Title">
  <p:cSld name="004 Section Title">
    <p:spTree>
      <p:nvGrpSpPr>
        <p:cNvPr id="1" name="Shape 450"/>
        <p:cNvGrpSpPr/>
        <p:nvPr/>
      </p:nvGrpSpPr>
      <p:grpSpPr>
        <a:xfrm>
          <a:off x="0" y="0"/>
          <a:ext cx="0" cy="0"/>
          <a:chOff x="0" y="0"/>
          <a:chExt cx="0" cy="0"/>
        </a:xfrm>
      </p:grpSpPr>
      <p:sp>
        <p:nvSpPr>
          <p:cNvPr id="451" name="Google Shape;451;p6"/>
          <p:cNvSpPr/>
          <p:nvPr/>
        </p:nvSpPr>
        <p:spPr>
          <a:xfrm>
            <a:off x="0" y="6751921"/>
            <a:ext cx="24365789" cy="4104322"/>
          </a:xfrm>
          <a:custGeom>
            <a:avLst/>
            <a:gdLst/>
            <a:ahLst/>
            <a:cxnLst/>
            <a:rect l="l" t="t" r="r" b="b"/>
            <a:pathLst>
              <a:path w="5707760" h="2052161" extrusionOk="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rgbClr val="FFFFFF"/>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452" name="Google Shape;452;p6"/>
          <p:cNvSpPr/>
          <p:nvPr/>
        </p:nvSpPr>
        <p:spPr>
          <a:xfrm>
            <a:off x="0" y="8450982"/>
            <a:ext cx="24365789" cy="5119744"/>
          </a:xfrm>
          <a:custGeom>
            <a:avLst/>
            <a:gdLst/>
            <a:ahLst/>
            <a:cxnLst/>
            <a:rect l="l" t="t" r="r" b="b"/>
            <a:pathLst>
              <a:path w="5707760" h="3518725" extrusionOk="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rgbClr val="E2D1B7"/>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453" name="Google Shape;453;p6"/>
          <p:cNvSpPr/>
          <p:nvPr/>
        </p:nvSpPr>
        <p:spPr>
          <a:xfrm>
            <a:off x="0" y="10788505"/>
            <a:ext cx="24365789" cy="2925250"/>
          </a:xfrm>
          <a:custGeom>
            <a:avLst/>
            <a:gdLst/>
            <a:ahLst/>
            <a:cxnLst/>
            <a:rect l="l" t="t" r="r" b="b"/>
            <a:pathLst>
              <a:path w="5707760" h="2135219" extrusionOk="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688D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nvGrpSpPr>
          <p:cNvPr id="454" name="Google Shape;454;p6"/>
          <p:cNvGrpSpPr/>
          <p:nvPr/>
        </p:nvGrpSpPr>
        <p:grpSpPr>
          <a:xfrm>
            <a:off x="5127252" y="8216598"/>
            <a:ext cx="2173778" cy="2791616"/>
            <a:chOff x="3534651" y="0"/>
            <a:chExt cx="862629" cy="1107520"/>
          </a:xfrm>
        </p:grpSpPr>
        <p:sp>
          <p:nvSpPr>
            <p:cNvPr id="455" name="Google Shape;455;p6"/>
            <p:cNvSpPr/>
            <p:nvPr/>
          </p:nvSpPr>
          <p:spPr>
            <a:xfrm>
              <a:off x="3534651" y="0"/>
              <a:ext cx="862629" cy="898000"/>
            </a:xfrm>
            <a:custGeom>
              <a:avLst/>
              <a:gdLst/>
              <a:ahLst/>
              <a:cxnLst/>
              <a:rect l="l" t="t" r="r" b="b"/>
              <a:pathLst>
                <a:path w="24510" h="25515" extrusionOk="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84B1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nvGrpSpPr>
            <p:cNvPr id="456" name="Google Shape;456;p6"/>
            <p:cNvGrpSpPr/>
            <p:nvPr/>
          </p:nvGrpSpPr>
          <p:grpSpPr>
            <a:xfrm>
              <a:off x="3571225" y="91032"/>
              <a:ext cx="825052" cy="1016489"/>
              <a:chOff x="2409243" y="2857703"/>
              <a:chExt cx="604080" cy="744244"/>
            </a:xfrm>
          </p:grpSpPr>
          <p:sp>
            <p:nvSpPr>
              <p:cNvPr id="457" name="Google Shape;457;p6"/>
              <p:cNvSpPr/>
              <p:nvPr/>
            </p:nvSpPr>
            <p:spPr>
              <a:xfrm rot="-1561164">
                <a:off x="2535890" y="2901206"/>
                <a:ext cx="350787" cy="657237"/>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58" name="Google Shape;458;p6"/>
              <p:cNvSpPr/>
              <p:nvPr/>
            </p:nvSpPr>
            <p:spPr>
              <a:xfrm rot="-2515216">
                <a:off x="2514083" y="3102481"/>
                <a:ext cx="166142" cy="338012"/>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59" name="Google Shape;459;p6"/>
              <p:cNvSpPr/>
              <p:nvPr/>
            </p:nvSpPr>
            <p:spPr>
              <a:xfrm rot="-1557633">
                <a:off x="2653005"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sp>
        <p:nvSpPr>
          <p:cNvPr id="460" name="Google Shape;460;p6"/>
          <p:cNvSpPr/>
          <p:nvPr/>
        </p:nvSpPr>
        <p:spPr>
          <a:xfrm>
            <a:off x="1245539" y="1824008"/>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461" name="Google Shape;461;p6"/>
          <p:cNvSpPr/>
          <p:nvPr/>
        </p:nvSpPr>
        <p:spPr>
          <a:xfrm>
            <a:off x="4032930" y="3765102"/>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462" name="Google Shape;462;p6"/>
          <p:cNvSpPr/>
          <p:nvPr/>
        </p:nvSpPr>
        <p:spPr>
          <a:xfrm flipH="1">
            <a:off x="10675354" y="11213435"/>
            <a:ext cx="13702297" cy="2321374"/>
          </a:xfrm>
          <a:custGeom>
            <a:avLst/>
            <a:gdLst/>
            <a:ahLst/>
            <a:cxnLst/>
            <a:rect l="l" t="t" r="r" b="b"/>
            <a:pathLst>
              <a:path w="5675307" h="3014771" extrusionOk="0">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463" name="Google Shape;463;p6"/>
          <p:cNvSpPr/>
          <p:nvPr/>
        </p:nvSpPr>
        <p:spPr>
          <a:xfrm>
            <a:off x="8323684" y="12522469"/>
            <a:ext cx="15611270" cy="1039538"/>
          </a:xfrm>
          <a:custGeom>
            <a:avLst/>
            <a:gdLst/>
            <a:ahLst/>
            <a:cxnLst/>
            <a:rect l="l" t="t" r="r" b="b"/>
            <a:pathLst>
              <a:path w="77507" h="11311" extrusionOk="0">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spcFirstLastPara="1" wrap="square" lIns="182754" tIns="182754" rIns="182754" bIns="182754"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64" name="Google Shape;464;p6"/>
          <p:cNvSpPr/>
          <p:nvPr/>
        </p:nvSpPr>
        <p:spPr>
          <a:xfrm>
            <a:off x="3" y="10728571"/>
            <a:ext cx="13702297" cy="2803738"/>
          </a:xfrm>
          <a:custGeom>
            <a:avLst/>
            <a:gdLst/>
            <a:ahLst/>
            <a:cxnLst/>
            <a:rect l="l" t="t" r="r" b="b"/>
            <a:pathLst>
              <a:path w="5675307" h="3014771" extrusionOk="0">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465" name="Google Shape;465;p6"/>
          <p:cNvSpPr/>
          <p:nvPr/>
        </p:nvSpPr>
        <p:spPr>
          <a:xfrm>
            <a:off x="-9666" y="12724462"/>
            <a:ext cx="24386812" cy="991460"/>
          </a:xfrm>
          <a:custGeom>
            <a:avLst/>
            <a:gdLst/>
            <a:ahLst/>
            <a:cxnLst/>
            <a:rect l="l" t="t" r="r" b="b"/>
            <a:pathLst>
              <a:path w="229680" h="12929" extrusionOk="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rgbClr val="A7CC3E"/>
          </a:solidFill>
          <a:ln>
            <a:noFill/>
          </a:ln>
        </p:spPr>
        <p:txBody>
          <a:bodyPr spcFirstLastPara="1" wrap="square" lIns="182754" tIns="182754" rIns="182754" bIns="182754"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nvGrpSpPr>
          <p:cNvPr id="466" name="Google Shape;466;p6"/>
          <p:cNvGrpSpPr/>
          <p:nvPr/>
        </p:nvGrpSpPr>
        <p:grpSpPr>
          <a:xfrm>
            <a:off x="-106800" y="8259197"/>
            <a:ext cx="3029443" cy="3086014"/>
            <a:chOff x="-1652170" y="987304"/>
            <a:chExt cx="1875144" cy="1909663"/>
          </a:xfrm>
        </p:grpSpPr>
        <p:sp>
          <p:nvSpPr>
            <p:cNvPr id="467" name="Google Shape;467;p6"/>
            <p:cNvSpPr/>
            <p:nvPr/>
          </p:nvSpPr>
          <p:spPr>
            <a:xfrm>
              <a:off x="-145415" y="1139150"/>
              <a:ext cx="163200" cy="5910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68" name="Google Shape;468;p6"/>
            <p:cNvSpPr/>
            <p:nvPr/>
          </p:nvSpPr>
          <p:spPr>
            <a:xfrm>
              <a:off x="-126223" y="1187437"/>
              <a:ext cx="126023" cy="423347"/>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69" name="Google Shape;469;p6"/>
            <p:cNvSpPr/>
            <p:nvPr/>
          </p:nvSpPr>
          <p:spPr>
            <a:xfrm>
              <a:off x="-344255" y="1456451"/>
              <a:ext cx="567229" cy="1440516"/>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70" name="Google Shape;470;p6"/>
            <p:cNvSpPr/>
            <p:nvPr/>
          </p:nvSpPr>
          <p:spPr>
            <a:xfrm>
              <a:off x="-675606" y="987304"/>
              <a:ext cx="177300" cy="6423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71" name="Google Shape;471;p6"/>
            <p:cNvSpPr/>
            <p:nvPr/>
          </p:nvSpPr>
          <p:spPr>
            <a:xfrm>
              <a:off x="-654753" y="1039768"/>
              <a:ext cx="136981" cy="457961"/>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72" name="Google Shape;472;p6"/>
            <p:cNvSpPr/>
            <p:nvPr/>
          </p:nvSpPr>
          <p:spPr>
            <a:xfrm>
              <a:off x="-891645" y="1332052"/>
              <a:ext cx="616553" cy="1558294"/>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73" name="Google Shape;473;p6"/>
            <p:cNvSpPr/>
            <p:nvPr/>
          </p:nvSpPr>
          <p:spPr>
            <a:xfrm>
              <a:off x="-112632" y="1509184"/>
              <a:ext cx="128700" cy="4665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74" name="Google Shape;474;p6"/>
            <p:cNvSpPr/>
            <p:nvPr/>
          </p:nvSpPr>
          <p:spPr>
            <a:xfrm>
              <a:off x="-97485" y="1547292"/>
              <a:ext cx="99540" cy="332820"/>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75" name="Google Shape;475;p6"/>
            <p:cNvSpPr/>
            <p:nvPr/>
          </p:nvSpPr>
          <p:spPr>
            <a:xfrm>
              <a:off x="-269556" y="1759598"/>
              <a:ext cx="448029" cy="1132481"/>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76" name="Google Shape;476;p6"/>
            <p:cNvSpPr/>
            <p:nvPr/>
          </p:nvSpPr>
          <p:spPr>
            <a:xfrm>
              <a:off x="-401132" y="1139150"/>
              <a:ext cx="163200" cy="5910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77" name="Google Shape;477;p6"/>
            <p:cNvSpPr/>
            <p:nvPr/>
          </p:nvSpPr>
          <p:spPr>
            <a:xfrm>
              <a:off x="-381940" y="1187437"/>
              <a:ext cx="126023" cy="423347"/>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78" name="Google Shape;478;p6"/>
            <p:cNvSpPr/>
            <p:nvPr/>
          </p:nvSpPr>
          <p:spPr>
            <a:xfrm>
              <a:off x="-599972" y="1456451"/>
              <a:ext cx="567229" cy="1440516"/>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79" name="Google Shape;479;p6"/>
            <p:cNvSpPr/>
            <p:nvPr/>
          </p:nvSpPr>
          <p:spPr>
            <a:xfrm>
              <a:off x="-238455" y="1845519"/>
              <a:ext cx="97500" cy="3531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80" name="Google Shape;480;p6"/>
            <p:cNvSpPr/>
            <p:nvPr/>
          </p:nvSpPr>
          <p:spPr>
            <a:xfrm>
              <a:off x="-226988" y="1874371"/>
              <a:ext cx="75796" cy="252943"/>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81" name="Google Shape;481;p6"/>
            <p:cNvSpPr/>
            <p:nvPr/>
          </p:nvSpPr>
          <p:spPr>
            <a:xfrm>
              <a:off x="-357262" y="2035107"/>
              <a:ext cx="341159" cy="860686"/>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82" name="Google Shape;482;p6"/>
            <p:cNvSpPr/>
            <p:nvPr/>
          </p:nvSpPr>
          <p:spPr>
            <a:xfrm>
              <a:off x="-534758" y="1509184"/>
              <a:ext cx="128700" cy="4665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83" name="Google Shape;483;p6"/>
            <p:cNvSpPr/>
            <p:nvPr/>
          </p:nvSpPr>
          <p:spPr>
            <a:xfrm>
              <a:off x="-519611" y="1547292"/>
              <a:ext cx="99540" cy="332820"/>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84" name="Google Shape;484;p6"/>
            <p:cNvSpPr/>
            <p:nvPr/>
          </p:nvSpPr>
          <p:spPr>
            <a:xfrm>
              <a:off x="-691682" y="1759598"/>
              <a:ext cx="448029" cy="1132481"/>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85" name="Google Shape;485;p6"/>
            <p:cNvSpPr/>
            <p:nvPr/>
          </p:nvSpPr>
          <p:spPr>
            <a:xfrm>
              <a:off x="-717446" y="1838310"/>
              <a:ext cx="97500" cy="3531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86" name="Google Shape;486;p6"/>
            <p:cNvSpPr/>
            <p:nvPr/>
          </p:nvSpPr>
          <p:spPr>
            <a:xfrm>
              <a:off x="-705979" y="1867162"/>
              <a:ext cx="75796" cy="252943"/>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87" name="Google Shape;487;p6"/>
            <p:cNvSpPr/>
            <p:nvPr/>
          </p:nvSpPr>
          <p:spPr>
            <a:xfrm>
              <a:off x="-836253" y="2027898"/>
              <a:ext cx="341159" cy="860686"/>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88" name="Google Shape;488;p6"/>
            <p:cNvSpPr/>
            <p:nvPr/>
          </p:nvSpPr>
          <p:spPr>
            <a:xfrm>
              <a:off x="-905940" y="1139150"/>
              <a:ext cx="163200" cy="5910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89" name="Google Shape;489;p6"/>
            <p:cNvSpPr/>
            <p:nvPr/>
          </p:nvSpPr>
          <p:spPr>
            <a:xfrm>
              <a:off x="-886748" y="1187437"/>
              <a:ext cx="126023" cy="423347"/>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90" name="Google Shape;490;p6"/>
            <p:cNvSpPr/>
            <p:nvPr/>
          </p:nvSpPr>
          <p:spPr>
            <a:xfrm>
              <a:off x="-1104780" y="1456451"/>
              <a:ext cx="567229" cy="1440516"/>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91" name="Google Shape;491;p6"/>
            <p:cNvSpPr/>
            <p:nvPr/>
          </p:nvSpPr>
          <p:spPr>
            <a:xfrm>
              <a:off x="-1436131" y="987304"/>
              <a:ext cx="177300" cy="6423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92" name="Google Shape;492;p6"/>
            <p:cNvSpPr/>
            <p:nvPr/>
          </p:nvSpPr>
          <p:spPr>
            <a:xfrm>
              <a:off x="-1415278" y="1039768"/>
              <a:ext cx="136982" cy="457961"/>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93" name="Google Shape;493;p6"/>
            <p:cNvSpPr/>
            <p:nvPr/>
          </p:nvSpPr>
          <p:spPr>
            <a:xfrm>
              <a:off x="-1652170" y="1332052"/>
              <a:ext cx="616553" cy="1558294"/>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a:effectLst>
              <a:outerShdw blurRad="215900" dist="203200" dir="18900000" algn="bl" rotWithShape="0">
                <a:srgbClr val="000000">
                  <a:alpha val="1373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94" name="Google Shape;494;p6"/>
            <p:cNvSpPr/>
            <p:nvPr/>
          </p:nvSpPr>
          <p:spPr>
            <a:xfrm>
              <a:off x="-873157" y="1509184"/>
              <a:ext cx="128700" cy="4665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95" name="Google Shape;495;p6"/>
            <p:cNvSpPr/>
            <p:nvPr/>
          </p:nvSpPr>
          <p:spPr>
            <a:xfrm>
              <a:off x="-858010" y="1547292"/>
              <a:ext cx="99540" cy="332820"/>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96" name="Google Shape;496;p6"/>
            <p:cNvSpPr/>
            <p:nvPr/>
          </p:nvSpPr>
          <p:spPr>
            <a:xfrm>
              <a:off x="-1030081" y="1759598"/>
              <a:ext cx="448029" cy="1132481"/>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97" name="Google Shape;497;p6"/>
            <p:cNvSpPr/>
            <p:nvPr/>
          </p:nvSpPr>
          <p:spPr>
            <a:xfrm>
              <a:off x="-1161657" y="1139150"/>
              <a:ext cx="163200" cy="5910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498" name="Google Shape;498;p6"/>
            <p:cNvSpPr/>
            <p:nvPr/>
          </p:nvSpPr>
          <p:spPr>
            <a:xfrm>
              <a:off x="-1142465" y="1187437"/>
              <a:ext cx="126023" cy="423347"/>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499" name="Google Shape;499;p6"/>
            <p:cNvSpPr/>
            <p:nvPr/>
          </p:nvSpPr>
          <p:spPr>
            <a:xfrm>
              <a:off x="-1360497" y="1456451"/>
              <a:ext cx="567229" cy="1440516"/>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00" name="Google Shape;500;p6"/>
            <p:cNvSpPr/>
            <p:nvPr/>
          </p:nvSpPr>
          <p:spPr>
            <a:xfrm>
              <a:off x="-998980" y="1845519"/>
              <a:ext cx="97500" cy="3531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01" name="Google Shape;501;p6"/>
            <p:cNvSpPr/>
            <p:nvPr/>
          </p:nvSpPr>
          <p:spPr>
            <a:xfrm>
              <a:off x="-987513" y="1874371"/>
              <a:ext cx="75796" cy="252943"/>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02" name="Google Shape;502;p6"/>
            <p:cNvSpPr/>
            <p:nvPr/>
          </p:nvSpPr>
          <p:spPr>
            <a:xfrm>
              <a:off x="-1117787" y="2035107"/>
              <a:ext cx="341159" cy="860686"/>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03" name="Google Shape;503;p6"/>
            <p:cNvSpPr/>
            <p:nvPr/>
          </p:nvSpPr>
          <p:spPr>
            <a:xfrm>
              <a:off x="-1295283" y="1509184"/>
              <a:ext cx="128700" cy="4665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04" name="Google Shape;504;p6"/>
            <p:cNvSpPr/>
            <p:nvPr/>
          </p:nvSpPr>
          <p:spPr>
            <a:xfrm>
              <a:off x="-1280136" y="1547292"/>
              <a:ext cx="99540" cy="332820"/>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05" name="Google Shape;505;p6"/>
            <p:cNvSpPr/>
            <p:nvPr/>
          </p:nvSpPr>
          <p:spPr>
            <a:xfrm>
              <a:off x="-1452207" y="1759598"/>
              <a:ext cx="448029" cy="1132481"/>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06" name="Google Shape;506;p6"/>
            <p:cNvSpPr/>
            <p:nvPr/>
          </p:nvSpPr>
          <p:spPr>
            <a:xfrm>
              <a:off x="-1477971" y="1838310"/>
              <a:ext cx="97500" cy="353100"/>
            </a:xfrm>
            <a:prstGeom prst="ellipse">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07" name="Google Shape;507;p6"/>
            <p:cNvSpPr/>
            <p:nvPr/>
          </p:nvSpPr>
          <p:spPr>
            <a:xfrm>
              <a:off x="-1466504" y="1867162"/>
              <a:ext cx="75796" cy="252943"/>
            </a:xfrm>
            <a:custGeom>
              <a:avLst/>
              <a:gdLst/>
              <a:ahLst/>
              <a:cxnLst/>
              <a:rect l="l" t="t" r="r" b="b"/>
              <a:pathLst>
                <a:path w="365284" h="1065025" extrusionOk="0">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08" name="Google Shape;508;p6"/>
            <p:cNvSpPr/>
            <p:nvPr/>
          </p:nvSpPr>
          <p:spPr>
            <a:xfrm>
              <a:off x="-1596778" y="2027898"/>
              <a:ext cx="341159" cy="860686"/>
            </a:xfrm>
            <a:custGeom>
              <a:avLst/>
              <a:gdLst/>
              <a:ahLst/>
              <a:cxnLst/>
              <a:rect l="l" t="t" r="r" b="b"/>
              <a:pathLst>
                <a:path w="1644142" h="3623939" extrusionOk="0">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grpSp>
      <p:grpSp>
        <p:nvGrpSpPr>
          <p:cNvPr id="509" name="Google Shape;509;p6"/>
          <p:cNvGrpSpPr/>
          <p:nvPr/>
        </p:nvGrpSpPr>
        <p:grpSpPr>
          <a:xfrm flipH="1">
            <a:off x="-40483" y="9779406"/>
            <a:ext cx="3027371" cy="2629948"/>
            <a:chOff x="0" y="2616032"/>
            <a:chExt cx="3849683" cy="3975132"/>
          </a:xfrm>
        </p:grpSpPr>
        <p:sp>
          <p:nvSpPr>
            <p:cNvPr id="510" name="Google Shape;510;p6"/>
            <p:cNvSpPr/>
            <p:nvPr/>
          </p:nvSpPr>
          <p:spPr>
            <a:xfrm>
              <a:off x="0" y="2955148"/>
              <a:ext cx="3763953" cy="1096368"/>
            </a:xfrm>
            <a:custGeom>
              <a:avLst/>
              <a:gdLst/>
              <a:ahLst/>
              <a:cxnLst/>
              <a:rect l="l" t="t" r="r" b="b"/>
              <a:pathLst>
                <a:path w="2722570" h="758732" fill="none" extrusionOk="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w="2722570" h="758732" extrusionOk="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11" name="Google Shape;511;p6"/>
            <p:cNvSpPr/>
            <p:nvPr/>
          </p:nvSpPr>
          <p:spPr>
            <a:xfrm>
              <a:off x="0" y="3549608"/>
              <a:ext cx="3806313" cy="1756611"/>
            </a:xfrm>
            <a:custGeom>
              <a:avLst/>
              <a:gdLst/>
              <a:ahLst/>
              <a:cxnLst/>
              <a:rect l="l" t="t" r="r" b="b"/>
              <a:pathLst>
                <a:path w="2753210" h="1215648" fill="none" extrusionOk="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w="2753210" h="1215648" extrusionOk="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12" name="Google Shape;512;p6"/>
            <p:cNvSpPr/>
            <p:nvPr/>
          </p:nvSpPr>
          <p:spPr>
            <a:xfrm>
              <a:off x="1009" y="4313626"/>
              <a:ext cx="3848674" cy="2277538"/>
            </a:xfrm>
            <a:custGeom>
              <a:avLst/>
              <a:gdLst/>
              <a:ahLst/>
              <a:cxnLst/>
              <a:rect l="l" t="t" r="r" b="b"/>
              <a:pathLst>
                <a:path w="2783851" h="1576151" fill="none" extrusionOk="0">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w="2783851" h="1576151" extrusionOk="0">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13" name="Google Shape;513;p6"/>
            <p:cNvSpPr/>
            <p:nvPr/>
          </p:nvSpPr>
          <p:spPr>
            <a:xfrm>
              <a:off x="211947" y="2616032"/>
              <a:ext cx="229953" cy="2586458"/>
            </a:xfrm>
            <a:custGeom>
              <a:avLst/>
              <a:gdLst/>
              <a:ahLst/>
              <a:cxnLst/>
              <a:rect l="l" t="t" r="r" b="b"/>
              <a:pathLst>
                <a:path w="166331" h="1789936" fill="none" extrusionOk="0">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w="166331" h="1789936" extrusionOk="0">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14" name="Google Shape;514;p6"/>
            <p:cNvSpPr/>
            <p:nvPr/>
          </p:nvSpPr>
          <p:spPr>
            <a:xfrm>
              <a:off x="1193969" y="2810821"/>
              <a:ext cx="428639" cy="2961000"/>
            </a:xfrm>
            <a:custGeom>
              <a:avLst/>
              <a:gdLst/>
              <a:ahLst/>
              <a:cxnLst/>
              <a:rect l="l" t="t" r="r" b="b"/>
              <a:pathLst>
                <a:path w="310046" h="2049135" fill="none" extrusionOk="0">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w="310046" h="2049135" extrusionOk="0">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515" name="Google Shape;515;p6"/>
            <p:cNvSpPr/>
            <p:nvPr/>
          </p:nvSpPr>
          <p:spPr>
            <a:xfrm>
              <a:off x="2884498" y="2981388"/>
              <a:ext cx="554709" cy="3589946"/>
            </a:xfrm>
            <a:custGeom>
              <a:avLst/>
              <a:gdLst/>
              <a:ahLst/>
              <a:cxnLst/>
              <a:rect l="l" t="t" r="r" b="b"/>
              <a:pathLst>
                <a:path w="401236" h="2484392" fill="none" extrusionOk="0">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w="401236" h="2484392" extrusionOk="0">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grpSp>
      <p:grpSp>
        <p:nvGrpSpPr>
          <p:cNvPr id="516" name="Google Shape;516;p6"/>
          <p:cNvGrpSpPr/>
          <p:nvPr/>
        </p:nvGrpSpPr>
        <p:grpSpPr>
          <a:xfrm>
            <a:off x="3455962" y="8337081"/>
            <a:ext cx="2173778" cy="2791618"/>
            <a:chOff x="4293487" y="-1448942"/>
            <a:chExt cx="862629" cy="1107521"/>
          </a:xfrm>
        </p:grpSpPr>
        <p:sp>
          <p:nvSpPr>
            <p:cNvPr id="517" name="Google Shape;517;p6"/>
            <p:cNvSpPr/>
            <p:nvPr/>
          </p:nvSpPr>
          <p:spPr>
            <a:xfrm>
              <a:off x="4293487" y="-1448942"/>
              <a:ext cx="862629" cy="898000"/>
            </a:xfrm>
            <a:custGeom>
              <a:avLst/>
              <a:gdLst/>
              <a:ahLst/>
              <a:cxnLst/>
              <a:rect l="l" t="t" r="r" b="b"/>
              <a:pathLst>
                <a:path w="24510" h="25515" extrusionOk="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nvGrpSpPr>
            <p:cNvPr id="518" name="Google Shape;518;p6"/>
            <p:cNvGrpSpPr/>
            <p:nvPr/>
          </p:nvGrpSpPr>
          <p:grpSpPr>
            <a:xfrm>
              <a:off x="4330063" y="-1357909"/>
              <a:ext cx="825052" cy="1016489"/>
              <a:chOff x="2409244" y="2857703"/>
              <a:chExt cx="604080" cy="744244"/>
            </a:xfrm>
          </p:grpSpPr>
          <p:sp>
            <p:nvSpPr>
              <p:cNvPr id="519" name="Google Shape;519;p6"/>
              <p:cNvSpPr/>
              <p:nvPr/>
            </p:nvSpPr>
            <p:spPr>
              <a:xfrm rot="-1561164">
                <a:off x="2535891" y="2901207"/>
                <a:ext cx="350787" cy="657237"/>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20" name="Google Shape;520;p6"/>
              <p:cNvSpPr/>
              <p:nvPr/>
            </p:nvSpPr>
            <p:spPr>
              <a:xfrm rot="-2515216">
                <a:off x="2514083" y="3102481"/>
                <a:ext cx="166142" cy="338012"/>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21" name="Google Shape;521;p6"/>
              <p:cNvSpPr/>
              <p:nvPr/>
            </p:nvSpPr>
            <p:spPr>
              <a:xfrm rot="-1557633">
                <a:off x="2653005"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grpSp>
        <p:nvGrpSpPr>
          <p:cNvPr id="522" name="Google Shape;522;p6"/>
          <p:cNvGrpSpPr/>
          <p:nvPr/>
        </p:nvGrpSpPr>
        <p:grpSpPr>
          <a:xfrm>
            <a:off x="6571508" y="9011227"/>
            <a:ext cx="2173778" cy="2791618"/>
            <a:chOff x="4293487" y="-1448942"/>
            <a:chExt cx="862629" cy="1107521"/>
          </a:xfrm>
        </p:grpSpPr>
        <p:sp>
          <p:nvSpPr>
            <p:cNvPr id="523" name="Google Shape;523;p6"/>
            <p:cNvSpPr/>
            <p:nvPr/>
          </p:nvSpPr>
          <p:spPr>
            <a:xfrm>
              <a:off x="4293487" y="-1448942"/>
              <a:ext cx="862629" cy="898000"/>
            </a:xfrm>
            <a:custGeom>
              <a:avLst/>
              <a:gdLst/>
              <a:ahLst/>
              <a:cxnLst/>
              <a:rect l="l" t="t" r="r" b="b"/>
              <a:pathLst>
                <a:path w="24510" h="25515" extrusionOk="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nvGrpSpPr>
            <p:cNvPr id="524" name="Google Shape;524;p6"/>
            <p:cNvGrpSpPr/>
            <p:nvPr/>
          </p:nvGrpSpPr>
          <p:grpSpPr>
            <a:xfrm>
              <a:off x="4330063" y="-1357909"/>
              <a:ext cx="825052" cy="1016489"/>
              <a:chOff x="2409244" y="2857703"/>
              <a:chExt cx="604080" cy="744244"/>
            </a:xfrm>
          </p:grpSpPr>
          <p:sp>
            <p:nvSpPr>
              <p:cNvPr id="525" name="Google Shape;525;p6"/>
              <p:cNvSpPr/>
              <p:nvPr/>
            </p:nvSpPr>
            <p:spPr>
              <a:xfrm rot="-1561164">
                <a:off x="2535891" y="2901207"/>
                <a:ext cx="350787" cy="657237"/>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26" name="Google Shape;526;p6"/>
              <p:cNvSpPr/>
              <p:nvPr/>
            </p:nvSpPr>
            <p:spPr>
              <a:xfrm rot="-2515216">
                <a:off x="2514083" y="3102481"/>
                <a:ext cx="166142" cy="338012"/>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27" name="Google Shape;527;p6"/>
              <p:cNvSpPr/>
              <p:nvPr/>
            </p:nvSpPr>
            <p:spPr>
              <a:xfrm rot="-1557633">
                <a:off x="2653005"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grpSp>
        <p:nvGrpSpPr>
          <p:cNvPr id="528" name="Google Shape;528;p6"/>
          <p:cNvGrpSpPr/>
          <p:nvPr/>
        </p:nvGrpSpPr>
        <p:grpSpPr>
          <a:xfrm>
            <a:off x="20768380" y="10353821"/>
            <a:ext cx="2795140" cy="2180038"/>
            <a:chOff x="10513760" y="5186511"/>
            <a:chExt cx="1144628" cy="892507"/>
          </a:xfrm>
        </p:grpSpPr>
        <p:grpSp>
          <p:nvGrpSpPr>
            <p:cNvPr id="529" name="Google Shape;529;p6"/>
            <p:cNvGrpSpPr/>
            <p:nvPr/>
          </p:nvGrpSpPr>
          <p:grpSpPr>
            <a:xfrm>
              <a:off x="10513760" y="5186511"/>
              <a:ext cx="1144628" cy="750937"/>
              <a:chOff x="515893" y="5033977"/>
              <a:chExt cx="1293803" cy="848804"/>
            </a:xfrm>
          </p:grpSpPr>
          <p:grpSp>
            <p:nvGrpSpPr>
              <p:cNvPr id="530" name="Google Shape;530;p6"/>
              <p:cNvGrpSpPr/>
              <p:nvPr/>
            </p:nvGrpSpPr>
            <p:grpSpPr>
              <a:xfrm>
                <a:off x="1325176" y="5043686"/>
                <a:ext cx="484520" cy="839095"/>
                <a:chOff x="5776729" y="2875423"/>
                <a:chExt cx="641578" cy="1111090"/>
              </a:xfrm>
            </p:grpSpPr>
            <p:sp>
              <p:nvSpPr>
                <p:cNvPr id="531" name="Google Shape;531;p6"/>
                <p:cNvSpPr/>
                <p:nvPr/>
              </p:nvSpPr>
              <p:spPr>
                <a:xfrm>
                  <a:off x="6115539" y="3769897"/>
                  <a:ext cx="204984" cy="182948"/>
                </a:xfrm>
                <a:custGeom>
                  <a:avLst/>
                  <a:gdLst/>
                  <a:ahLst/>
                  <a:cxnLst/>
                  <a:rect l="l" t="t" r="r" b="b"/>
                  <a:pathLst>
                    <a:path w="204984" h="182948" extrusionOk="0">
                      <a:moveTo>
                        <a:pt x="102791" y="10201"/>
                      </a:moveTo>
                      <a:cubicBezTo>
                        <a:pt x="91858" y="51030"/>
                        <a:pt x="108415" y="84851"/>
                        <a:pt x="119926" y="116019"/>
                      </a:cubicBezTo>
                      <a:lnTo>
                        <a:pt x="31078" y="129404"/>
                      </a:lnTo>
                      <a:cubicBezTo>
                        <a:pt x="7835" y="142581"/>
                        <a:pt x="5389" y="155759"/>
                        <a:pt x="-18" y="168926"/>
                      </a:cubicBezTo>
                      <a:cubicBezTo>
                        <a:pt x="11829" y="161491"/>
                        <a:pt x="24005" y="154168"/>
                        <a:pt x="50752" y="151720"/>
                      </a:cubicBezTo>
                      <a:lnTo>
                        <a:pt x="46944" y="182950"/>
                      </a:lnTo>
                      <a:lnTo>
                        <a:pt x="80579" y="171476"/>
                      </a:lnTo>
                      <a:cubicBezTo>
                        <a:pt x="97942" y="175576"/>
                        <a:pt x="116101" y="172475"/>
                        <a:pt x="135157" y="161277"/>
                      </a:cubicBezTo>
                      <a:cubicBezTo>
                        <a:pt x="157912" y="162643"/>
                        <a:pt x="180568" y="163408"/>
                        <a:pt x="204966" y="174668"/>
                      </a:cubicBezTo>
                      <a:cubicBezTo>
                        <a:pt x="203907" y="151852"/>
                        <a:pt x="184153" y="137573"/>
                        <a:pt x="164984" y="123029"/>
                      </a:cubicBezTo>
                      <a:cubicBezTo>
                        <a:pt x="140025" y="84735"/>
                        <a:pt x="148078" y="41335"/>
                        <a:pt x="142772" y="2"/>
                      </a:cubicBezTo>
                      <a:close/>
                    </a:path>
                  </a:pathLst>
                </a:custGeom>
                <a:solidFill>
                  <a:srgbClr val="EBC78A"/>
                </a:solidFill>
                <a:ln w="9525" cap="flat" cmpd="sng">
                  <a:solidFill>
                    <a:srgbClr val="FF66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32" name="Google Shape;532;p6"/>
                <p:cNvSpPr/>
                <p:nvPr/>
              </p:nvSpPr>
              <p:spPr>
                <a:xfrm>
                  <a:off x="6104965" y="3774437"/>
                  <a:ext cx="228577" cy="212076"/>
                </a:xfrm>
                <a:custGeom>
                  <a:avLst/>
                  <a:gdLst/>
                  <a:ahLst/>
                  <a:cxnLst/>
                  <a:rect l="l" t="t" r="r" b="b"/>
                  <a:pathLst>
                    <a:path w="228577" h="212076" extrusionOk="0">
                      <a:moveTo>
                        <a:pt x="149625" y="383"/>
                      </a:moveTo>
                      <a:cubicBezTo>
                        <a:pt x="147932" y="16734"/>
                        <a:pt x="145011" y="42206"/>
                        <a:pt x="149801" y="64684"/>
                      </a:cubicBezTo>
                      <a:cubicBezTo>
                        <a:pt x="154589" y="87161"/>
                        <a:pt x="158358" y="108556"/>
                        <a:pt x="170232" y="124517"/>
                      </a:cubicBezTo>
                      <a:cubicBezTo>
                        <a:pt x="185245" y="136420"/>
                        <a:pt x="195206" y="142978"/>
                        <a:pt x="198400" y="155401"/>
                      </a:cubicBezTo>
                      <a:cubicBezTo>
                        <a:pt x="185072" y="151984"/>
                        <a:pt x="164059" y="146884"/>
                        <a:pt x="145387" y="150536"/>
                      </a:cubicBezTo>
                      <a:cubicBezTo>
                        <a:pt x="126714" y="154187"/>
                        <a:pt x="113803" y="160725"/>
                        <a:pt x="99770" y="158389"/>
                      </a:cubicBezTo>
                      <a:cubicBezTo>
                        <a:pt x="85737" y="156054"/>
                        <a:pt x="67366" y="167885"/>
                        <a:pt x="64993" y="167416"/>
                      </a:cubicBezTo>
                      <a:cubicBezTo>
                        <a:pt x="54200" y="154044"/>
                        <a:pt x="102750" y="143192"/>
                        <a:pt x="111965" y="139643"/>
                      </a:cubicBezTo>
                      <a:cubicBezTo>
                        <a:pt x="101396" y="133442"/>
                        <a:pt x="74963" y="139306"/>
                        <a:pt x="67240" y="139867"/>
                      </a:cubicBezTo>
                      <a:cubicBezTo>
                        <a:pt x="55979" y="139449"/>
                        <a:pt x="36153" y="146109"/>
                        <a:pt x="31856" y="146833"/>
                      </a:cubicBezTo>
                      <a:cubicBezTo>
                        <a:pt x="34328" y="139888"/>
                        <a:pt x="44192" y="131942"/>
                        <a:pt x="54080" y="131300"/>
                      </a:cubicBezTo>
                      <a:cubicBezTo>
                        <a:pt x="63967" y="130667"/>
                        <a:pt x="72149" y="130780"/>
                        <a:pt x="77627" y="129566"/>
                      </a:cubicBezTo>
                      <a:cubicBezTo>
                        <a:pt x="83104" y="128352"/>
                        <a:pt x="88456" y="127750"/>
                        <a:pt x="98220" y="128260"/>
                      </a:cubicBezTo>
                      <a:cubicBezTo>
                        <a:pt x="107983" y="128760"/>
                        <a:pt x="111302" y="123997"/>
                        <a:pt x="117072" y="122365"/>
                      </a:cubicBezTo>
                      <a:cubicBezTo>
                        <a:pt x="122843" y="120723"/>
                        <a:pt x="131591" y="121875"/>
                        <a:pt x="134604" y="116939"/>
                      </a:cubicBezTo>
                      <a:cubicBezTo>
                        <a:pt x="137617" y="112002"/>
                        <a:pt x="137632" y="106408"/>
                        <a:pt x="136766" y="101758"/>
                      </a:cubicBezTo>
                      <a:cubicBezTo>
                        <a:pt x="135903" y="97128"/>
                        <a:pt x="134227" y="92794"/>
                        <a:pt x="132383" y="88172"/>
                      </a:cubicBezTo>
                      <a:lnTo>
                        <a:pt x="132362" y="88112"/>
                      </a:lnTo>
                      <a:cubicBezTo>
                        <a:pt x="111878" y="35507"/>
                        <a:pt x="120591" y="31153"/>
                        <a:pt x="122218" y="7348"/>
                      </a:cubicBezTo>
                      <a:lnTo>
                        <a:pt x="106963" y="7465"/>
                      </a:lnTo>
                      <a:cubicBezTo>
                        <a:pt x="89064" y="70708"/>
                        <a:pt x="108580" y="75349"/>
                        <a:pt x="116114" y="91219"/>
                      </a:cubicBezTo>
                      <a:cubicBezTo>
                        <a:pt x="119595" y="98555"/>
                        <a:pt x="127178" y="104612"/>
                        <a:pt x="124103" y="108185"/>
                      </a:cubicBezTo>
                      <a:cubicBezTo>
                        <a:pt x="121027" y="111758"/>
                        <a:pt x="113124" y="111162"/>
                        <a:pt x="104120" y="110612"/>
                      </a:cubicBezTo>
                      <a:cubicBezTo>
                        <a:pt x="95116" y="110064"/>
                        <a:pt x="80665" y="110382"/>
                        <a:pt x="73740" y="111918"/>
                      </a:cubicBezTo>
                      <a:cubicBezTo>
                        <a:pt x="66814" y="113454"/>
                        <a:pt x="58762" y="112284"/>
                        <a:pt x="48298" y="112429"/>
                      </a:cubicBezTo>
                      <a:cubicBezTo>
                        <a:pt x="37834" y="112574"/>
                        <a:pt x="28450" y="123201"/>
                        <a:pt x="20689" y="132136"/>
                      </a:cubicBezTo>
                      <a:cubicBezTo>
                        <a:pt x="12929" y="141060"/>
                        <a:pt x="5736" y="150128"/>
                        <a:pt x="3515" y="158032"/>
                      </a:cubicBezTo>
                      <a:cubicBezTo>
                        <a:pt x="-462" y="172189"/>
                        <a:pt x="-5625" y="194158"/>
                        <a:pt x="16445" y="170282"/>
                      </a:cubicBezTo>
                      <a:cubicBezTo>
                        <a:pt x="26503" y="159399"/>
                        <a:pt x="48510" y="151566"/>
                        <a:pt x="51695" y="158073"/>
                      </a:cubicBezTo>
                      <a:cubicBezTo>
                        <a:pt x="54880" y="164570"/>
                        <a:pt x="45650" y="178614"/>
                        <a:pt x="45975" y="189609"/>
                      </a:cubicBezTo>
                      <a:cubicBezTo>
                        <a:pt x="46299" y="200543"/>
                        <a:pt x="46888" y="204582"/>
                        <a:pt x="53948" y="212078"/>
                      </a:cubicBezTo>
                      <a:cubicBezTo>
                        <a:pt x="53380" y="204694"/>
                        <a:pt x="58500" y="193934"/>
                        <a:pt x="62812" y="185887"/>
                      </a:cubicBezTo>
                      <a:cubicBezTo>
                        <a:pt x="68120" y="175983"/>
                        <a:pt x="80289" y="173280"/>
                        <a:pt x="97311" y="176146"/>
                      </a:cubicBezTo>
                      <a:cubicBezTo>
                        <a:pt x="114332" y="179012"/>
                        <a:pt x="132018" y="171240"/>
                        <a:pt x="146920" y="163111"/>
                      </a:cubicBezTo>
                      <a:cubicBezTo>
                        <a:pt x="173069" y="166610"/>
                        <a:pt x="194251" y="167150"/>
                        <a:pt x="206208" y="173056"/>
                      </a:cubicBezTo>
                      <a:lnTo>
                        <a:pt x="224099" y="190221"/>
                      </a:lnTo>
                      <a:cubicBezTo>
                        <a:pt x="227191" y="183286"/>
                        <a:pt x="230436" y="176065"/>
                        <a:pt x="227248" y="165712"/>
                      </a:cubicBezTo>
                      <a:cubicBezTo>
                        <a:pt x="220742" y="144569"/>
                        <a:pt x="208473" y="119254"/>
                        <a:pt x="180159" y="109505"/>
                      </a:cubicBezTo>
                      <a:cubicBezTo>
                        <a:pt x="172092" y="90730"/>
                        <a:pt x="168892" y="80972"/>
                        <a:pt x="164663" y="59463"/>
                      </a:cubicBezTo>
                      <a:cubicBezTo>
                        <a:pt x="160434" y="37952"/>
                        <a:pt x="161917" y="19374"/>
                        <a:pt x="163924" y="2"/>
                      </a:cubicBezTo>
                      <a:close/>
                    </a:path>
                  </a:pathLst>
                </a:custGeom>
                <a:solidFill>
                  <a:srgbClr val="8C7D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33" name="Google Shape;533;p6"/>
                <p:cNvSpPr/>
                <p:nvPr/>
              </p:nvSpPr>
              <p:spPr>
                <a:xfrm>
                  <a:off x="5786051" y="2949488"/>
                  <a:ext cx="622686" cy="827421"/>
                </a:xfrm>
                <a:custGeom>
                  <a:avLst/>
                  <a:gdLst/>
                  <a:ahLst/>
                  <a:cxnLst/>
                  <a:rect l="l" t="t" r="r" b="b"/>
                  <a:pathLst>
                    <a:path w="622686" h="827421" extrusionOk="0">
                      <a:moveTo>
                        <a:pt x="248238" y="36337"/>
                      </a:moveTo>
                      <a:cubicBezTo>
                        <a:pt x="246031" y="22333"/>
                        <a:pt x="240824" y="8974"/>
                        <a:pt x="215238" y="2"/>
                      </a:cubicBezTo>
                      <a:cubicBezTo>
                        <a:pt x="192967" y="3298"/>
                        <a:pt x="171792" y="8521"/>
                        <a:pt x="156218" y="23587"/>
                      </a:cubicBezTo>
                      <a:cubicBezTo>
                        <a:pt x="108858" y="70289"/>
                        <a:pt x="103880" y="135437"/>
                        <a:pt x="106717" y="203988"/>
                      </a:cubicBezTo>
                      <a:lnTo>
                        <a:pt x="80697" y="349329"/>
                      </a:lnTo>
                      <a:lnTo>
                        <a:pt x="100" y="446860"/>
                      </a:lnTo>
                      <a:cubicBezTo>
                        <a:pt x="-1229" y="534226"/>
                        <a:pt x="6810" y="620921"/>
                        <a:pt x="121948" y="699931"/>
                      </a:cubicBezTo>
                      <a:cubicBezTo>
                        <a:pt x="150029" y="737093"/>
                        <a:pt x="169308" y="778184"/>
                        <a:pt x="226026" y="802562"/>
                      </a:cubicBezTo>
                      <a:cubicBezTo>
                        <a:pt x="265653" y="812543"/>
                        <a:pt x="307961" y="834640"/>
                        <a:pt x="331374" y="771326"/>
                      </a:cubicBezTo>
                      <a:cubicBezTo>
                        <a:pt x="353314" y="801027"/>
                        <a:pt x="381163" y="821494"/>
                        <a:pt x="418318" y="827423"/>
                      </a:cubicBezTo>
                      <a:lnTo>
                        <a:pt x="485588" y="812761"/>
                      </a:lnTo>
                      <a:lnTo>
                        <a:pt x="499550" y="773876"/>
                      </a:lnTo>
                      <a:cubicBezTo>
                        <a:pt x="532672" y="745937"/>
                        <a:pt x="564773" y="716200"/>
                        <a:pt x="584590" y="664871"/>
                      </a:cubicBezTo>
                      <a:cubicBezTo>
                        <a:pt x="587740" y="623129"/>
                        <a:pt x="563137" y="595326"/>
                        <a:pt x="536358" y="568615"/>
                      </a:cubicBezTo>
                      <a:cubicBezTo>
                        <a:pt x="551053" y="550079"/>
                        <a:pt x="566528" y="532620"/>
                        <a:pt x="568090" y="495944"/>
                      </a:cubicBezTo>
                      <a:cubicBezTo>
                        <a:pt x="587434" y="501834"/>
                        <a:pt x="591486" y="490657"/>
                        <a:pt x="596013" y="480008"/>
                      </a:cubicBezTo>
                      <a:lnTo>
                        <a:pt x="577609" y="454509"/>
                      </a:lnTo>
                      <a:cubicBezTo>
                        <a:pt x="588190" y="452280"/>
                        <a:pt x="601233" y="450668"/>
                        <a:pt x="605528" y="446860"/>
                      </a:cubicBezTo>
                      <a:lnTo>
                        <a:pt x="592840" y="424549"/>
                      </a:lnTo>
                      <a:cubicBezTo>
                        <a:pt x="601650" y="423923"/>
                        <a:pt x="609976" y="424767"/>
                        <a:pt x="622029" y="414350"/>
                      </a:cubicBezTo>
                      <a:cubicBezTo>
                        <a:pt x="621927" y="392991"/>
                        <a:pt x="605701" y="387836"/>
                        <a:pt x="594744" y="377377"/>
                      </a:cubicBezTo>
                      <a:lnTo>
                        <a:pt x="622668" y="342954"/>
                      </a:lnTo>
                      <a:lnTo>
                        <a:pt x="611245" y="317456"/>
                      </a:lnTo>
                      <a:lnTo>
                        <a:pt x="582051" y="307894"/>
                      </a:lnTo>
                      <a:cubicBezTo>
                        <a:pt x="587781" y="298274"/>
                        <a:pt x="595731" y="291774"/>
                        <a:pt x="593475" y="270921"/>
                      </a:cubicBezTo>
                      <a:cubicBezTo>
                        <a:pt x="525283" y="231277"/>
                        <a:pt x="509584" y="278253"/>
                        <a:pt x="486858" y="313631"/>
                      </a:cubicBezTo>
                      <a:cubicBezTo>
                        <a:pt x="449958" y="317702"/>
                        <a:pt x="418439" y="329578"/>
                        <a:pt x="396741" y="355703"/>
                      </a:cubicBezTo>
                      <a:lnTo>
                        <a:pt x="304085" y="344867"/>
                      </a:lnTo>
                      <a:lnTo>
                        <a:pt x="259662" y="206538"/>
                      </a:lnTo>
                      <a:lnTo>
                        <a:pt x="250777" y="167653"/>
                      </a:lnTo>
                      <a:lnTo>
                        <a:pt x="270450" y="101995"/>
                      </a:lnTo>
                      <a:lnTo>
                        <a:pt x="227930" y="90521"/>
                      </a:lnTo>
                      <a:cubicBezTo>
                        <a:pt x="221005" y="80460"/>
                        <a:pt x="222846" y="72161"/>
                        <a:pt x="224123" y="63747"/>
                      </a:cubicBezTo>
                      <a:close/>
                    </a:path>
                  </a:pathLst>
                </a:custGeom>
                <a:solidFill>
                  <a:srgbClr val="9F3939"/>
                </a:solidFill>
                <a:ln w="9525" cap="flat" cmpd="sng">
                  <a:solidFill>
                    <a:srgbClr val="FF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34" name="Google Shape;534;p6"/>
                <p:cNvSpPr/>
                <p:nvPr/>
              </p:nvSpPr>
              <p:spPr>
                <a:xfrm>
                  <a:off x="5786305" y="2949759"/>
                  <a:ext cx="622686" cy="827421"/>
                </a:xfrm>
                <a:custGeom>
                  <a:avLst/>
                  <a:gdLst/>
                  <a:ahLst/>
                  <a:cxnLst/>
                  <a:rect l="l" t="t" r="r" b="b"/>
                  <a:pathLst>
                    <a:path w="622686" h="827421" extrusionOk="0">
                      <a:moveTo>
                        <a:pt x="248238" y="36337"/>
                      </a:moveTo>
                      <a:cubicBezTo>
                        <a:pt x="246031" y="22332"/>
                        <a:pt x="240825" y="8974"/>
                        <a:pt x="215238" y="2"/>
                      </a:cubicBezTo>
                      <a:cubicBezTo>
                        <a:pt x="192967" y="3298"/>
                        <a:pt x="171792" y="8521"/>
                        <a:pt x="156218" y="23588"/>
                      </a:cubicBezTo>
                      <a:cubicBezTo>
                        <a:pt x="108859" y="70289"/>
                        <a:pt x="103880" y="135438"/>
                        <a:pt x="106717" y="203988"/>
                      </a:cubicBezTo>
                      <a:lnTo>
                        <a:pt x="80697" y="349329"/>
                      </a:lnTo>
                      <a:lnTo>
                        <a:pt x="100" y="446860"/>
                      </a:lnTo>
                      <a:cubicBezTo>
                        <a:pt x="-1229" y="534227"/>
                        <a:pt x="6812" y="620921"/>
                        <a:pt x="121948" y="699931"/>
                      </a:cubicBezTo>
                      <a:cubicBezTo>
                        <a:pt x="150030" y="737094"/>
                        <a:pt x="169308" y="778185"/>
                        <a:pt x="226026" y="802562"/>
                      </a:cubicBezTo>
                      <a:cubicBezTo>
                        <a:pt x="265654" y="812543"/>
                        <a:pt x="307962" y="834640"/>
                        <a:pt x="331374" y="771327"/>
                      </a:cubicBezTo>
                      <a:cubicBezTo>
                        <a:pt x="353315" y="801027"/>
                        <a:pt x="381164" y="821494"/>
                        <a:pt x="418318" y="827423"/>
                      </a:cubicBezTo>
                      <a:lnTo>
                        <a:pt x="485588" y="812761"/>
                      </a:lnTo>
                      <a:lnTo>
                        <a:pt x="499550" y="773876"/>
                      </a:lnTo>
                      <a:cubicBezTo>
                        <a:pt x="532673" y="745937"/>
                        <a:pt x="564773" y="716200"/>
                        <a:pt x="584590" y="664871"/>
                      </a:cubicBezTo>
                      <a:cubicBezTo>
                        <a:pt x="587740" y="623129"/>
                        <a:pt x="563138" y="595325"/>
                        <a:pt x="536358" y="568615"/>
                      </a:cubicBezTo>
                      <a:cubicBezTo>
                        <a:pt x="551054" y="550079"/>
                        <a:pt x="566529" y="532620"/>
                        <a:pt x="568090" y="495944"/>
                      </a:cubicBezTo>
                      <a:cubicBezTo>
                        <a:pt x="587434" y="501834"/>
                        <a:pt x="591488" y="490657"/>
                        <a:pt x="596013" y="480008"/>
                      </a:cubicBezTo>
                      <a:lnTo>
                        <a:pt x="577609" y="454510"/>
                      </a:lnTo>
                      <a:cubicBezTo>
                        <a:pt x="588191" y="452280"/>
                        <a:pt x="601233" y="450669"/>
                        <a:pt x="605528" y="446860"/>
                      </a:cubicBezTo>
                      <a:lnTo>
                        <a:pt x="592840" y="424549"/>
                      </a:lnTo>
                      <a:cubicBezTo>
                        <a:pt x="601650" y="423923"/>
                        <a:pt x="609976" y="424767"/>
                        <a:pt x="622029" y="414350"/>
                      </a:cubicBezTo>
                      <a:cubicBezTo>
                        <a:pt x="621927" y="392991"/>
                        <a:pt x="605701" y="387837"/>
                        <a:pt x="594744" y="377377"/>
                      </a:cubicBezTo>
                      <a:lnTo>
                        <a:pt x="622668" y="342954"/>
                      </a:lnTo>
                      <a:lnTo>
                        <a:pt x="611245" y="317456"/>
                      </a:lnTo>
                      <a:lnTo>
                        <a:pt x="582051" y="307894"/>
                      </a:lnTo>
                      <a:cubicBezTo>
                        <a:pt x="587782" y="298274"/>
                        <a:pt x="595732" y="291774"/>
                        <a:pt x="593475" y="270922"/>
                      </a:cubicBezTo>
                      <a:cubicBezTo>
                        <a:pt x="525284" y="231277"/>
                        <a:pt x="509585" y="278253"/>
                        <a:pt x="486858" y="313631"/>
                      </a:cubicBezTo>
                      <a:cubicBezTo>
                        <a:pt x="449959" y="317702"/>
                        <a:pt x="418439" y="329578"/>
                        <a:pt x="396741" y="355704"/>
                      </a:cubicBezTo>
                      <a:lnTo>
                        <a:pt x="304085" y="344867"/>
                      </a:lnTo>
                      <a:lnTo>
                        <a:pt x="259662" y="206538"/>
                      </a:lnTo>
                      <a:lnTo>
                        <a:pt x="250777" y="167653"/>
                      </a:lnTo>
                      <a:lnTo>
                        <a:pt x="270450" y="108305"/>
                      </a:lnTo>
                      <a:lnTo>
                        <a:pt x="227930" y="90521"/>
                      </a:lnTo>
                      <a:cubicBezTo>
                        <a:pt x="221006" y="80460"/>
                        <a:pt x="222847" y="72161"/>
                        <a:pt x="224123" y="63748"/>
                      </a:cubicBezTo>
                      <a:close/>
                    </a:path>
                  </a:pathLst>
                </a:custGeom>
                <a:noFill/>
                <a:ln w="9525" cap="flat" cmpd="sng">
                  <a:solidFill>
                    <a:srgbClr val="FF0000">
                      <a:alpha val="2980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35" name="Google Shape;535;p6"/>
                <p:cNvSpPr/>
                <p:nvPr/>
              </p:nvSpPr>
              <p:spPr>
                <a:xfrm>
                  <a:off x="5984402" y="3045263"/>
                  <a:ext cx="97827" cy="74523"/>
                </a:xfrm>
                <a:custGeom>
                  <a:avLst/>
                  <a:gdLst/>
                  <a:ahLst/>
                  <a:cxnLst/>
                  <a:rect l="l" t="t" r="r" b="b"/>
                  <a:pathLst>
                    <a:path w="97827" h="74523" extrusionOk="0">
                      <a:moveTo>
                        <a:pt x="83449" y="9212"/>
                      </a:moveTo>
                      <a:lnTo>
                        <a:pt x="97809" y="51132"/>
                      </a:lnTo>
                      <a:lnTo>
                        <a:pt x="79410" y="72317"/>
                      </a:lnTo>
                      <a:lnTo>
                        <a:pt x="50691" y="59246"/>
                      </a:lnTo>
                      <a:cubicBezTo>
                        <a:pt x="37994" y="77244"/>
                        <a:pt x="23587" y="77193"/>
                        <a:pt x="8508" y="70063"/>
                      </a:cubicBezTo>
                      <a:lnTo>
                        <a:pt x="-18" y="40764"/>
                      </a:lnTo>
                      <a:lnTo>
                        <a:pt x="-18" y="40764"/>
                      </a:lnTo>
                      <a:lnTo>
                        <a:pt x="29150" y="1774"/>
                      </a:lnTo>
                      <a:cubicBezTo>
                        <a:pt x="58647" y="-4847"/>
                        <a:pt x="83449" y="9212"/>
                        <a:pt x="83449" y="9212"/>
                      </a:cubicBezTo>
                      <a:close/>
                    </a:path>
                  </a:pathLst>
                </a:custGeom>
                <a:solidFill>
                  <a:srgbClr val="E64A4A"/>
                </a:solidFill>
                <a:ln w="9525" cap="flat" cmpd="sng">
                  <a:solidFill>
                    <a:srgbClr val="C837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36" name="Google Shape;536;p6"/>
                <p:cNvSpPr/>
                <p:nvPr/>
              </p:nvSpPr>
              <p:spPr>
                <a:xfrm>
                  <a:off x="5986417" y="3047911"/>
                  <a:ext cx="97827" cy="72750"/>
                </a:xfrm>
                <a:custGeom>
                  <a:avLst/>
                  <a:gdLst/>
                  <a:ahLst/>
                  <a:cxnLst/>
                  <a:rect l="l" t="t" r="r" b="b"/>
                  <a:pathLst>
                    <a:path w="97827" h="72750" extrusionOk="0">
                      <a:moveTo>
                        <a:pt x="85244" y="16454"/>
                      </a:moveTo>
                      <a:lnTo>
                        <a:pt x="97809" y="49359"/>
                      </a:lnTo>
                      <a:lnTo>
                        <a:pt x="79410" y="70544"/>
                      </a:lnTo>
                      <a:lnTo>
                        <a:pt x="50691" y="57473"/>
                      </a:lnTo>
                      <a:cubicBezTo>
                        <a:pt x="37994" y="75472"/>
                        <a:pt x="23587" y="75421"/>
                        <a:pt x="8508" y="68290"/>
                      </a:cubicBezTo>
                      <a:lnTo>
                        <a:pt x="-18" y="38992"/>
                      </a:lnTo>
                      <a:lnTo>
                        <a:pt x="-18" y="38992"/>
                      </a:lnTo>
                      <a:lnTo>
                        <a:pt x="29151" y="2"/>
                      </a:lnTo>
                      <a:cubicBezTo>
                        <a:pt x="62399" y="2800"/>
                        <a:pt x="85803" y="17858"/>
                        <a:pt x="85244" y="16454"/>
                      </a:cubicBezTo>
                      <a:close/>
                    </a:path>
                  </a:pathLst>
                </a:custGeom>
                <a:noFill/>
                <a:ln w="9525" cap="flat" cmpd="sng">
                  <a:solidFill>
                    <a:srgbClr val="C83737">
                      <a:alpha val="2980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37" name="Google Shape;537;p6"/>
                <p:cNvSpPr/>
                <p:nvPr/>
              </p:nvSpPr>
              <p:spPr>
                <a:xfrm>
                  <a:off x="5944043" y="2889577"/>
                  <a:ext cx="162240" cy="108960"/>
                </a:xfrm>
                <a:custGeom>
                  <a:avLst/>
                  <a:gdLst/>
                  <a:ahLst/>
                  <a:cxnLst/>
                  <a:rect l="l" t="t" r="r" b="b"/>
                  <a:pathLst>
                    <a:path w="162240" h="108960" extrusionOk="0">
                      <a:moveTo>
                        <a:pt x="26009" y="65811"/>
                      </a:moveTo>
                      <a:lnTo>
                        <a:pt x="-18" y="20736"/>
                      </a:lnTo>
                      <a:lnTo>
                        <a:pt x="32292" y="7214"/>
                      </a:lnTo>
                      <a:lnTo>
                        <a:pt x="63704" y="35611"/>
                      </a:lnTo>
                      <a:cubicBezTo>
                        <a:pt x="78837" y="29939"/>
                        <a:pt x="81846" y="16439"/>
                        <a:pt x="80308" y="2"/>
                      </a:cubicBezTo>
                      <a:lnTo>
                        <a:pt x="106335" y="38766"/>
                      </a:lnTo>
                      <a:lnTo>
                        <a:pt x="123387" y="9017"/>
                      </a:lnTo>
                      <a:lnTo>
                        <a:pt x="125183" y="54542"/>
                      </a:lnTo>
                      <a:cubicBezTo>
                        <a:pt x="135376" y="50212"/>
                        <a:pt x="145182" y="48184"/>
                        <a:pt x="158838" y="55444"/>
                      </a:cubicBezTo>
                      <a:cubicBezTo>
                        <a:pt x="163692" y="70465"/>
                        <a:pt x="162710" y="84582"/>
                        <a:pt x="159736" y="93307"/>
                      </a:cubicBezTo>
                      <a:lnTo>
                        <a:pt x="145825" y="105027"/>
                      </a:lnTo>
                      <a:cubicBezTo>
                        <a:pt x="121387" y="103138"/>
                        <a:pt x="99314" y="115418"/>
                        <a:pt x="88833" y="104125"/>
                      </a:cubicBezTo>
                      <a:cubicBezTo>
                        <a:pt x="92183" y="88240"/>
                        <a:pt x="81567" y="78588"/>
                        <a:pt x="74922" y="67164"/>
                      </a:cubicBezTo>
                      <a:close/>
                    </a:path>
                  </a:pathLst>
                </a:custGeom>
                <a:solidFill>
                  <a:srgbClr val="E24444"/>
                </a:solidFill>
                <a:ln w="9525" cap="flat" cmpd="sng">
                  <a:solidFill>
                    <a:srgbClr val="C837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38" name="Google Shape;538;p6"/>
                <p:cNvSpPr/>
                <p:nvPr/>
              </p:nvSpPr>
              <p:spPr>
                <a:xfrm>
                  <a:off x="5977988" y="3040984"/>
                  <a:ext cx="112422" cy="83201"/>
                </a:xfrm>
                <a:custGeom>
                  <a:avLst/>
                  <a:gdLst/>
                  <a:ahLst/>
                  <a:cxnLst/>
                  <a:rect l="l" t="t" r="r" b="b"/>
                  <a:pathLst>
                    <a:path w="112422" h="83201" extrusionOk="0">
                      <a:moveTo>
                        <a:pt x="30230" y="785"/>
                      </a:moveTo>
                      <a:cubicBezTo>
                        <a:pt x="18982" y="8164"/>
                        <a:pt x="10364" y="16721"/>
                        <a:pt x="5638" y="26402"/>
                      </a:cubicBezTo>
                      <a:cubicBezTo>
                        <a:pt x="-41" y="38036"/>
                        <a:pt x="-2139" y="51282"/>
                        <a:pt x="2604" y="63276"/>
                      </a:cubicBezTo>
                      <a:cubicBezTo>
                        <a:pt x="7333" y="75237"/>
                        <a:pt x="20651" y="83918"/>
                        <a:pt x="36854" y="83157"/>
                      </a:cubicBezTo>
                      <a:cubicBezTo>
                        <a:pt x="49789" y="82549"/>
                        <a:pt x="56108" y="79397"/>
                        <a:pt x="63250" y="71722"/>
                      </a:cubicBezTo>
                      <a:cubicBezTo>
                        <a:pt x="67061" y="75746"/>
                        <a:pt x="71890" y="79291"/>
                        <a:pt x="83849" y="79699"/>
                      </a:cubicBezTo>
                      <a:cubicBezTo>
                        <a:pt x="95808" y="80107"/>
                        <a:pt x="107756" y="68736"/>
                        <a:pt x="111640" y="54511"/>
                      </a:cubicBezTo>
                      <a:cubicBezTo>
                        <a:pt x="115525" y="40286"/>
                        <a:pt x="103727" y="14251"/>
                        <a:pt x="95882" y="4913"/>
                      </a:cubicBezTo>
                      <a:cubicBezTo>
                        <a:pt x="95882" y="4913"/>
                        <a:pt x="80080" y="3845"/>
                        <a:pt x="67415" y="1702"/>
                      </a:cubicBezTo>
                      <a:cubicBezTo>
                        <a:pt x="48543" y="88"/>
                        <a:pt x="45051" y="-689"/>
                        <a:pt x="30230" y="785"/>
                      </a:cubicBezTo>
                      <a:close/>
                      <a:moveTo>
                        <a:pt x="58084" y="46518"/>
                      </a:moveTo>
                      <a:cubicBezTo>
                        <a:pt x="56455" y="52686"/>
                        <a:pt x="50802" y="62108"/>
                        <a:pt x="48904" y="63679"/>
                      </a:cubicBezTo>
                      <a:cubicBezTo>
                        <a:pt x="46958" y="65289"/>
                        <a:pt x="42897" y="69723"/>
                        <a:pt x="34623" y="69989"/>
                      </a:cubicBezTo>
                      <a:cubicBezTo>
                        <a:pt x="26348" y="70256"/>
                        <a:pt x="21282" y="62319"/>
                        <a:pt x="20539" y="56185"/>
                      </a:cubicBezTo>
                      <a:cubicBezTo>
                        <a:pt x="19962" y="51418"/>
                        <a:pt x="21367" y="42783"/>
                        <a:pt x="25298" y="34619"/>
                      </a:cubicBezTo>
                      <a:cubicBezTo>
                        <a:pt x="29229" y="26456"/>
                        <a:pt x="32651" y="21018"/>
                        <a:pt x="49754" y="14230"/>
                      </a:cubicBezTo>
                      <a:lnTo>
                        <a:pt x="61163" y="13795"/>
                      </a:lnTo>
                      <a:cubicBezTo>
                        <a:pt x="61364" y="24394"/>
                        <a:pt x="61096" y="35112"/>
                        <a:pt x="58084" y="46518"/>
                      </a:cubicBezTo>
                      <a:close/>
                      <a:moveTo>
                        <a:pt x="79547" y="29836"/>
                      </a:moveTo>
                      <a:lnTo>
                        <a:pt x="87195" y="17538"/>
                      </a:lnTo>
                      <a:cubicBezTo>
                        <a:pt x="93659" y="26840"/>
                        <a:pt x="98243" y="45245"/>
                        <a:pt x="96610" y="51223"/>
                      </a:cubicBezTo>
                      <a:cubicBezTo>
                        <a:pt x="94979" y="57196"/>
                        <a:pt x="86217" y="65004"/>
                        <a:pt x="82264" y="65932"/>
                      </a:cubicBezTo>
                      <a:cubicBezTo>
                        <a:pt x="78613" y="66790"/>
                        <a:pt x="72541" y="60778"/>
                        <a:pt x="69938" y="57337"/>
                      </a:cubicBezTo>
                      <a:close/>
                    </a:path>
                  </a:pathLst>
                </a:custGeom>
                <a:solidFill>
                  <a:srgbClr val="9008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39" name="Google Shape;539;p6"/>
                <p:cNvSpPr/>
                <p:nvPr/>
              </p:nvSpPr>
              <p:spPr>
                <a:xfrm>
                  <a:off x="5942637" y="2889606"/>
                  <a:ext cx="162240" cy="108960"/>
                </a:xfrm>
                <a:custGeom>
                  <a:avLst/>
                  <a:gdLst/>
                  <a:ahLst/>
                  <a:cxnLst/>
                  <a:rect l="l" t="t" r="r" b="b"/>
                  <a:pathLst>
                    <a:path w="162240" h="108960" extrusionOk="0">
                      <a:moveTo>
                        <a:pt x="26009" y="65811"/>
                      </a:moveTo>
                      <a:lnTo>
                        <a:pt x="-18" y="20736"/>
                      </a:lnTo>
                      <a:lnTo>
                        <a:pt x="32292" y="7214"/>
                      </a:lnTo>
                      <a:lnTo>
                        <a:pt x="63704" y="35611"/>
                      </a:lnTo>
                      <a:cubicBezTo>
                        <a:pt x="78837" y="29939"/>
                        <a:pt x="81846" y="16439"/>
                        <a:pt x="80308" y="2"/>
                      </a:cubicBezTo>
                      <a:lnTo>
                        <a:pt x="106335" y="38766"/>
                      </a:lnTo>
                      <a:lnTo>
                        <a:pt x="123387" y="9017"/>
                      </a:lnTo>
                      <a:lnTo>
                        <a:pt x="125183" y="54542"/>
                      </a:lnTo>
                      <a:cubicBezTo>
                        <a:pt x="135377" y="50212"/>
                        <a:pt x="145182" y="48184"/>
                        <a:pt x="158839" y="55444"/>
                      </a:cubicBezTo>
                      <a:cubicBezTo>
                        <a:pt x="163692" y="70465"/>
                        <a:pt x="162710" y="84583"/>
                        <a:pt x="159736" y="93307"/>
                      </a:cubicBezTo>
                      <a:lnTo>
                        <a:pt x="145825" y="105027"/>
                      </a:lnTo>
                      <a:cubicBezTo>
                        <a:pt x="121387" y="103138"/>
                        <a:pt x="99314" y="115418"/>
                        <a:pt x="88834" y="104126"/>
                      </a:cubicBezTo>
                      <a:cubicBezTo>
                        <a:pt x="92183" y="88239"/>
                        <a:pt x="81567" y="78588"/>
                        <a:pt x="74922" y="67164"/>
                      </a:cubicBezTo>
                      <a:close/>
                    </a:path>
                  </a:pathLst>
                </a:custGeom>
                <a:noFill/>
                <a:ln w="9525" cap="flat" cmpd="sng">
                  <a:solidFill>
                    <a:srgbClr val="C83737">
                      <a:alpha val="2980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40" name="Google Shape;540;p6"/>
                <p:cNvSpPr/>
                <p:nvPr/>
              </p:nvSpPr>
              <p:spPr>
                <a:xfrm>
                  <a:off x="5776729" y="2943352"/>
                  <a:ext cx="641578" cy="846469"/>
                </a:xfrm>
                <a:custGeom>
                  <a:avLst/>
                  <a:gdLst/>
                  <a:ahLst/>
                  <a:cxnLst/>
                  <a:rect l="l" t="t" r="r" b="b"/>
                  <a:pathLst>
                    <a:path w="641578" h="846469" extrusionOk="0">
                      <a:moveTo>
                        <a:pt x="216389" y="18"/>
                      </a:moveTo>
                      <a:cubicBezTo>
                        <a:pt x="212358" y="-94"/>
                        <a:pt x="207936" y="353"/>
                        <a:pt x="203002" y="1592"/>
                      </a:cubicBezTo>
                      <a:cubicBezTo>
                        <a:pt x="183268" y="6548"/>
                        <a:pt x="160378" y="18765"/>
                        <a:pt x="147016" y="38723"/>
                      </a:cubicBezTo>
                      <a:cubicBezTo>
                        <a:pt x="110509" y="93255"/>
                        <a:pt x="95718" y="118612"/>
                        <a:pt x="107055" y="201275"/>
                      </a:cubicBezTo>
                      <a:cubicBezTo>
                        <a:pt x="110249" y="224573"/>
                        <a:pt x="95129" y="242761"/>
                        <a:pt x="88790" y="265719"/>
                      </a:cubicBezTo>
                      <a:cubicBezTo>
                        <a:pt x="82836" y="287274"/>
                        <a:pt x="85282" y="318601"/>
                        <a:pt x="85993" y="348150"/>
                      </a:cubicBezTo>
                      <a:cubicBezTo>
                        <a:pt x="82811" y="355211"/>
                        <a:pt x="62190" y="364055"/>
                        <a:pt x="50573" y="376258"/>
                      </a:cubicBezTo>
                      <a:cubicBezTo>
                        <a:pt x="38649" y="388783"/>
                        <a:pt x="22689" y="416059"/>
                        <a:pt x="22689" y="416059"/>
                      </a:cubicBezTo>
                      <a:cubicBezTo>
                        <a:pt x="10236" y="423753"/>
                        <a:pt x="-764" y="451842"/>
                        <a:pt x="21" y="482395"/>
                      </a:cubicBezTo>
                      <a:cubicBezTo>
                        <a:pt x="793" y="512469"/>
                        <a:pt x="5500" y="543289"/>
                        <a:pt x="11543" y="568731"/>
                      </a:cubicBezTo>
                      <a:cubicBezTo>
                        <a:pt x="23544" y="619253"/>
                        <a:pt x="54469" y="658099"/>
                        <a:pt x="90257" y="686084"/>
                      </a:cubicBezTo>
                      <a:cubicBezTo>
                        <a:pt x="126045" y="714067"/>
                        <a:pt x="136637" y="728735"/>
                        <a:pt x="145925" y="741840"/>
                      </a:cubicBezTo>
                      <a:cubicBezTo>
                        <a:pt x="155088" y="754770"/>
                        <a:pt x="166845" y="772246"/>
                        <a:pt x="182873" y="787041"/>
                      </a:cubicBezTo>
                      <a:cubicBezTo>
                        <a:pt x="218634" y="820049"/>
                        <a:pt x="250197" y="825552"/>
                        <a:pt x="280307" y="828495"/>
                      </a:cubicBezTo>
                      <a:cubicBezTo>
                        <a:pt x="310417" y="831437"/>
                        <a:pt x="316562" y="823759"/>
                        <a:pt x="327765" y="817977"/>
                      </a:cubicBezTo>
                      <a:cubicBezTo>
                        <a:pt x="340190" y="811565"/>
                        <a:pt x="339975" y="797630"/>
                        <a:pt x="342917" y="794291"/>
                      </a:cubicBezTo>
                      <a:cubicBezTo>
                        <a:pt x="360728" y="808005"/>
                        <a:pt x="378996" y="829668"/>
                        <a:pt x="402195" y="832280"/>
                      </a:cubicBezTo>
                      <a:cubicBezTo>
                        <a:pt x="405565" y="835021"/>
                        <a:pt x="415042" y="840393"/>
                        <a:pt x="419707" y="842958"/>
                      </a:cubicBezTo>
                      <a:cubicBezTo>
                        <a:pt x="425556" y="846172"/>
                        <a:pt x="434026" y="848915"/>
                        <a:pt x="445786" y="842958"/>
                      </a:cubicBezTo>
                      <a:cubicBezTo>
                        <a:pt x="457546" y="837000"/>
                        <a:pt x="463938" y="832933"/>
                        <a:pt x="478747" y="833715"/>
                      </a:cubicBezTo>
                      <a:cubicBezTo>
                        <a:pt x="493556" y="834496"/>
                        <a:pt x="502639" y="826411"/>
                        <a:pt x="507999" y="817658"/>
                      </a:cubicBezTo>
                      <a:cubicBezTo>
                        <a:pt x="512613" y="810125"/>
                        <a:pt x="510119" y="799496"/>
                        <a:pt x="512223" y="790467"/>
                      </a:cubicBezTo>
                      <a:cubicBezTo>
                        <a:pt x="524152" y="780149"/>
                        <a:pt x="534835" y="770756"/>
                        <a:pt x="536954" y="760367"/>
                      </a:cubicBezTo>
                      <a:cubicBezTo>
                        <a:pt x="539684" y="758144"/>
                        <a:pt x="551198" y="748938"/>
                        <a:pt x="566266" y="733713"/>
                      </a:cubicBezTo>
                      <a:cubicBezTo>
                        <a:pt x="583018" y="716785"/>
                        <a:pt x="601683" y="697200"/>
                        <a:pt x="606465" y="673991"/>
                      </a:cubicBezTo>
                      <a:cubicBezTo>
                        <a:pt x="616861" y="623526"/>
                        <a:pt x="572672" y="589564"/>
                        <a:pt x="556885" y="573910"/>
                      </a:cubicBezTo>
                      <a:cubicBezTo>
                        <a:pt x="561291" y="565884"/>
                        <a:pt x="573142" y="551497"/>
                        <a:pt x="577828" y="542654"/>
                      </a:cubicBezTo>
                      <a:cubicBezTo>
                        <a:pt x="582976" y="532942"/>
                        <a:pt x="582515" y="524484"/>
                        <a:pt x="584333" y="510503"/>
                      </a:cubicBezTo>
                      <a:cubicBezTo>
                        <a:pt x="605401" y="509243"/>
                        <a:pt x="607730" y="512280"/>
                        <a:pt x="616028" y="492873"/>
                      </a:cubicBezTo>
                      <a:cubicBezTo>
                        <a:pt x="621258" y="480622"/>
                        <a:pt x="600447" y="468713"/>
                        <a:pt x="598434" y="464825"/>
                      </a:cubicBezTo>
                      <a:cubicBezTo>
                        <a:pt x="601261" y="462888"/>
                        <a:pt x="618811" y="467393"/>
                        <a:pt x="621258" y="463749"/>
                      </a:cubicBezTo>
                      <a:cubicBezTo>
                        <a:pt x="624802" y="458481"/>
                        <a:pt x="627797" y="445830"/>
                        <a:pt x="616282" y="435064"/>
                      </a:cubicBezTo>
                      <a:cubicBezTo>
                        <a:pt x="625502" y="431648"/>
                        <a:pt x="640865" y="427302"/>
                        <a:pt x="640236" y="419446"/>
                      </a:cubicBezTo>
                      <a:cubicBezTo>
                        <a:pt x="637860" y="389505"/>
                        <a:pt x="618709" y="391470"/>
                        <a:pt x="617237" y="381418"/>
                      </a:cubicBezTo>
                      <a:cubicBezTo>
                        <a:pt x="615764" y="371366"/>
                        <a:pt x="634560" y="366439"/>
                        <a:pt x="638296" y="357613"/>
                      </a:cubicBezTo>
                      <a:cubicBezTo>
                        <a:pt x="642855" y="346846"/>
                        <a:pt x="643190" y="330724"/>
                        <a:pt x="635737" y="320660"/>
                      </a:cubicBezTo>
                      <a:cubicBezTo>
                        <a:pt x="630376" y="313417"/>
                        <a:pt x="607893" y="312544"/>
                        <a:pt x="601726" y="310361"/>
                      </a:cubicBezTo>
                      <a:cubicBezTo>
                        <a:pt x="607844" y="296236"/>
                        <a:pt x="621309" y="280217"/>
                        <a:pt x="614201" y="270599"/>
                      </a:cubicBezTo>
                      <a:cubicBezTo>
                        <a:pt x="602443" y="254700"/>
                        <a:pt x="584274" y="248018"/>
                        <a:pt x="567714" y="248727"/>
                      </a:cubicBezTo>
                      <a:cubicBezTo>
                        <a:pt x="550927" y="249446"/>
                        <a:pt x="532101" y="252470"/>
                        <a:pt x="523944" y="258985"/>
                      </a:cubicBezTo>
                      <a:cubicBezTo>
                        <a:pt x="515788" y="265502"/>
                        <a:pt x="508952" y="271627"/>
                        <a:pt x="502010" y="281476"/>
                      </a:cubicBezTo>
                      <a:cubicBezTo>
                        <a:pt x="494908" y="291550"/>
                        <a:pt x="490680" y="301978"/>
                        <a:pt x="488821" y="311735"/>
                      </a:cubicBezTo>
                      <a:cubicBezTo>
                        <a:pt x="447488" y="317751"/>
                        <a:pt x="417630" y="333512"/>
                        <a:pt x="397297" y="350641"/>
                      </a:cubicBezTo>
                      <a:cubicBezTo>
                        <a:pt x="378156" y="343556"/>
                        <a:pt x="358059" y="340429"/>
                        <a:pt x="340497" y="340381"/>
                      </a:cubicBezTo>
                      <a:cubicBezTo>
                        <a:pt x="322937" y="340334"/>
                        <a:pt x="320851" y="324287"/>
                        <a:pt x="318603" y="320142"/>
                      </a:cubicBezTo>
                      <a:cubicBezTo>
                        <a:pt x="313859" y="311398"/>
                        <a:pt x="306224" y="301593"/>
                        <a:pt x="302996" y="292293"/>
                      </a:cubicBezTo>
                      <a:cubicBezTo>
                        <a:pt x="299067" y="280976"/>
                        <a:pt x="292711" y="257793"/>
                        <a:pt x="288676" y="242511"/>
                      </a:cubicBezTo>
                      <a:cubicBezTo>
                        <a:pt x="284141" y="225330"/>
                        <a:pt x="274903" y="214452"/>
                        <a:pt x="269221" y="200320"/>
                      </a:cubicBezTo>
                      <a:cubicBezTo>
                        <a:pt x="264294" y="188060"/>
                        <a:pt x="269300" y="171054"/>
                        <a:pt x="268765" y="155817"/>
                      </a:cubicBezTo>
                      <a:cubicBezTo>
                        <a:pt x="268229" y="140580"/>
                        <a:pt x="282434" y="126235"/>
                        <a:pt x="291691" y="109203"/>
                      </a:cubicBezTo>
                      <a:lnTo>
                        <a:pt x="276163" y="108206"/>
                      </a:lnTo>
                      <a:cubicBezTo>
                        <a:pt x="272502" y="128713"/>
                        <a:pt x="265615" y="133978"/>
                        <a:pt x="265890" y="147131"/>
                      </a:cubicBezTo>
                      <a:cubicBezTo>
                        <a:pt x="264437" y="163412"/>
                        <a:pt x="262553" y="164575"/>
                        <a:pt x="255994" y="173546"/>
                      </a:cubicBezTo>
                      <a:cubicBezTo>
                        <a:pt x="255994" y="173546"/>
                        <a:pt x="267286" y="232000"/>
                        <a:pt x="271859" y="249324"/>
                      </a:cubicBezTo>
                      <a:cubicBezTo>
                        <a:pt x="275104" y="261616"/>
                        <a:pt x="276512" y="277631"/>
                        <a:pt x="281933" y="293249"/>
                      </a:cubicBezTo>
                      <a:cubicBezTo>
                        <a:pt x="288764" y="312929"/>
                        <a:pt x="290546" y="323886"/>
                        <a:pt x="293991" y="333190"/>
                      </a:cubicBezTo>
                      <a:cubicBezTo>
                        <a:pt x="295131" y="336267"/>
                        <a:pt x="303778" y="349867"/>
                        <a:pt x="312613" y="356378"/>
                      </a:cubicBezTo>
                      <a:cubicBezTo>
                        <a:pt x="321448" y="362889"/>
                        <a:pt x="333501" y="367604"/>
                        <a:pt x="351783" y="364465"/>
                      </a:cubicBezTo>
                      <a:cubicBezTo>
                        <a:pt x="370063" y="361326"/>
                        <a:pt x="385992" y="367313"/>
                        <a:pt x="407042" y="375394"/>
                      </a:cubicBezTo>
                      <a:cubicBezTo>
                        <a:pt x="428090" y="383475"/>
                        <a:pt x="442002" y="389676"/>
                        <a:pt x="455920" y="399186"/>
                      </a:cubicBezTo>
                      <a:cubicBezTo>
                        <a:pt x="471516" y="409845"/>
                        <a:pt x="493727" y="421734"/>
                        <a:pt x="495683" y="454068"/>
                      </a:cubicBezTo>
                      <a:cubicBezTo>
                        <a:pt x="517172" y="470789"/>
                        <a:pt x="525657" y="475503"/>
                        <a:pt x="514901" y="503252"/>
                      </a:cubicBezTo>
                      <a:cubicBezTo>
                        <a:pt x="508109" y="520775"/>
                        <a:pt x="487195" y="531743"/>
                        <a:pt x="465102" y="533092"/>
                      </a:cubicBezTo>
                      <a:cubicBezTo>
                        <a:pt x="443009" y="534443"/>
                        <a:pt x="439707" y="541550"/>
                        <a:pt x="433054" y="542974"/>
                      </a:cubicBezTo>
                      <a:cubicBezTo>
                        <a:pt x="421750" y="545392"/>
                        <a:pt x="414125" y="533586"/>
                        <a:pt x="404694" y="528172"/>
                      </a:cubicBezTo>
                      <a:cubicBezTo>
                        <a:pt x="396686" y="535632"/>
                        <a:pt x="386181" y="538634"/>
                        <a:pt x="377445" y="539607"/>
                      </a:cubicBezTo>
                      <a:cubicBezTo>
                        <a:pt x="370510" y="539280"/>
                        <a:pt x="363240" y="550381"/>
                        <a:pt x="341608" y="543870"/>
                      </a:cubicBezTo>
                      <a:cubicBezTo>
                        <a:pt x="319976" y="537358"/>
                        <a:pt x="304421" y="535231"/>
                        <a:pt x="303491" y="541799"/>
                      </a:cubicBezTo>
                      <a:cubicBezTo>
                        <a:pt x="302561" y="548365"/>
                        <a:pt x="318170" y="557447"/>
                        <a:pt x="339149" y="563731"/>
                      </a:cubicBezTo>
                      <a:cubicBezTo>
                        <a:pt x="360128" y="570014"/>
                        <a:pt x="370127" y="567330"/>
                        <a:pt x="381590" y="562356"/>
                      </a:cubicBezTo>
                      <a:cubicBezTo>
                        <a:pt x="390959" y="562797"/>
                        <a:pt x="399979" y="560688"/>
                        <a:pt x="407549" y="551321"/>
                      </a:cubicBezTo>
                      <a:cubicBezTo>
                        <a:pt x="418168" y="554888"/>
                        <a:pt x="428259" y="564654"/>
                        <a:pt x="436902" y="562317"/>
                      </a:cubicBezTo>
                      <a:cubicBezTo>
                        <a:pt x="447200" y="559530"/>
                        <a:pt x="455248" y="555320"/>
                        <a:pt x="462227" y="552695"/>
                      </a:cubicBezTo>
                      <a:cubicBezTo>
                        <a:pt x="497177" y="553687"/>
                        <a:pt x="527207" y="541868"/>
                        <a:pt x="534674" y="515862"/>
                      </a:cubicBezTo>
                      <a:cubicBezTo>
                        <a:pt x="542139" y="489854"/>
                        <a:pt x="544109" y="460905"/>
                        <a:pt x="512422" y="448032"/>
                      </a:cubicBezTo>
                      <a:cubicBezTo>
                        <a:pt x="507535" y="411508"/>
                        <a:pt x="491931" y="388819"/>
                        <a:pt x="472123" y="375282"/>
                      </a:cubicBezTo>
                      <a:cubicBezTo>
                        <a:pt x="457373" y="365202"/>
                        <a:pt x="443821" y="361114"/>
                        <a:pt x="428036" y="356776"/>
                      </a:cubicBezTo>
                      <a:cubicBezTo>
                        <a:pt x="435973" y="350296"/>
                        <a:pt x="443597" y="343940"/>
                        <a:pt x="451419" y="340740"/>
                      </a:cubicBezTo>
                      <a:cubicBezTo>
                        <a:pt x="472747" y="332014"/>
                        <a:pt x="486316" y="331078"/>
                        <a:pt x="507385" y="329047"/>
                      </a:cubicBezTo>
                      <a:cubicBezTo>
                        <a:pt x="508569" y="310117"/>
                        <a:pt x="516059" y="298247"/>
                        <a:pt x="529180" y="288688"/>
                      </a:cubicBezTo>
                      <a:cubicBezTo>
                        <a:pt x="537587" y="282562"/>
                        <a:pt x="559579" y="278012"/>
                        <a:pt x="568923" y="277611"/>
                      </a:cubicBezTo>
                      <a:cubicBezTo>
                        <a:pt x="578267" y="277212"/>
                        <a:pt x="585659" y="279746"/>
                        <a:pt x="591195" y="287671"/>
                      </a:cubicBezTo>
                      <a:cubicBezTo>
                        <a:pt x="595870" y="294365"/>
                        <a:pt x="591452" y="288048"/>
                        <a:pt x="591591" y="288229"/>
                      </a:cubicBezTo>
                      <a:cubicBezTo>
                        <a:pt x="591724" y="288400"/>
                        <a:pt x="592008" y="288728"/>
                        <a:pt x="592008" y="288728"/>
                      </a:cubicBezTo>
                      <a:cubicBezTo>
                        <a:pt x="599694" y="297918"/>
                        <a:pt x="583998" y="309851"/>
                        <a:pt x="576559" y="317512"/>
                      </a:cubicBezTo>
                      <a:cubicBezTo>
                        <a:pt x="607102" y="324829"/>
                        <a:pt x="613206" y="334767"/>
                        <a:pt x="615927" y="344505"/>
                      </a:cubicBezTo>
                      <a:cubicBezTo>
                        <a:pt x="618851" y="354988"/>
                        <a:pt x="601751" y="363478"/>
                        <a:pt x="592643" y="370979"/>
                      </a:cubicBezTo>
                      <a:cubicBezTo>
                        <a:pt x="585629" y="379232"/>
                        <a:pt x="584846" y="387003"/>
                        <a:pt x="598890" y="393629"/>
                      </a:cubicBezTo>
                      <a:cubicBezTo>
                        <a:pt x="609930" y="397840"/>
                        <a:pt x="623360" y="401942"/>
                        <a:pt x="622233" y="416637"/>
                      </a:cubicBezTo>
                      <a:cubicBezTo>
                        <a:pt x="621420" y="427229"/>
                        <a:pt x="589721" y="423541"/>
                        <a:pt x="577768" y="425243"/>
                      </a:cubicBezTo>
                      <a:cubicBezTo>
                        <a:pt x="583672" y="432556"/>
                        <a:pt x="605208" y="432500"/>
                        <a:pt x="603451" y="449148"/>
                      </a:cubicBezTo>
                      <a:cubicBezTo>
                        <a:pt x="602680" y="456447"/>
                        <a:pt x="582005" y="454610"/>
                        <a:pt x="573881" y="459307"/>
                      </a:cubicBezTo>
                      <a:cubicBezTo>
                        <a:pt x="588921" y="466394"/>
                        <a:pt x="596733" y="475872"/>
                        <a:pt x="591869" y="485782"/>
                      </a:cubicBezTo>
                      <a:cubicBezTo>
                        <a:pt x="585851" y="498041"/>
                        <a:pt x="575057" y="493115"/>
                        <a:pt x="567773" y="493889"/>
                      </a:cubicBezTo>
                      <a:cubicBezTo>
                        <a:pt x="568274" y="509966"/>
                        <a:pt x="566750" y="521155"/>
                        <a:pt x="560356" y="533352"/>
                      </a:cubicBezTo>
                      <a:cubicBezTo>
                        <a:pt x="550209" y="550769"/>
                        <a:pt x="543893" y="561960"/>
                        <a:pt x="536121" y="579110"/>
                      </a:cubicBezTo>
                      <a:cubicBezTo>
                        <a:pt x="567684" y="607634"/>
                        <a:pt x="584986" y="642761"/>
                        <a:pt x="580088" y="671800"/>
                      </a:cubicBezTo>
                      <a:cubicBezTo>
                        <a:pt x="578301" y="680474"/>
                        <a:pt x="566793" y="704465"/>
                        <a:pt x="551352" y="720068"/>
                      </a:cubicBezTo>
                      <a:cubicBezTo>
                        <a:pt x="535911" y="735670"/>
                        <a:pt x="516269" y="754589"/>
                        <a:pt x="516269" y="754589"/>
                      </a:cubicBezTo>
                      <a:cubicBezTo>
                        <a:pt x="513190" y="764716"/>
                        <a:pt x="509114" y="769691"/>
                        <a:pt x="498242" y="783455"/>
                      </a:cubicBezTo>
                      <a:cubicBezTo>
                        <a:pt x="494912" y="802270"/>
                        <a:pt x="487915" y="812159"/>
                        <a:pt x="474820" y="813674"/>
                      </a:cubicBezTo>
                      <a:cubicBezTo>
                        <a:pt x="463029" y="816063"/>
                        <a:pt x="449584" y="819951"/>
                        <a:pt x="441939" y="822738"/>
                      </a:cubicBezTo>
                      <a:cubicBezTo>
                        <a:pt x="434293" y="825526"/>
                        <a:pt x="426993" y="820227"/>
                        <a:pt x="406796" y="815666"/>
                      </a:cubicBezTo>
                      <a:cubicBezTo>
                        <a:pt x="386599" y="811105"/>
                        <a:pt x="359450" y="783812"/>
                        <a:pt x="346487" y="767160"/>
                      </a:cubicBezTo>
                      <a:cubicBezTo>
                        <a:pt x="346487" y="767160"/>
                        <a:pt x="350292" y="745535"/>
                        <a:pt x="355273" y="734510"/>
                      </a:cubicBezTo>
                      <a:cubicBezTo>
                        <a:pt x="362429" y="718669"/>
                        <a:pt x="403291" y="680675"/>
                        <a:pt x="397138" y="678832"/>
                      </a:cubicBezTo>
                      <a:cubicBezTo>
                        <a:pt x="390985" y="676989"/>
                        <a:pt x="353486" y="714812"/>
                        <a:pt x="343135" y="728056"/>
                      </a:cubicBezTo>
                      <a:cubicBezTo>
                        <a:pt x="337205" y="735643"/>
                        <a:pt x="328558" y="756761"/>
                        <a:pt x="328558" y="756761"/>
                      </a:cubicBezTo>
                      <a:cubicBezTo>
                        <a:pt x="345754" y="776865"/>
                        <a:pt x="336420" y="787735"/>
                        <a:pt x="315231" y="804810"/>
                      </a:cubicBezTo>
                      <a:cubicBezTo>
                        <a:pt x="310594" y="808547"/>
                        <a:pt x="302953" y="812451"/>
                        <a:pt x="284055" y="809651"/>
                      </a:cubicBezTo>
                      <a:cubicBezTo>
                        <a:pt x="249834" y="804577"/>
                        <a:pt x="219505" y="789982"/>
                        <a:pt x="199571" y="771363"/>
                      </a:cubicBezTo>
                      <a:cubicBezTo>
                        <a:pt x="182151" y="755092"/>
                        <a:pt x="174398" y="743498"/>
                        <a:pt x="165817" y="731084"/>
                      </a:cubicBezTo>
                      <a:cubicBezTo>
                        <a:pt x="173966" y="733496"/>
                        <a:pt x="182499" y="736284"/>
                        <a:pt x="191281" y="741382"/>
                      </a:cubicBezTo>
                      <a:cubicBezTo>
                        <a:pt x="201542" y="773777"/>
                        <a:pt x="219704" y="774178"/>
                        <a:pt x="241100" y="769192"/>
                      </a:cubicBezTo>
                      <a:cubicBezTo>
                        <a:pt x="253869" y="779930"/>
                        <a:pt x="265795" y="780609"/>
                        <a:pt x="277809" y="780487"/>
                      </a:cubicBezTo>
                      <a:cubicBezTo>
                        <a:pt x="287678" y="780386"/>
                        <a:pt x="323039" y="767534"/>
                        <a:pt x="320269" y="760546"/>
                      </a:cubicBezTo>
                      <a:cubicBezTo>
                        <a:pt x="318163" y="755232"/>
                        <a:pt x="287219" y="769217"/>
                        <a:pt x="277888" y="769729"/>
                      </a:cubicBezTo>
                      <a:cubicBezTo>
                        <a:pt x="267552" y="770297"/>
                        <a:pt x="255952" y="766457"/>
                        <a:pt x="246514" y="756861"/>
                      </a:cubicBezTo>
                      <a:cubicBezTo>
                        <a:pt x="226116" y="763614"/>
                        <a:pt x="211158" y="756316"/>
                        <a:pt x="197965" y="731900"/>
                      </a:cubicBezTo>
                      <a:cubicBezTo>
                        <a:pt x="176559" y="719499"/>
                        <a:pt x="160640" y="716340"/>
                        <a:pt x="148999" y="707358"/>
                      </a:cubicBezTo>
                      <a:cubicBezTo>
                        <a:pt x="142200" y="698584"/>
                        <a:pt x="133893" y="690020"/>
                        <a:pt x="121274" y="683971"/>
                      </a:cubicBezTo>
                      <a:cubicBezTo>
                        <a:pt x="76665" y="642285"/>
                        <a:pt x="56359" y="600925"/>
                        <a:pt x="47856" y="565523"/>
                      </a:cubicBezTo>
                      <a:cubicBezTo>
                        <a:pt x="39353" y="530122"/>
                        <a:pt x="28247" y="505525"/>
                        <a:pt x="27587" y="479825"/>
                      </a:cubicBezTo>
                      <a:cubicBezTo>
                        <a:pt x="26927" y="454126"/>
                        <a:pt x="28727" y="450693"/>
                        <a:pt x="40340" y="435383"/>
                      </a:cubicBezTo>
                      <a:cubicBezTo>
                        <a:pt x="44951" y="427143"/>
                        <a:pt x="58964" y="412587"/>
                        <a:pt x="70167" y="401140"/>
                      </a:cubicBezTo>
                      <a:cubicBezTo>
                        <a:pt x="83113" y="387910"/>
                        <a:pt x="104932" y="353847"/>
                        <a:pt x="104932" y="353847"/>
                      </a:cubicBezTo>
                      <a:cubicBezTo>
                        <a:pt x="104932" y="353847"/>
                        <a:pt x="110189" y="296352"/>
                        <a:pt x="116514" y="273448"/>
                      </a:cubicBezTo>
                      <a:cubicBezTo>
                        <a:pt x="122839" y="250545"/>
                        <a:pt x="132178" y="229309"/>
                        <a:pt x="129623" y="200002"/>
                      </a:cubicBezTo>
                      <a:cubicBezTo>
                        <a:pt x="123837" y="133617"/>
                        <a:pt x="136828" y="93941"/>
                        <a:pt x="167205" y="44362"/>
                      </a:cubicBezTo>
                      <a:cubicBezTo>
                        <a:pt x="171454" y="37426"/>
                        <a:pt x="185230" y="22649"/>
                        <a:pt x="202209" y="18385"/>
                      </a:cubicBezTo>
                      <a:cubicBezTo>
                        <a:pt x="215930" y="14939"/>
                        <a:pt x="227317" y="14014"/>
                        <a:pt x="238541" y="20955"/>
                      </a:cubicBezTo>
                      <a:cubicBezTo>
                        <a:pt x="253864" y="30431"/>
                        <a:pt x="253446" y="49054"/>
                        <a:pt x="259286" y="46713"/>
                      </a:cubicBezTo>
                      <a:cubicBezTo>
                        <a:pt x="265125" y="44370"/>
                        <a:pt x="257985" y="17112"/>
                        <a:pt x="245145" y="10158"/>
                      </a:cubicBezTo>
                      <a:cubicBezTo>
                        <a:pt x="237032" y="5764"/>
                        <a:pt x="228481" y="354"/>
                        <a:pt x="216389" y="18"/>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41" name="Google Shape;541;p6"/>
                <p:cNvSpPr/>
                <p:nvPr/>
              </p:nvSpPr>
              <p:spPr>
                <a:xfrm>
                  <a:off x="5904209" y="3722726"/>
                  <a:ext cx="206456" cy="218013"/>
                </a:xfrm>
                <a:custGeom>
                  <a:avLst/>
                  <a:gdLst/>
                  <a:ahLst/>
                  <a:cxnLst/>
                  <a:rect l="l" t="t" r="r" b="b"/>
                  <a:pathLst>
                    <a:path w="206456" h="218013" extrusionOk="0">
                      <a:moveTo>
                        <a:pt x="151657" y="14663"/>
                      </a:moveTo>
                      <a:lnTo>
                        <a:pt x="159907" y="63747"/>
                      </a:lnTo>
                      <a:cubicBezTo>
                        <a:pt x="136359" y="84880"/>
                        <a:pt x="123876" y="113423"/>
                        <a:pt x="115484" y="144705"/>
                      </a:cubicBezTo>
                      <a:cubicBezTo>
                        <a:pt x="99729" y="145935"/>
                        <a:pt x="86629" y="151165"/>
                        <a:pt x="74233" y="157454"/>
                      </a:cubicBezTo>
                      <a:lnTo>
                        <a:pt x="35521" y="150442"/>
                      </a:lnTo>
                      <a:lnTo>
                        <a:pt x="-18" y="181675"/>
                      </a:lnTo>
                      <a:cubicBezTo>
                        <a:pt x="19982" y="175199"/>
                        <a:pt x="39419" y="174393"/>
                        <a:pt x="57733" y="184868"/>
                      </a:cubicBezTo>
                      <a:lnTo>
                        <a:pt x="129445" y="180400"/>
                      </a:lnTo>
                      <a:cubicBezTo>
                        <a:pt x="139617" y="190049"/>
                        <a:pt x="147395" y="203288"/>
                        <a:pt x="154196" y="218015"/>
                      </a:cubicBezTo>
                      <a:cubicBezTo>
                        <a:pt x="166116" y="206011"/>
                        <a:pt x="161904" y="182226"/>
                        <a:pt x="155465" y="156816"/>
                      </a:cubicBezTo>
                      <a:cubicBezTo>
                        <a:pt x="172388" y="156706"/>
                        <a:pt x="189311" y="170497"/>
                        <a:pt x="206235" y="183593"/>
                      </a:cubicBezTo>
                      <a:cubicBezTo>
                        <a:pt x="206235" y="183593"/>
                        <a:pt x="207504" y="154267"/>
                        <a:pt x="203696" y="150442"/>
                      </a:cubicBezTo>
                      <a:cubicBezTo>
                        <a:pt x="199889" y="146617"/>
                        <a:pt x="175773" y="126218"/>
                        <a:pt x="175773" y="126218"/>
                      </a:cubicBezTo>
                      <a:lnTo>
                        <a:pt x="196716" y="67572"/>
                      </a:lnTo>
                      <a:lnTo>
                        <a:pt x="194812" y="2"/>
                      </a:lnTo>
                      <a:close/>
                    </a:path>
                  </a:pathLst>
                </a:custGeom>
                <a:solidFill>
                  <a:srgbClr val="EBC78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42" name="Google Shape;542;p6"/>
                <p:cNvSpPr/>
                <p:nvPr/>
              </p:nvSpPr>
              <p:spPr>
                <a:xfrm>
                  <a:off x="5894544" y="3714432"/>
                  <a:ext cx="224143" cy="245461"/>
                </a:xfrm>
                <a:custGeom>
                  <a:avLst/>
                  <a:gdLst/>
                  <a:ahLst/>
                  <a:cxnLst/>
                  <a:rect l="l" t="t" r="r" b="b"/>
                  <a:pathLst>
                    <a:path w="224143" h="245461" extrusionOk="0">
                      <a:moveTo>
                        <a:pt x="197892" y="67535"/>
                      </a:moveTo>
                      <a:cubicBezTo>
                        <a:pt x="197795" y="72871"/>
                        <a:pt x="190940" y="84092"/>
                        <a:pt x="188492" y="98850"/>
                      </a:cubicBezTo>
                      <a:cubicBezTo>
                        <a:pt x="186253" y="112350"/>
                        <a:pt x="181313" y="128114"/>
                        <a:pt x="177029" y="135225"/>
                      </a:cubicBezTo>
                      <a:cubicBezTo>
                        <a:pt x="183089" y="140965"/>
                        <a:pt x="190795" y="146782"/>
                        <a:pt x="196626" y="152920"/>
                      </a:cubicBezTo>
                      <a:cubicBezTo>
                        <a:pt x="200685" y="157190"/>
                        <a:pt x="203836" y="161617"/>
                        <a:pt x="204894" y="166282"/>
                      </a:cubicBezTo>
                      <a:lnTo>
                        <a:pt x="204933" y="166500"/>
                      </a:lnTo>
                      <a:cubicBezTo>
                        <a:pt x="206218" y="170757"/>
                        <a:pt x="206295" y="175537"/>
                        <a:pt x="206658" y="179015"/>
                      </a:cubicBezTo>
                      <a:cubicBezTo>
                        <a:pt x="201563" y="168288"/>
                        <a:pt x="193059" y="164471"/>
                        <a:pt x="186291" y="161660"/>
                      </a:cubicBezTo>
                      <a:cubicBezTo>
                        <a:pt x="179151" y="158695"/>
                        <a:pt x="170773" y="160200"/>
                        <a:pt x="164555" y="153931"/>
                      </a:cubicBezTo>
                      <a:cubicBezTo>
                        <a:pt x="163463" y="143438"/>
                        <a:pt x="156346" y="140208"/>
                        <a:pt x="151427" y="134329"/>
                      </a:cubicBezTo>
                      <a:cubicBezTo>
                        <a:pt x="152291" y="141455"/>
                        <a:pt x="157093" y="150840"/>
                        <a:pt x="152696" y="154947"/>
                      </a:cubicBezTo>
                      <a:cubicBezTo>
                        <a:pt x="152168" y="163246"/>
                        <a:pt x="155162" y="169860"/>
                        <a:pt x="157574" y="175384"/>
                      </a:cubicBezTo>
                      <a:cubicBezTo>
                        <a:pt x="159986" y="180912"/>
                        <a:pt x="162059" y="185634"/>
                        <a:pt x="162631" y="190846"/>
                      </a:cubicBezTo>
                      <a:cubicBezTo>
                        <a:pt x="163202" y="196068"/>
                        <a:pt x="163021" y="208440"/>
                        <a:pt x="162395" y="211479"/>
                      </a:cubicBezTo>
                      <a:cubicBezTo>
                        <a:pt x="155478" y="199179"/>
                        <a:pt x="162406" y="193855"/>
                        <a:pt x="143554" y="182575"/>
                      </a:cubicBezTo>
                      <a:cubicBezTo>
                        <a:pt x="140686" y="180861"/>
                        <a:pt x="137613" y="179433"/>
                        <a:pt x="123336" y="177934"/>
                      </a:cubicBezTo>
                      <a:cubicBezTo>
                        <a:pt x="109059" y="176435"/>
                        <a:pt x="95368" y="180422"/>
                        <a:pt x="84078" y="182932"/>
                      </a:cubicBezTo>
                      <a:cubicBezTo>
                        <a:pt x="72320" y="185553"/>
                        <a:pt x="63750" y="186420"/>
                        <a:pt x="56864" y="181728"/>
                      </a:cubicBezTo>
                      <a:cubicBezTo>
                        <a:pt x="49978" y="177036"/>
                        <a:pt x="41393" y="177036"/>
                        <a:pt x="33982" y="178729"/>
                      </a:cubicBezTo>
                      <a:cubicBezTo>
                        <a:pt x="37642" y="175098"/>
                        <a:pt x="41059" y="171455"/>
                        <a:pt x="50403" y="167896"/>
                      </a:cubicBezTo>
                      <a:cubicBezTo>
                        <a:pt x="66892" y="166209"/>
                        <a:pt x="75937" y="169975"/>
                        <a:pt x="88897" y="175608"/>
                      </a:cubicBezTo>
                      <a:cubicBezTo>
                        <a:pt x="99825" y="164886"/>
                        <a:pt x="115950" y="161107"/>
                        <a:pt x="128005" y="158035"/>
                      </a:cubicBezTo>
                      <a:cubicBezTo>
                        <a:pt x="133405" y="139027"/>
                        <a:pt x="139599" y="122536"/>
                        <a:pt x="149662" y="109806"/>
                      </a:cubicBezTo>
                      <a:cubicBezTo>
                        <a:pt x="161295" y="95092"/>
                        <a:pt x="173466" y="83463"/>
                        <a:pt x="178897" y="70101"/>
                      </a:cubicBezTo>
                      <a:cubicBezTo>
                        <a:pt x="176469" y="54714"/>
                        <a:pt x="179883" y="35336"/>
                        <a:pt x="169534" y="22336"/>
                      </a:cubicBezTo>
                      <a:cubicBezTo>
                        <a:pt x="160965" y="11572"/>
                        <a:pt x="149072" y="15556"/>
                        <a:pt x="155513" y="28153"/>
                      </a:cubicBezTo>
                      <a:cubicBezTo>
                        <a:pt x="160622" y="38146"/>
                        <a:pt x="163145" y="47489"/>
                        <a:pt x="164893" y="56638"/>
                      </a:cubicBezTo>
                      <a:cubicBezTo>
                        <a:pt x="162262" y="72049"/>
                        <a:pt x="149003" y="81932"/>
                        <a:pt x="138120" y="95703"/>
                      </a:cubicBezTo>
                      <a:cubicBezTo>
                        <a:pt x="127890" y="108650"/>
                        <a:pt x="125700" y="129896"/>
                        <a:pt x="119200" y="146998"/>
                      </a:cubicBezTo>
                      <a:cubicBezTo>
                        <a:pt x="111212" y="148880"/>
                        <a:pt x="95668" y="151759"/>
                        <a:pt x="85327" y="159110"/>
                      </a:cubicBezTo>
                      <a:cubicBezTo>
                        <a:pt x="72225" y="153861"/>
                        <a:pt x="60255" y="146793"/>
                        <a:pt x="44740" y="151585"/>
                      </a:cubicBezTo>
                      <a:cubicBezTo>
                        <a:pt x="29226" y="156377"/>
                        <a:pt x="19616" y="163676"/>
                        <a:pt x="13733" y="171939"/>
                      </a:cubicBezTo>
                      <a:cubicBezTo>
                        <a:pt x="7850" y="180198"/>
                        <a:pt x="3960" y="187103"/>
                        <a:pt x="1814" y="193835"/>
                      </a:cubicBezTo>
                      <a:cubicBezTo>
                        <a:pt x="-1805" y="205176"/>
                        <a:pt x="410" y="211316"/>
                        <a:pt x="4353" y="215906"/>
                      </a:cubicBezTo>
                      <a:cubicBezTo>
                        <a:pt x="7404" y="213509"/>
                        <a:pt x="6818" y="207328"/>
                        <a:pt x="16510" y="199230"/>
                      </a:cubicBezTo>
                      <a:cubicBezTo>
                        <a:pt x="22759" y="194008"/>
                        <a:pt x="30853" y="198108"/>
                        <a:pt x="35965" y="196344"/>
                      </a:cubicBezTo>
                      <a:cubicBezTo>
                        <a:pt x="41077" y="194579"/>
                        <a:pt x="42599" y="194569"/>
                        <a:pt x="51662" y="199903"/>
                      </a:cubicBezTo>
                      <a:cubicBezTo>
                        <a:pt x="60727" y="205237"/>
                        <a:pt x="75102" y="203442"/>
                        <a:pt x="87965" y="200587"/>
                      </a:cubicBezTo>
                      <a:cubicBezTo>
                        <a:pt x="100827" y="197721"/>
                        <a:pt x="113025" y="194222"/>
                        <a:pt x="121414" y="194844"/>
                      </a:cubicBezTo>
                      <a:cubicBezTo>
                        <a:pt x="129418" y="195436"/>
                        <a:pt x="135612" y="194100"/>
                        <a:pt x="141840" y="198251"/>
                      </a:cubicBezTo>
                      <a:cubicBezTo>
                        <a:pt x="143307" y="199230"/>
                        <a:pt x="149097" y="203667"/>
                        <a:pt x="150893" y="208797"/>
                      </a:cubicBezTo>
                      <a:cubicBezTo>
                        <a:pt x="152688" y="213917"/>
                        <a:pt x="153019" y="219884"/>
                        <a:pt x="156148" y="225606"/>
                      </a:cubicBezTo>
                      <a:cubicBezTo>
                        <a:pt x="160195" y="234367"/>
                        <a:pt x="158099" y="240048"/>
                        <a:pt x="155493" y="245464"/>
                      </a:cubicBezTo>
                      <a:cubicBezTo>
                        <a:pt x="161931" y="242730"/>
                        <a:pt x="168640" y="240435"/>
                        <a:pt x="170150" y="229451"/>
                      </a:cubicBezTo>
                      <a:cubicBezTo>
                        <a:pt x="176223" y="217293"/>
                        <a:pt x="182487" y="206400"/>
                        <a:pt x="180442" y="189673"/>
                      </a:cubicBezTo>
                      <a:cubicBezTo>
                        <a:pt x="179643" y="183125"/>
                        <a:pt x="177699" y="178689"/>
                        <a:pt x="175841" y="174131"/>
                      </a:cubicBezTo>
                      <a:cubicBezTo>
                        <a:pt x="183915" y="177434"/>
                        <a:pt x="181494" y="176771"/>
                        <a:pt x="191054" y="180902"/>
                      </a:cubicBezTo>
                      <a:cubicBezTo>
                        <a:pt x="201984" y="185624"/>
                        <a:pt x="212319" y="193457"/>
                        <a:pt x="214216" y="205880"/>
                      </a:cubicBezTo>
                      <a:cubicBezTo>
                        <a:pt x="222483" y="202922"/>
                        <a:pt x="221659" y="193284"/>
                        <a:pt x="222922" y="186083"/>
                      </a:cubicBezTo>
                      <a:cubicBezTo>
                        <a:pt x="224109" y="179321"/>
                        <a:pt x="225072" y="174597"/>
                        <a:pt x="222486" y="162716"/>
                      </a:cubicBezTo>
                      <a:cubicBezTo>
                        <a:pt x="218873" y="146111"/>
                        <a:pt x="200904" y="139447"/>
                        <a:pt x="192996" y="133293"/>
                      </a:cubicBezTo>
                      <a:cubicBezTo>
                        <a:pt x="195574" y="123988"/>
                        <a:pt x="204341" y="111112"/>
                        <a:pt x="206124" y="102477"/>
                      </a:cubicBezTo>
                      <a:cubicBezTo>
                        <a:pt x="209239" y="87400"/>
                        <a:pt x="210843" y="82786"/>
                        <a:pt x="211906" y="72745"/>
                      </a:cubicBezTo>
                      <a:cubicBezTo>
                        <a:pt x="214021" y="52765"/>
                        <a:pt x="213046" y="12475"/>
                        <a:pt x="213046" y="12475"/>
                      </a:cubicBezTo>
                      <a:cubicBezTo>
                        <a:pt x="213467" y="-9714"/>
                        <a:pt x="199074" y="2835"/>
                        <a:pt x="198925" y="11001"/>
                      </a:cubicBezTo>
                      <a:close/>
                    </a:path>
                  </a:pathLst>
                </a:custGeom>
                <a:solidFill>
                  <a:srgbClr val="78673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43" name="Google Shape;543;p6"/>
                <p:cNvSpPr/>
                <p:nvPr/>
              </p:nvSpPr>
              <p:spPr>
                <a:xfrm>
                  <a:off x="6010906" y="2989193"/>
                  <a:ext cx="140458" cy="80146"/>
                </a:xfrm>
                <a:custGeom>
                  <a:avLst/>
                  <a:gdLst/>
                  <a:ahLst/>
                  <a:cxnLst/>
                  <a:rect l="l" t="t" r="r" b="b"/>
                  <a:pathLst>
                    <a:path w="140458" h="80146" extrusionOk="0">
                      <a:moveTo>
                        <a:pt x="84346" y="2"/>
                      </a:moveTo>
                      <a:lnTo>
                        <a:pt x="26907" y="13073"/>
                      </a:lnTo>
                      <a:lnTo>
                        <a:pt x="-18" y="32455"/>
                      </a:lnTo>
                      <a:lnTo>
                        <a:pt x="430" y="49584"/>
                      </a:lnTo>
                      <a:cubicBezTo>
                        <a:pt x="16939" y="52501"/>
                        <a:pt x="38425" y="67914"/>
                        <a:pt x="57422" y="77080"/>
                      </a:cubicBezTo>
                      <a:cubicBezTo>
                        <a:pt x="57686" y="78938"/>
                        <a:pt x="117518" y="83594"/>
                        <a:pt x="117105" y="75728"/>
                      </a:cubicBezTo>
                      <a:cubicBezTo>
                        <a:pt x="117554" y="73924"/>
                        <a:pt x="116656" y="67163"/>
                        <a:pt x="116656" y="67163"/>
                      </a:cubicBezTo>
                      <a:lnTo>
                        <a:pt x="40818" y="41470"/>
                      </a:lnTo>
                      <a:lnTo>
                        <a:pt x="81654" y="27948"/>
                      </a:lnTo>
                      <a:lnTo>
                        <a:pt x="140440" y="58599"/>
                      </a:lnTo>
                      <a:lnTo>
                        <a:pt x="122041" y="20285"/>
                      </a:lnTo>
                      <a:close/>
                    </a:path>
                  </a:pathLst>
                </a:custGeom>
                <a:solidFill>
                  <a:srgbClr val="FFCF00"/>
                </a:solidFill>
                <a:ln w="9525" cap="flat" cmpd="sng">
                  <a:solidFill>
                    <a:srgbClr val="00FF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44" name="Google Shape;544;p6"/>
                <p:cNvSpPr/>
                <p:nvPr/>
              </p:nvSpPr>
              <p:spPr>
                <a:xfrm>
                  <a:off x="5932595" y="2875423"/>
                  <a:ext cx="179969" cy="171652"/>
                </a:xfrm>
                <a:custGeom>
                  <a:avLst/>
                  <a:gdLst/>
                  <a:ahLst/>
                  <a:cxnLst/>
                  <a:rect l="l" t="t" r="r" b="b"/>
                  <a:pathLst>
                    <a:path w="179969" h="171652" extrusionOk="0">
                      <a:moveTo>
                        <a:pt x="76949" y="280"/>
                      </a:moveTo>
                      <a:cubicBezTo>
                        <a:pt x="76426" y="9799"/>
                        <a:pt x="83731" y="18776"/>
                        <a:pt x="83185" y="26515"/>
                      </a:cubicBezTo>
                      <a:cubicBezTo>
                        <a:pt x="82565" y="35311"/>
                        <a:pt x="76923" y="38980"/>
                        <a:pt x="71049" y="35133"/>
                      </a:cubicBezTo>
                      <a:cubicBezTo>
                        <a:pt x="65174" y="31285"/>
                        <a:pt x="57055" y="14712"/>
                        <a:pt x="48668" y="12200"/>
                      </a:cubicBezTo>
                      <a:cubicBezTo>
                        <a:pt x="38668" y="9206"/>
                        <a:pt x="16780" y="12659"/>
                        <a:pt x="8379" y="21403"/>
                      </a:cubicBezTo>
                      <a:cubicBezTo>
                        <a:pt x="-23" y="30146"/>
                        <a:pt x="-4571" y="41795"/>
                        <a:pt x="6693" y="52529"/>
                      </a:cubicBezTo>
                      <a:cubicBezTo>
                        <a:pt x="13106" y="58641"/>
                        <a:pt x="26291" y="70173"/>
                        <a:pt x="28454" y="75418"/>
                      </a:cubicBezTo>
                      <a:lnTo>
                        <a:pt x="41982" y="70806"/>
                      </a:lnTo>
                      <a:cubicBezTo>
                        <a:pt x="36978" y="62129"/>
                        <a:pt x="28395" y="51175"/>
                        <a:pt x="27003" y="42350"/>
                      </a:cubicBezTo>
                      <a:cubicBezTo>
                        <a:pt x="26741" y="40690"/>
                        <a:pt x="30460" y="27263"/>
                        <a:pt x="43109" y="31752"/>
                      </a:cubicBezTo>
                      <a:cubicBezTo>
                        <a:pt x="53374" y="35395"/>
                        <a:pt x="55543" y="48425"/>
                        <a:pt x="60860" y="56673"/>
                      </a:cubicBezTo>
                      <a:cubicBezTo>
                        <a:pt x="70027" y="59159"/>
                        <a:pt x="79831" y="57331"/>
                        <a:pt x="87137" y="55796"/>
                      </a:cubicBezTo>
                      <a:cubicBezTo>
                        <a:pt x="92010" y="53372"/>
                        <a:pt x="95117" y="36139"/>
                        <a:pt x="96805" y="32004"/>
                      </a:cubicBezTo>
                      <a:cubicBezTo>
                        <a:pt x="101209" y="34923"/>
                        <a:pt x="106841" y="46965"/>
                        <a:pt x="108476" y="53707"/>
                      </a:cubicBezTo>
                      <a:lnTo>
                        <a:pt x="112420" y="69977"/>
                      </a:lnTo>
                      <a:cubicBezTo>
                        <a:pt x="116904" y="67904"/>
                        <a:pt x="123412" y="65858"/>
                        <a:pt x="129341" y="51036"/>
                      </a:cubicBezTo>
                      <a:cubicBezTo>
                        <a:pt x="130228" y="59212"/>
                        <a:pt x="136381" y="73326"/>
                        <a:pt x="125373" y="84674"/>
                      </a:cubicBezTo>
                      <a:cubicBezTo>
                        <a:pt x="136618" y="79090"/>
                        <a:pt x="142254" y="65762"/>
                        <a:pt x="162512" y="70815"/>
                      </a:cubicBezTo>
                      <a:cubicBezTo>
                        <a:pt x="170867" y="72900"/>
                        <a:pt x="166517" y="91233"/>
                        <a:pt x="162883" y="99240"/>
                      </a:cubicBezTo>
                      <a:cubicBezTo>
                        <a:pt x="160478" y="104540"/>
                        <a:pt x="156591" y="109733"/>
                        <a:pt x="152136" y="111327"/>
                      </a:cubicBezTo>
                      <a:cubicBezTo>
                        <a:pt x="140639" y="115440"/>
                        <a:pt x="129808" y="118535"/>
                        <a:pt x="118064" y="120262"/>
                      </a:cubicBezTo>
                      <a:cubicBezTo>
                        <a:pt x="110468" y="121379"/>
                        <a:pt x="104839" y="118824"/>
                        <a:pt x="97429" y="110976"/>
                      </a:cubicBezTo>
                      <a:cubicBezTo>
                        <a:pt x="92661" y="106205"/>
                        <a:pt x="89328" y="97111"/>
                        <a:pt x="72876" y="94964"/>
                      </a:cubicBezTo>
                      <a:cubicBezTo>
                        <a:pt x="55954" y="92754"/>
                        <a:pt x="39850" y="100371"/>
                        <a:pt x="36346" y="105038"/>
                      </a:cubicBezTo>
                      <a:cubicBezTo>
                        <a:pt x="31955" y="110889"/>
                        <a:pt x="19215" y="141757"/>
                        <a:pt x="70061" y="145558"/>
                      </a:cubicBezTo>
                      <a:cubicBezTo>
                        <a:pt x="68269" y="155416"/>
                        <a:pt x="70805" y="160927"/>
                        <a:pt x="76526" y="166833"/>
                      </a:cubicBezTo>
                      <a:cubicBezTo>
                        <a:pt x="88693" y="168877"/>
                        <a:pt x="89482" y="173957"/>
                        <a:pt x="102942" y="170455"/>
                      </a:cubicBezTo>
                      <a:cubicBezTo>
                        <a:pt x="90379" y="165847"/>
                        <a:pt x="80424" y="162163"/>
                        <a:pt x="82971" y="151005"/>
                      </a:cubicBezTo>
                      <a:cubicBezTo>
                        <a:pt x="84953" y="142321"/>
                        <a:pt x="106981" y="141128"/>
                        <a:pt x="122575" y="140123"/>
                      </a:cubicBezTo>
                      <a:cubicBezTo>
                        <a:pt x="117481" y="137281"/>
                        <a:pt x="112869" y="134295"/>
                        <a:pt x="115757" y="129050"/>
                      </a:cubicBezTo>
                      <a:cubicBezTo>
                        <a:pt x="123581" y="123547"/>
                        <a:pt x="139830" y="122788"/>
                        <a:pt x="150322" y="125877"/>
                      </a:cubicBezTo>
                      <a:cubicBezTo>
                        <a:pt x="154786" y="127191"/>
                        <a:pt x="160625" y="124191"/>
                        <a:pt x="166247" y="120578"/>
                      </a:cubicBezTo>
                      <a:cubicBezTo>
                        <a:pt x="171869" y="116965"/>
                        <a:pt x="177250" y="110405"/>
                        <a:pt x="178900" y="101813"/>
                      </a:cubicBezTo>
                      <a:cubicBezTo>
                        <a:pt x="180175" y="95167"/>
                        <a:pt x="180561" y="86140"/>
                        <a:pt x="178503" y="76852"/>
                      </a:cubicBezTo>
                      <a:cubicBezTo>
                        <a:pt x="177474" y="72208"/>
                        <a:pt x="176576" y="66650"/>
                        <a:pt x="171800" y="62987"/>
                      </a:cubicBezTo>
                      <a:cubicBezTo>
                        <a:pt x="161847" y="55355"/>
                        <a:pt x="155061" y="57554"/>
                        <a:pt x="144015" y="60677"/>
                      </a:cubicBezTo>
                      <a:cubicBezTo>
                        <a:pt x="144554" y="50588"/>
                        <a:pt x="146280" y="35098"/>
                        <a:pt x="142964" y="24145"/>
                      </a:cubicBezTo>
                      <a:cubicBezTo>
                        <a:pt x="140223" y="15095"/>
                        <a:pt x="131509" y="-352"/>
                        <a:pt x="123556" y="2300"/>
                      </a:cubicBezTo>
                      <a:cubicBezTo>
                        <a:pt x="115840" y="4872"/>
                        <a:pt x="135701" y="31401"/>
                        <a:pt x="116349" y="38107"/>
                      </a:cubicBezTo>
                      <a:cubicBezTo>
                        <a:pt x="115050" y="35156"/>
                        <a:pt x="112086" y="28013"/>
                        <a:pt x="110672" y="25193"/>
                      </a:cubicBezTo>
                      <a:cubicBezTo>
                        <a:pt x="106718" y="17302"/>
                        <a:pt x="103823" y="12889"/>
                        <a:pt x="99624" y="9720"/>
                      </a:cubicBezTo>
                      <a:cubicBezTo>
                        <a:pt x="91829" y="3839"/>
                        <a:pt x="83896" y="-1262"/>
                        <a:pt x="76949" y="280"/>
                      </a:cubicBezTo>
                      <a:close/>
                    </a:path>
                  </a:pathLst>
                </a:custGeom>
                <a:solidFill>
                  <a:srgbClr val="9008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45" name="Google Shape;545;p6"/>
                <p:cNvSpPr/>
                <p:nvPr/>
              </p:nvSpPr>
              <p:spPr>
                <a:xfrm>
                  <a:off x="6018935" y="2989288"/>
                  <a:ext cx="143073" cy="86510"/>
                </a:xfrm>
                <a:custGeom>
                  <a:avLst/>
                  <a:gdLst/>
                  <a:ahLst/>
                  <a:cxnLst/>
                  <a:rect l="l" t="t" r="r" b="b"/>
                  <a:pathLst>
                    <a:path w="143073" h="86510" extrusionOk="0">
                      <a:moveTo>
                        <a:pt x="97941" y="19391"/>
                      </a:moveTo>
                      <a:cubicBezTo>
                        <a:pt x="101311" y="22901"/>
                        <a:pt x="104449" y="26883"/>
                        <a:pt x="108168" y="30836"/>
                      </a:cubicBezTo>
                      <a:cubicBezTo>
                        <a:pt x="109962" y="32745"/>
                        <a:pt x="117461" y="42686"/>
                        <a:pt x="118896" y="44662"/>
                      </a:cubicBezTo>
                      <a:cubicBezTo>
                        <a:pt x="107795" y="38432"/>
                        <a:pt x="89539" y="24960"/>
                        <a:pt x="71793" y="22492"/>
                      </a:cubicBezTo>
                      <a:cubicBezTo>
                        <a:pt x="59815" y="20826"/>
                        <a:pt x="48244" y="27058"/>
                        <a:pt x="37444" y="28970"/>
                      </a:cubicBezTo>
                      <a:cubicBezTo>
                        <a:pt x="23894" y="31368"/>
                        <a:pt x="8211" y="36052"/>
                        <a:pt x="7569" y="39991"/>
                      </a:cubicBezTo>
                      <a:cubicBezTo>
                        <a:pt x="6927" y="43931"/>
                        <a:pt x="32009" y="50717"/>
                        <a:pt x="38342" y="51795"/>
                      </a:cubicBezTo>
                      <a:cubicBezTo>
                        <a:pt x="57424" y="55042"/>
                        <a:pt x="92636" y="63403"/>
                        <a:pt x="104360" y="70319"/>
                      </a:cubicBezTo>
                      <a:cubicBezTo>
                        <a:pt x="106044" y="72382"/>
                        <a:pt x="89043" y="73491"/>
                        <a:pt x="79554" y="72582"/>
                      </a:cubicBezTo>
                      <a:cubicBezTo>
                        <a:pt x="75954" y="72238"/>
                        <a:pt x="65981" y="70496"/>
                        <a:pt x="57014" y="69384"/>
                      </a:cubicBezTo>
                      <a:cubicBezTo>
                        <a:pt x="48249" y="68295"/>
                        <a:pt x="1581" y="47156"/>
                        <a:pt x="112" y="50882"/>
                      </a:cubicBezTo>
                      <a:cubicBezTo>
                        <a:pt x="-2721" y="58063"/>
                        <a:pt x="41565" y="79204"/>
                        <a:pt x="53355" y="82147"/>
                      </a:cubicBezTo>
                      <a:cubicBezTo>
                        <a:pt x="66554" y="85443"/>
                        <a:pt x="84764" y="86938"/>
                        <a:pt x="90338" y="86407"/>
                      </a:cubicBezTo>
                      <a:cubicBezTo>
                        <a:pt x="97964" y="86538"/>
                        <a:pt x="105118" y="84038"/>
                        <a:pt x="111023" y="81634"/>
                      </a:cubicBezTo>
                      <a:cubicBezTo>
                        <a:pt x="113007" y="80220"/>
                        <a:pt x="115822" y="76391"/>
                        <a:pt x="115565" y="72352"/>
                      </a:cubicBezTo>
                      <a:cubicBezTo>
                        <a:pt x="114929" y="66809"/>
                        <a:pt x="111379" y="64283"/>
                        <a:pt x="107771" y="61455"/>
                      </a:cubicBezTo>
                      <a:cubicBezTo>
                        <a:pt x="104829" y="59149"/>
                        <a:pt x="100738" y="57100"/>
                        <a:pt x="93339" y="52459"/>
                      </a:cubicBezTo>
                      <a:cubicBezTo>
                        <a:pt x="85938" y="47819"/>
                        <a:pt x="66154" y="44048"/>
                        <a:pt x="55355" y="41136"/>
                      </a:cubicBezTo>
                      <a:cubicBezTo>
                        <a:pt x="55624" y="38125"/>
                        <a:pt x="70736" y="35096"/>
                        <a:pt x="79828" y="38406"/>
                      </a:cubicBezTo>
                      <a:cubicBezTo>
                        <a:pt x="98037" y="45037"/>
                        <a:pt x="106914" y="51279"/>
                        <a:pt x="125619" y="61515"/>
                      </a:cubicBezTo>
                      <a:lnTo>
                        <a:pt x="138689" y="68666"/>
                      </a:lnTo>
                      <a:lnTo>
                        <a:pt x="141684" y="61056"/>
                      </a:lnTo>
                      <a:cubicBezTo>
                        <a:pt x="146941" y="47698"/>
                        <a:pt x="136151" y="35314"/>
                        <a:pt x="125064" y="23525"/>
                      </a:cubicBezTo>
                      <a:cubicBezTo>
                        <a:pt x="119084" y="17168"/>
                        <a:pt x="108515" y="11208"/>
                        <a:pt x="103717" y="8095"/>
                      </a:cubicBezTo>
                      <a:cubicBezTo>
                        <a:pt x="99620" y="5437"/>
                        <a:pt x="81166" y="-2331"/>
                        <a:pt x="78809" y="687"/>
                      </a:cubicBezTo>
                      <a:cubicBezTo>
                        <a:pt x="76453" y="3705"/>
                        <a:pt x="93343" y="14599"/>
                        <a:pt x="97941" y="19391"/>
                      </a:cubicBezTo>
                      <a:close/>
                    </a:path>
                  </a:pathLst>
                </a:custGeom>
                <a:solidFill>
                  <a:srgbClr val="B5910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46" name="Google Shape;546;p6"/>
                <p:cNvSpPr/>
                <p:nvPr/>
              </p:nvSpPr>
              <p:spPr>
                <a:xfrm>
                  <a:off x="5979471" y="2978335"/>
                  <a:ext cx="31473" cy="31617"/>
                </a:xfrm>
                <a:custGeom>
                  <a:avLst/>
                  <a:gdLst/>
                  <a:ahLst/>
                  <a:cxnLst/>
                  <a:rect l="l" t="t" r="r" b="b"/>
                  <a:pathLst>
                    <a:path w="31473" h="31617" extrusionOk="0">
                      <a:moveTo>
                        <a:pt x="26563" y="27301"/>
                      </a:moveTo>
                      <a:cubicBezTo>
                        <a:pt x="20307" y="33230"/>
                        <a:pt x="10474" y="33028"/>
                        <a:pt x="4465" y="26847"/>
                      </a:cubicBezTo>
                      <a:cubicBezTo>
                        <a:pt x="-1543" y="20665"/>
                        <a:pt x="-1508" y="10786"/>
                        <a:pt x="4543" y="4646"/>
                      </a:cubicBezTo>
                      <a:cubicBezTo>
                        <a:pt x="10595" y="-1494"/>
                        <a:pt x="20429" y="-1627"/>
                        <a:pt x="27018" y="4731"/>
                      </a:cubicBezTo>
                      <a:cubicBezTo>
                        <a:pt x="33188" y="11500"/>
                        <a:pt x="32819" y="21372"/>
                        <a:pt x="26563" y="27301"/>
                      </a:cubicBezTo>
                      <a:close/>
                    </a:path>
                  </a:pathLst>
                </a:custGeom>
                <a:solidFill>
                  <a:srgbClr val="000000"/>
                </a:solidFill>
                <a:ln w="9525" cap="rnd" cmpd="sng">
                  <a:solidFill>
                    <a:srgbClr val="B64E4E"/>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47" name="Google Shape;547;p6"/>
                <p:cNvSpPr/>
                <p:nvPr/>
              </p:nvSpPr>
              <p:spPr>
                <a:xfrm>
                  <a:off x="5987145" y="2985252"/>
                  <a:ext cx="18461" cy="18545"/>
                </a:xfrm>
                <a:custGeom>
                  <a:avLst/>
                  <a:gdLst/>
                  <a:ahLst/>
                  <a:cxnLst/>
                  <a:rect l="l" t="t" r="r" b="b"/>
                  <a:pathLst>
                    <a:path w="18461" h="18545" extrusionOk="0">
                      <a:moveTo>
                        <a:pt x="15573" y="16014"/>
                      </a:moveTo>
                      <a:cubicBezTo>
                        <a:pt x="11904" y="19492"/>
                        <a:pt x="6136" y="19374"/>
                        <a:pt x="2612" y="15748"/>
                      </a:cubicBezTo>
                      <a:cubicBezTo>
                        <a:pt x="-913" y="12122"/>
                        <a:pt x="-892" y="6327"/>
                        <a:pt x="2657" y="2725"/>
                      </a:cubicBezTo>
                      <a:cubicBezTo>
                        <a:pt x="6207" y="-876"/>
                        <a:pt x="11976" y="-953"/>
                        <a:pt x="15839" y="2775"/>
                      </a:cubicBezTo>
                      <a:cubicBezTo>
                        <a:pt x="19459" y="6746"/>
                        <a:pt x="19243" y="12536"/>
                        <a:pt x="15573" y="16014"/>
                      </a:cubicBezTo>
                      <a:close/>
                    </a:path>
                  </a:pathLst>
                </a:custGeom>
                <a:solidFill>
                  <a:srgbClr val="3E1616"/>
                </a:solidFill>
                <a:ln w="9525" cap="rnd"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grpSp>
            <p:nvGrpSpPr>
              <p:cNvPr id="548" name="Google Shape;548;p6"/>
              <p:cNvGrpSpPr/>
              <p:nvPr/>
            </p:nvGrpSpPr>
            <p:grpSpPr>
              <a:xfrm>
                <a:off x="515893" y="5033977"/>
                <a:ext cx="740475" cy="711150"/>
                <a:chOff x="5559596" y="2911154"/>
                <a:chExt cx="1076741" cy="1034099"/>
              </a:xfrm>
            </p:grpSpPr>
            <p:sp>
              <p:nvSpPr>
                <p:cNvPr id="549" name="Google Shape;549;p6"/>
                <p:cNvSpPr/>
                <p:nvPr/>
              </p:nvSpPr>
              <p:spPr>
                <a:xfrm>
                  <a:off x="6122887" y="3695499"/>
                  <a:ext cx="284874" cy="214467"/>
                </a:xfrm>
                <a:custGeom>
                  <a:avLst/>
                  <a:gdLst/>
                  <a:ahLst/>
                  <a:cxnLst/>
                  <a:rect l="l" t="t" r="r" b="b"/>
                  <a:pathLst>
                    <a:path w="284874" h="214467" extrusionOk="0">
                      <a:moveTo>
                        <a:pt x="3" y="1"/>
                      </a:moveTo>
                      <a:lnTo>
                        <a:pt x="61305" y="8956"/>
                      </a:lnTo>
                      <a:cubicBezTo>
                        <a:pt x="92863" y="45522"/>
                        <a:pt x="122128" y="82087"/>
                        <a:pt x="146497" y="118652"/>
                      </a:cubicBezTo>
                      <a:cubicBezTo>
                        <a:pt x="151826" y="110593"/>
                        <a:pt x="154272" y="102534"/>
                        <a:pt x="178050" y="94474"/>
                      </a:cubicBezTo>
                      <a:cubicBezTo>
                        <a:pt x="193263" y="91218"/>
                        <a:pt x="208963" y="97602"/>
                        <a:pt x="225378" y="118205"/>
                      </a:cubicBezTo>
                      <a:lnTo>
                        <a:pt x="196530" y="117309"/>
                      </a:lnTo>
                      <a:lnTo>
                        <a:pt x="173542" y="131636"/>
                      </a:lnTo>
                      <a:lnTo>
                        <a:pt x="260988" y="148203"/>
                      </a:lnTo>
                      <a:cubicBezTo>
                        <a:pt x="281351" y="165515"/>
                        <a:pt x="281825" y="182828"/>
                        <a:pt x="284878" y="200140"/>
                      </a:cubicBezTo>
                      <a:lnTo>
                        <a:pt x="241154" y="170142"/>
                      </a:lnTo>
                      <a:cubicBezTo>
                        <a:pt x="216877" y="175053"/>
                        <a:pt x="188700" y="154222"/>
                        <a:pt x="164526" y="158501"/>
                      </a:cubicBezTo>
                      <a:cubicBezTo>
                        <a:pt x="172523" y="172829"/>
                        <a:pt x="182466" y="187156"/>
                        <a:pt x="178950" y="201483"/>
                      </a:cubicBezTo>
                      <a:lnTo>
                        <a:pt x="173091" y="214469"/>
                      </a:lnTo>
                      <a:cubicBezTo>
                        <a:pt x="160482" y="189773"/>
                        <a:pt x="144636" y="182773"/>
                        <a:pt x="129819" y="170142"/>
                      </a:cubicBezTo>
                      <a:lnTo>
                        <a:pt x="96914" y="135219"/>
                      </a:lnTo>
                      <a:lnTo>
                        <a:pt x="60403" y="146859"/>
                      </a:lnTo>
                      <a:cubicBezTo>
                        <a:pt x="52495" y="152468"/>
                        <a:pt x="51325" y="162538"/>
                        <a:pt x="50487" y="172829"/>
                      </a:cubicBezTo>
                      <a:cubicBezTo>
                        <a:pt x="43671" y="173437"/>
                        <a:pt x="40246" y="163943"/>
                        <a:pt x="36964" y="154023"/>
                      </a:cubicBezTo>
                      <a:cubicBezTo>
                        <a:pt x="31523" y="144762"/>
                        <a:pt x="43160" y="139742"/>
                        <a:pt x="51388" y="133875"/>
                      </a:cubicBezTo>
                      <a:cubicBezTo>
                        <a:pt x="59601" y="122598"/>
                        <a:pt x="72080" y="114146"/>
                        <a:pt x="94660" y="112384"/>
                      </a:cubicBezTo>
                      <a:lnTo>
                        <a:pt x="60403" y="78803"/>
                      </a:lnTo>
                      <a:close/>
                    </a:path>
                  </a:pathLst>
                </a:custGeom>
                <a:solidFill>
                  <a:srgbClr val="9C862B"/>
                </a:solidFill>
                <a:ln w="9525" cap="flat" cmpd="sng">
                  <a:solidFill>
                    <a:srgbClr val="66FF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50" name="Google Shape;550;p6"/>
                <p:cNvSpPr/>
                <p:nvPr/>
              </p:nvSpPr>
              <p:spPr>
                <a:xfrm>
                  <a:off x="6116827" y="3698025"/>
                  <a:ext cx="295128" cy="225750"/>
                </a:xfrm>
                <a:custGeom>
                  <a:avLst/>
                  <a:gdLst/>
                  <a:ahLst/>
                  <a:cxnLst/>
                  <a:rect l="l" t="t" r="r" b="b"/>
                  <a:pathLst>
                    <a:path w="295128" h="225750" extrusionOk="0">
                      <a:moveTo>
                        <a:pt x="20253" y="3524"/>
                      </a:moveTo>
                      <a:lnTo>
                        <a:pt x="3" y="1873"/>
                      </a:lnTo>
                      <a:cubicBezTo>
                        <a:pt x="15570" y="22072"/>
                        <a:pt x="17980" y="28386"/>
                        <a:pt x="46703" y="62470"/>
                      </a:cubicBezTo>
                      <a:cubicBezTo>
                        <a:pt x="47939" y="63936"/>
                        <a:pt x="87788" y="98821"/>
                        <a:pt x="91574" y="105994"/>
                      </a:cubicBezTo>
                      <a:cubicBezTo>
                        <a:pt x="71465" y="110267"/>
                        <a:pt x="57866" y="115077"/>
                        <a:pt x="51709" y="130990"/>
                      </a:cubicBezTo>
                      <a:cubicBezTo>
                        <a:pt x="38206" y="135217"/>
                        <a:pt x="37041" y="147635"/>
                        <a:pt x="38174" y="154838"/>
                      </a:cubicBezTo>
                      <a:cubicBezTo>
                        <a:pt x="39339" y="162239"/>
                        <a:pt x="42883" y="167814"/>
                        <a:pt x="48254" y="171004"/>
                      </a:cubicBezTo>
                      <a:lnTo>
                        <a:pt x="61271" y="178736"/>
                      </a:lnTo>
                      <a:lnTo>
                        <a:pt x="60366" y="168689"/>
                      </a:lnTo>
                      <a:cubicBezTo>
                        <a:pt x="58425" y="147162"/>
                        <a:pt x="73787" y="145023"/>
                        <a:pt x="83070" y="146489"/>
                      </a:cubicBezTo>
                      <a:cubicBezTo>
                        <a:pt x="88118" y="147286"/>
                        <a:pt x="96545" y="141919"/>
                        <a:pt x="103042" y="140954"/>
                      </a:cubicBezTo>
                      <a:cubicBezTo>
                        <a:pt x="114109" y="151967"/>
                        <a:pt x="122895" y="171458"/>
                        <a:pt x="137655" y="179799"/>
                      </a:cubicBezTo>
                      <a:cubicBezTo>
                        <a:pt x="152417" y="188141"/>
                        <a:pt x="164562" y="196757"/>
                        <a:pt x="172140" y="215762"/>
                      </a:cubicBezTo>
                      <a:lnTo>
                        <a:pt x="176124" y="225752"/>
                      </a:lnTo>
                      <a:lnTo>
                        <a:pt x="185308" y="220098"/>
                      </a:lnTo>
                      <a:cubicBezTo>
                        <a:pt x="199762" y="211193"/>
                        <a:pt x="185297" y="171935"/>
                        <a:pt x="178599" y="160804"/>
                      </a:cubicBezTo>
                      <a:cubicBezTo>
                        <a:pt x="189416" y="162507"/>
                        <a:pt x="194424" y="165153"/>
                        <a:pt x="198575" y="166215"/>
                      </a:cubicBezTo>
                      <a:cubicBezTo>
                        <a:pt x="211774" y="169592"/>
                        <a:pt x="226261" y="173774"/>
                        <a:pt x="239420" y="175771"/>
                      </a:cubicBezTo>
                      <a:cubicBezTo>
                        <a:pt x="252579" y="177767"/>
                        <a:pt x="264658" y="183458"/>
                        <a:pt x="277340" y="195244"/>
                      </a:cubicBezTo>
                      <a:cubicBezTo>
                        <a:pt x="277340" y="195244"/>
                        <a:pt x="290318" y="208681"/>
                        <a:pt x="293644" y="207293"/>
                      </a:cubicBezTo>
                      <a:cubicBezTo>
                        <a:pt x="296970" y="205895"/>
                        <a:pt x="293681" y="187074"/>
                        <a:pt x="293681" y="187074"/>
                      </a:cubicBezTo>
                      <a:cubicBezTo>
                        <a:pt x="293196" y="175544"/>
                        <a:pt x="287957" y="165444"/>
                        <a:pt x="281982" y="156281"/>
                      </a:cubicBezTo>
                      <a:cubicBezTo>
                        <a:pt x="276008" y="147120"/>
                        <a:pt x="266721" y="139486"/>
                        <a:pt x="260426" y="138418"/>
                      </a:cubicBezTo>
                      <a:lnTo>
                        <a:pt x="192248" y="126854"/>
                      </a:lnTo>
                      <a:cubicBezTo>
                        <a:pt x="193260" y="126342"/>
                        <a:pt x="196937" y="119847"/>
                        <a:pt x="209675" y="118726"/>
                      </a:cubicBezTo>
                      <a:cubicBezTo>
                        <a:pt x="219613" y="117852"/>
                        <a:pt x="236797" y="123980"/>
                        <a:pt x="241551" y="122949"/>
                      </a:cubicBezTo>
                      <a:cubicBezTo>
                        <a:pt x="239414" y="117212"/>
                        <a:pt x="224669" y="102098"/>
                        <a:pt x="217003" y="95529"/>
                      </a:cubicBezTo>
                      <a:cubicBezTo>
                        <a:pt x="206303" y="86361"/>
                        <a:pt x="193850" y="84788"/>
                        <a:pt x="181282" y="86570"/>
                      </a:cubicBezTo>
                      <a:cubicBezTo>
                        <a:pt x="169846" y="88191"/>
                        <a:pt x="157840" y="100348"/>
                        <a:pt x="151166" y="108827"/>
                      </a:cubicBezTo>
                      <a:cubicBezTo>
                        <a:pt x="151166" y="108827"/>
                        <a:pt x="125661" y="70095"/>
                        <a:pt x="111701" y="51587"/>
                      </a:cubicBezTo>
                      <a:cubicBezTo>
                        <a:pt x="98293" y="33810"/>
                        <a:pt x="69231" y="1"/>
                        <a:pt x="69231" y="1"/>
                      </a:cubicBezTo>
                      <a:lnTo>
                        <a:pt x="55247" y="11379"/>
                      </a:lnTo>
                      <a:cubicBezTo>
                        <a:pt x="55247" y="11379"/>
                        <a:pt x="87802" y="40917"/>
                        <a:pt x="102083" y="58053"/>
                      </a:cubicBezTo>
                      <a:cubicBezTo>
                        <a:pt x="120647" y="80326"/>
                        <a:pt x="153873" y="129529"/>
                        <a:pt x="153873" y="129529"/>
                      </a:cubicBezTo>
                      <a:cubicBezTo>
                        <a:pt x="154882" y="125497"/>
                        <a:pt x="156070" y="121423"/>
                        <a:pt x="160459" y="116644"/>
                      </a:cubicBezTo>
                      <a:cubicBezTo>
                        <a:pt x="168647" y="107727"/>
                        <a:pt x="173858" y="100949"/>
                        <a:pt x="181080" y="99454"/>
                      </a:cubicBezTo>
                      <a:cubicBezTo>
                        <a:pt x="188301" y="97958"/>
                        <a:pt x="199046" y="98207"/>
                        <a:pt x="201056" y="98511"/>
                      </a:cubicBezTo>
                      <a:cubicBezTo>
                        <a:pt x="205463" y="99175"/>
                        <a:pt x="218563" y="105482"/>
                        <a:pt x="221794" y="110760"/>
                      </a:cubicBezTo>
                      <a:cubicBezTo>
                        <a:pt x="212143" y="106424"/>
                        <a:pt x="200053" y="109904"/>
                        <a:pt x="194847" y="112258"/>
                      </a:cubicBezTo>
                      <a:cubicBezTo>
                        <a:pt x="181525" y="118281"/>
                        <a:pt x="177206" y="122577"/>
                        <a:pt x="171618" y="128387"/>
                      </a:cubicBezTo>
                      <a:cubicBezTo>
                        <a:pt x="175350" y="134223"/>
                        <a:pt x="203276" y="136676"/>
                        <a:pt x="208168" y="137736"/>
                      </a:cubicBezTo>
                      <a:lnTo>
                        <a:pt x="257694" y="148472"/>
                      </a:lnTo>
                      <a:cubicBezTo>
                        <a:pt x="264453" y="149937"/>
                        <a:pt x="275822" y="165050"/>
                        <a:pt x="277197" y="177724"/>
                      </a:cubicBezTo>
                      <a:cubicBezTo>
                        <a:pt x="270310" y="174369"/>
                        <a:pt x="250904" y="162023"/>
                        <a:pt x="240556" y="160849"/>
                      </a:cubicBezTo>
                      <a:cubicBezTo>
                        <a:pt x="230209" y="159675"/>
                        <a:pt x="218502" y="159119"/>
                        <a:pt x="205087" y="155687"/>
                      </a:cubicBezTo>
                      <a:cubicBezTo>
                        <a:pt x="191671" y="152255"/>
                        <a:pt x="184969" y="146608"/>
                        <a:pt x="171264" y="149179"/>
                      </a:cubicBezTo>
                      <a:lnTo>
                        <a:pt x="152645" y="135556"/>
                      </a:lnTo>
                      <a:lnTo>
                        <a:pt x="150017" y="137883"/>
                      </a:lnTo>
                      <a:cubicBezTo>
                        <a:pt x="161756" y="149274"/>
                        <a:pt x="168043" y="161741"/>
                        <a:pt x="175758" y="173624"/>
                      </a:cubicBezTo>
                      <a:cubicBezTo>
                        <a:pt x="180874" y="181505"/>
                        <a:pt x="181604" y="191425"/>
                        <a:pt x="180607" y="196232"/>
                      </a:cubicBezTo>
                      <a:cubicBezTo>
                        <a:pt x="171408" y="181987"/>
                        <a:pt x="160537" y="171643"/>
                        <a:pt x="145760" y="162600"/>
                      </a:cubicBezTo>
                      <a:cubicBezTo>
                        <a:pt x="130983" y="153557"/>
                        <a:pt x="119992" y="139409"/>
                        <a:pt x="106561" y="126799"/>
                      </a:cubicBezTo>
                      <a:cubicBezTo>
                        <a:pt x="96321" y="129542"/>
                        <a:pt x="85318" y="129622"/>
                        <a:pt x="77477" y="132180"/>
                      </a:cubicBezTo>
                      <a:cubicBezTo>
                        <a:pt x="71659" y="134079"/>
                        <a:pt x="50645" y="146679"/>
                        <a:pt x="54326" y="162260"/>
                      </a:cubicBezTo>
                      <a:cubicBezTo>
                        <a:pt x="49847" y="161500"/>
                        <a:pt x="39951" y="142051"/>
                        <a:pt x="60042" y="135209"/>
                      </a:cubicBezTo>
                      <a:cubicBezTo>
                        <a:pt x="63916" y="129285"/>
                        <a:pt x="71721" y="120395"/>
                        <a:pt x="85827" y="116712"/>
                      </a:cubicBezTo>
                      <a:cubicBezTo>
                        <a:pt x="99934" y="113031"/>
                        <a:pt x="104574" y="114531"/>
                        <a:pt x="105466" y="109821"/>
                      </a:cubicBezTo>
                      <a:cubicBezTo>
                        <a:pt x="106359" y="105111"/>
                        <a:pt x="91945" y="94578"/>
                        <a:pt x="87085" y="90359"/>
                      </a:cubicBezTo>
                      <a:cubicBezTo>
                        <a:pt x="82319" y="86223"/>
                        <a:pt x="59937" y="58306"/>
                        <a:pt x="59270" y="57431"/>
                      </a:cubicBezTo>
                      <a:cubicBezTo>
                        <a:pt x="39945" y="32043"/>
                        <a:pt x="33259" y="21493"/>
                        <a:pt x="20254" y="3524"/>
                      </a:cubicBezTo>
                      <a:close/>
                    </a:path>
                  </a:pathLst>
                </a:custGeom>
                <a:solidFill>
                  <a:srgbClr val="78673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51" name="Google Shape;551;p6"/>
                <p:cNvSpPr/>
                <p:nvPr/>
              </p:nvSpPr>
              <p:spPr>
                <a:xfrm>
                  <a:off x="5907206" y="3734453"/>
                  <a:ext cx="237268" cy="203718"/>
                </a:xfrm>
                <a:custGeom>
                  <a:avLst/>
                  <a:gdLst/>
                  <a:ahLst/>
                  <a:cxnLst/>
                  <a:rect l="l" t="t" r="r" b="b"/>
                  <a:pathLst>
                    <a:path w="237268" h="203718" extrusionOk="0">
                      <a:moveTo>
                        <a:pt x="25918" y="1"/>
                      </a:moveTo>
                      <a:lnTo>
                        <a:pt x="52062" y="104773"/>
                      </a:lnTo>
                      <a:lnTo>
                        <a:pt x="15101" y="124025"/>
                      </a:lnTo>
                      <a:cubicBezTo>
                        <a:pt x="5029" y="139246"/>
                        <a:pt x="-3047" y="155294"/>
                        <a:pt x="1126" y="176407"/>
                      </a:cubicBezTo>
                      <a:cubicBezTo>
                        <a:pt x="19332" y="161657"/>
                        <a:pt x="39146" y="138923"/>
                        <a:pt x="55217" y="134771"/>
                      </a:cubicBezTo>
                      <a:lnTo>
                        <a:pt x="107505" y="170592"/>
                      </a:lnTo>
                      <a:cubicBezTo>
                        <a:pt x="117722" y="180814"/>
                        <a:pt x="127694" y="191158"/>
                        <a:pt x="133197" y="203720"/>
                      </a:cubicBezTo>
                      <a:cubicBezTo>
                        <a:pt x="137532" y="197348"/>
                        <a:pt x="142011" y="191188"/>
                        <a:pt x="144015" y="181331"/>
                      </a:cubicBezTo>
                      <a:lnTo>
                        <a:pt x="124632" y="153128"/>
                      </a:lnTo>
                      <a:lnTo>
                        <a:pt x="110208" y="139696"/>
                      </a:lnTo>
                      <a:lnTo>
                        <a:pt x="128239" y="145516"/>
                      </a:lnTo>
                      <a:lnTo>
                        <a:pt x="164749" y="163874"/>
                      </a:lnTo>
                      <a:lnTo>
                        <a:pt x="212529" y="170592"/>
                      </a:lnTo>
                      <a:lnTo>
                        <a:pt x="236870" y="182678"/>
                      </a:lnTo>
                      <a:cubicBezTo>
                        <a:pt x="239335" y="171574"/>
                        <a:pt x="229909" y="157518"/>
                        <a:pt x="223348" y="144174"/>
                      </a:cubicBezTo>
                      <a:cubicBezTo>
                        <a:pt x="201561" y="137396"/>
                        <a:pt x="179775" y="136124"/>
                        <a:pt x="157988" y="132532"/>
                      </a:cubicBezTo>
                      <a:cubicBezTo>
                        <a:pt x="145108" y="130729"/>
                        <a:pt x="131482" y="137093"/>
                        <a:pt x="119674" y="123577"/>
                      </a:cubicBezTo>
                      <a:lnTo>
                        <a:pt x="154383" y="113280"/>
                      </a:lnTo>
                      <a:lnTo>
                        <a:pt x="185484" y="122234"/>
                      </a:lnTo>
                      <a:cubicBezTo>
                        <a:pt x="179277" y="111956"/>
                        <a:pt x="176112" y="100417"/>
                        <a:pt x="156185" y="95818"/>
                      </a:cubicBezTo>
                      <a:lnTo>
                        <a:pt x="106603" y="103877"/>
                      </a:lnTo>
                      <a:cubicBezTo>
                        <a:pt x="102843" y="93815"/>
                        <a:pt x="98356" y="84167"/>
                        <a:pt x="86318" y="78803"/>
                      </a:cubicBezTo>
                      <a:cubicBezTo>
                        <a:pt x="86318" y="78803"/>
                        <a:pt x="72796" y="1"/>
                        <a:pt x="68740" y="449"/>
                      </a:cubicBezTo>
                      <a:cubicBezTo>
                        <a:pt x="64683" y="897"/>
                        <a:pt x="25918" y="1"/>
                        <a:pt x="25918" y="1"/>
                      </a:cubicBezTo>
                      <a:close/>
                    </a:path>
                  </a:pathLst>
                </a:custGeom>
                <a:solidFill>
                  <a:srgbClr val="BA9509"/>
                </a:solidFill>
                <a:ln w="9525" cap="flat" cmpd="sng">
                  <a:solidFill>
                    <a:srgbClr val="AA44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52" name="Google Shape;552;p6"/>
                <p:cNvSpPr/>
                <p:nvPr/>
              </p:nvSpPr>
              <p:spPr>
                <a:xfrm>
                  <a:off x="5566431" y="2961897"/>
                  <a:ext cx="962929" cy="772333"/>
                </a:xfrm>
                <a:custGeom>
                  <a:avLst/>
                  <a:gdLst/>
                  <a:ahLst/>
                  <a:cxnLst/>
                  <a:rect l="l" t="t" r="r" b="b"/>
                  <a:pathLst>
                    <a:path w="962929" h="772333" extrusionOk="0">
                      <a:moveTo>
                        <a:pt x="962932" y="60465"/>
                      </a:moveTo>
                      <a:cubicBezTo>
                        <a:pt x="931922" y="47237"/>
                        <a:pt x="900913" y="49966"/>
                        <a:pt x="869903" y="53620"/>
                      </a:cubicBezTo>
                      <a:cubicBezTo>
                        <a:pt x="830088" y="68070"/>
                        <a:pt x="800424" y="88822"/>
                        <a:pt x="768836" y="108379"/>
                      </a:cubicBezTo>
                      <a:lnTo>
                        <a:pt x="704520" y="193941"/>
                      </a:lnTo>
                      <a:lnTo>
                        <a:pt x="543730" y="224742"/>
                      </a:lnTo>
                      <a:cubicBezTo>
                        <a:pt x="493962" y="245242"/>
                        <a:pt x="444194" y="249300"/>
                        <a:pt x="394425" y="241855"/>
                      </a:cubicBezTo>
                      <a:cubicBezTo>
                        <a:pt x="353732" y="239748"/>
                        <a:pt x="324864" y="219370"/>
                        <a:pt x="293358" y="203067"/>
                      </a:cubicBezTo>
                      <a:cubicBezTo>
                        <a:pt x="269435" y="173022"/>
                        <a:pt x="250192" y="137057"/>
                        <a:pt x="215260" y="120928"/>
                      </a:cubicBezTo>
                      <a:cubicBezTo>
                        <a:pt x="200901" y="94539"/>
                        <a:pt x="184757" y="69570"/>
                        <a:pt x="154390" y="55902"/>
                      </a:cubicBezTo>
                      <a:cubicBezTo>
                        <a:pt x="126347" y="31912"/>
                        <a:pt x="98825" y="10161"/>
                        <a:pt x="73995" y="1"/>
                      </a:cubicBezTo>
                      <a:cubicBezTo>
                        <a:pt x="59006" y="340"/>
                        <a:pt x="44803" y="1497"/>
                        <a:pt x="51025" y="23959"/>
                      </a:cubicBezTo>
                      <a:lnTo>
                        <a:pt x="68253" y="60465"/>
                      </a:lnTo>
                      <a:cubicBezTo>
                        <a:pt x="53607" y="58704"/>
                        <a:pt x="39143" y="53159"/>
                        <a:pt x="23461" y="73014"/>
                      </a:cubicBezTo>
                      <a:cubicBezTo>
                        <a:pt x="9482" y="76670"/>
                        <a:pt x="-2603" y="81736"/>
                        <a:pt x="491" y="98112"/>
                      </a:cubicBezTo>
                      <a:cubicBezTo>
                        <a:pt x="7858" y="109901"/>
                        <a:pt x="20517" y="121688"/>
                        <a:pt x="21164" y="133477"/>
                      </a:cubicBezTo>
                      <a:cubicBezTo>
                        <a:pt x="15379" y="151743"/>
                        <a:pt x="22433" y="166182"/>
                        <a:pt x="26907" y="181391"/>
                      </a:cubicBezTo>
                      <a:cubicBezTo>
                        <a:pt x="24082" y="193331"/>
                        <a:pt x="24890" y="200042"/>
                        <a:pt x="39204" y="219430"/>
                      </a:cubicBezTo>
                      <a:lnTo>
                        <a:pt x="49877" y="253263"/>
                      </a:lnTo>
                      <a:cubicBezTo>
                        <a:pt x="24016" y="269851"/>
                        <a:pt x="32777" y="284416"/>
                        <a:pt x="42986" y="298896"/>
                      </a:cubicBezTo>
                      <a:cubicBezTo>
                        <a:pt x="30351" y="313346"/>
                        <a:pt x="19653" y="327963"/>
                        <a:pt x="31501" y="344529"/>
                      </a:cubicBezTo>
                      <a:lnTo>
                        <a:pt x="59065" y="369627"/>
                      </a:lnTo>
                      <a:cubicBezTo>
                        <a:pt x="56440" y="422097"/>
                        <a:pt x="75296" y="425223"/>
                        <a:pt x="88926" y="440357"/>
                      </a:cubicBezTo>
                      <a:cubicBezTo>
                        <a:pt x="88973" y="463199"/>
                        <a:pt x="101537" y="480921"/>
                        <a:pt x="119935" y="496257"/>
                      </a:cubicBezTo>
                      <a:cubicBezTo>
                        <a:pt x="116652" y="505487"/>
                        <a:pt x="112341" y="514207"/>
                        <a:pt x="115283" y="526530"/>
                      </a:cubicBezTo>
                      <a:cubicBezTo>
                        <a:pt x="129674" y="532089"/>
                        <a:pt x="144375" y="538886"/>
                        <a:pt x="156687" y="536186"/>
                      </a:cubicBezTo>
                      <a:cubicBezTo>
                        <a:pt x="154488" y="556033"/>
                        <a:pt x="146351" y="576537"/>
                        <a:pt x="162429" y="594368"/>
                      </a:cubicBezTo>
                      <a:lnTo>
                        <a:pt x="189993" y="598931"/>
                      </a:lnTo>
                      <a:cubicBezTo>
                        <a:pt x="198420" y="617910"/>
                        <a:pt x="200726" y="640436"/>
                        <a:pt x="221003" y="652549"/>
                      </a:cubicBezTo>
                      <a:lnTo>
                        <a:pt x="261200" y="647986"/>
                      </a:lnTo>
                      <a:cubicBezTo>
                        <a:pt x="273683" y="663167"/>
                        <a:pt x="286841" y="676780"/>
                        <a:pt x="302546" y="684492"/>
                      </a:cubicBezTo>
                      <a:cubicBezTo>
                        <a:pt x="311309" y="712236"/>
                        <a:pt x="327233" y="735862"/>
                        <a:pt x="356526" y="751800"/>
                      </a:cubicBezTo>
                      <a:lnTo>
                        <a:pt x="377199" y="768913"/>
                      </a:lnTo>
                      <a:lnTo>
                        <a:pt x="417395" y="772335"/>
                      </a:lnTo>
                      <a:lnTo>
                        <a:pt x="441514" y="735829"/>
                      </a:lnTo>
                      <a:lnTo>
                        <a:pt x="509275" y="686774"/>
                      </a:lnTo>
                      <a:cubicBezTo>
                        <a:pt x="521739" y="707858"/>
                        <a:pt x="538821" y="724354"/>
                        <a:pt x="562107" y="734688"/>
                      </a:cubicBezTo>
                      <a:lnTo>
                        <a:pt x="616086" y="741532"/>
                      </a:lnTo>
                      <a:cubicBezTo>
                        <a:pt x="629427" y="726484"/>
                        <a:pt x="636272" y="708208"/>
                        <a:pt x="634462" y="685633"/>
                      </a:cubicBezTo>
                      <a:lnTo>
                        <a:pt x="636759" y="630874"/>
                      </a:lnTo>
                      <a:lnTo>
                        <a:pt x="697629" y="613762"/>
                      </a:lnTo>
                      <a:cubicBezTo>
                        <a:pt x="733409" y="598844"/>
                        <a:pt x="768834" y="583128"/>
                        <a:pt x="792954" y="541890"/>
                      </a:cubicBezTo>
                      <a:lnTo>
                        <a:pt x="875647" y="411837"/>
                      </a:lnTo>
                      <a:lnTo>
                        <a:pt x="927329" y="263530"/>
                      </a:lnTo>
                      <a:cubicBezTo>
                        <a:pt x="933621" y="234052"/>
                        <a:pt x="943063" y="197562"/>
                        <a:pt x="932862" y="176275"/>
                      </a:cubicBezTo>
                      <a:lnTo>
                        <a:pt x="912515" y="182664"/>
                      </a:lnTo>
                      <a:cubicBezTo>
                        <a:pt x="898301" y="181248"/>
                        <a:pt x="905852" y="170742"/>
                        <a:pt x="904800" y="159270"/>
                      </a:cubicBezTo>
                      <a:cubicBezTo>
                        <a:pt x="892609" y="149527"/>
                        <a:pt x="884546" y="138074"/>
                        <a:pt x="885309" y="122969"/>
                      </a:cubicBezTo>
                      <a:cubicBezTo>
                        <a:pt x="891227" y="107566"/>
                        <a:pt x="897468" y="92808"/>
                        <a:pt x="907642" y="85862"/>
                      </a:cubicBezTo>
                      <a:cubicBezTo>
                        <a:pt x="920687" y="71283"/>
                        <a:pt x="942704" y="66890"/>
                        <a:pt x="962932" y="60465"/>
                      </a:cubicBezTo>
                      <a:close/>
                    </a:path>
                  </a:pathLst>
                </a:custGeom>
                <a:solidFill>
                  <a:srgbClr val="FFFFFF"/>
                </a:solidFill>
                <a:ln w="9525" cap="flat" cmpd="sng">
                  <a:solidFill>
                    <a:srgbClr val="FFCC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53" name="Google Shape;553;p6"/>
                <p:cNvSpPr/>
                <p:nvPr/>
              </p:nvSpPr>
              <p:spPr>
                <a:xfrm>
                  <a:off x="5568530" y="2960156"/>
                  <a:ext cx="962928" cy="772333"/>
                </a:xfrm>
                <a:custGeom>
                  <a:avLst/>
                  <a:gdLst/>
                  <a:ahLst/>
                  <a:cxnLst/>
                  <a:rect l="l" t="t" r="r" b="b"/>
                  <a:pathLst>
                    <a:path w="962928" h="772333" extrusionOk="0">
                      <a:moveTo>
                        <a:pt x="962932" y="60465"/>
                      </a:moveTo>
                      <a:cubicBezTo>
                        <a:pt x="931923" y="47236"/>
                        <a:pt x="900913" y="49966"/>
                        <a:pt x="869904" y="53619"/>
                      </a:cubicBezTo>
                      <a:cubicBezTo>
                        <a:pt x="830088" y="68070"/>
                        <a:pt x="800425" y="88822"/>
                        <a:pt x="768836" y="108379"/>
                      </a:cubicBezTo>
                      <a:lnTo>
                        <a:pt x="704520" y="193941"/>
                      </a:lnTo>
                      <a:lnTo>
                        <a:pt x="543731" y="224743"/>
                      </a:lnTo>
                      <a:cubicBezTo>
                        <a:pt x="493962" y="245242"/>
                        <a:pt x="444194" y="249300"/>
                        <a:pt x="394426" y="241855"/>
                      </a:cubicBezTo>
                      <a:cubicBezTo>
                        <a:pt x="353732" y="239749"/>
                        <a:pt x="324864" y="219370"/>
                        <a:pt x="293357" y="203067"/>
                      </a:cubicBezTo>
                      <a:cubicBezTo>
                        <a:pt x="269434" y="173021"/>
                        <a:pt x="250192" y="137058"/>
                        <a:pt x="215260" y="120928"/>
                      </a:cubicBezTo>
                      <a:cubicBezTo>
                        <a:pt x="200902" y="94539"/>
                        <a:pt x="184756" y="69570"/>
                        <a:pt x="154389" y="55902"/>
                      </a:cubicBezTo>
                      <a:cubicBezTo>
                        <a:pt x="126347" y="31912"/>
                        <a:pt x="98825" y="10161"/>
                        <a:pt x="73995" y="1"/>
                      </a:cubicBezTo>
                      <a:cubicBezTo>
                        <a:pt x="59006" y="340"/>
                        <a:pt x="44803" y="1497"/>
                        <a:pt x="51025" y="23959"/>
                      </a:cubicBezTo>
                      <a:lnTo>
                        <a:pt x="68253" y="60465"/>
                      </a:lnTo>
                      <a:cubicBezTo>
                        <a:pt x="53607" y="58703"/>
                        <a:pt x="39143" y="53160"/>
                        <a:pt x="23461" y="73014"/>
                      </a:cubicBezTo>
                      <a:cubicBezTo>
                        <a:pt x="9482" y="76670"/>
                        <a:pt x="-2603" y="81736"/>
                        <a:pt x="491" y="98111"/>
                      </a:cubicBezTo>
                      <a:cubicBezTo>
                        <a:pt x="7858" y="109900"/>
                        <a:pt x="20517" y="121689"/>
                        <a:pt x="21164" y="133477"/>
                      </a:cubicBezTo>
                      <a:cubicBezTo>
                        <a:pt x="15379" y="151743"/>
                        <a:pt x="22433" y="166182"/>
                        <a:pt x="26907" y="181391"/>
                      </a:cubicBezTo>
                      <a:cubicBezTo>
                        <a:pt x="24082" y="193331"/>
                        <a:pt x="24890" y="200043"/>
                        <a:pt x="39204" y="219430"/>
                      </a:cubicBezTo>
                      <a:lnTo>
                        <a:pt x="49877" y="253263"/>
                      </a:lnTo>
                      <a:cubicBezTo>
                        <a:pt x="24016" y="269850"/>
                        <a:pt x="32777" y="284416"/>
                        <a:pt x="42986" y="298895"/>
                      </a:cubicBezTo>
                      <a:cubicBezTo>
                        <a:pt x="30351" y="313346"/>
                        <a:pt x="19653" y="327964"/>
                        <a:pt x="31501" y="344528"/>
                      </a:cubicBezTo>
                      <a:lnTo>
                        <a:pt x="59065" y="369627"/>
                      </a:lnTo>
                      <a:cubicBezTo>
                        <a:pt x="56440" y="422097"/>
                        <a:pt x="75296" y="425223"/>
                        <a:pt x="88925" y="440357"/>
                      </a:cubicBezTo>
                      <a:cubicBezTo>
                        <a:pt x="88976" y="463199"/>
                        <a:pt x="101538" y="480920"/>
                        <a:pt x="119935" y="496257"/>
                      </a:cubicBezTo>
                      <a:cubicBezTo>
                        <a:pt x="116651" y="505487"/>
                        <a:pt x="112342" y="514207"/>
                        <a:pt x="115283" y="526530"/>
                      </a:cubicBezTo>
                      <a:cubicBezTo>
                        <a:pt x="129673" y="532090"/>
                        <a:pt x="144376" y="538886"/>
                        <a:pt x="156686" y="536186"/>
                      </a:cubicBezTo>
                      <a:cubicBezTo>
                        <a:pt x="154488" y="556034"/>
                        <a:pt x="146350" y="576537"/>
                        <a:pt x="162430" y="594368"/>
                      </a:cubicBezTo>
                      <a:lnTo>
                        <a:pt x="189993" y="598931"/>
                      </a:lnTo>
                      <a:cubicBezTo>
                        <a:pt x="198420" y="617911"/>
                        <a:pt x="200725" y="640436"/>
                        <a:pt x="221002" y="652549"/>
                      </a:cubicBezTo>
                      <a:lnTo>
                        <a:pt x="261200" y="647986"/>
                      </a:lnTo>
                      <a:cubicBezTo>
                        <a:pt x="273682" y="663166"/>
                        <a:pt x="286841" y="676780"/>
                        <a:pt x="302546" y="684492"/>
                      </a:cubicBezTo>
                      <a:cubicBezTo>
                        <a:pt x="311308" y="712237"/>
                        <a:pt x="327233" y="735862"/>
                        <a:pt x="356525" y="751801"/>
                      </a:cubicBezTo>
                      <a:lnTo>
                        <a:pt x="377198" y="768912"/>
                      </a:lnTo>
                      <a:lnTo>
                        <a:pt x="417396" y="772335"/>
                      </a:lnTo>
                      <a:lnTo>
                        <a:pt x="441514" y="735829"/>
                      </a:lnTo>
                      <a:lnTo>
                        <a:pt x="509275" y="686774"/>
                      </a:lnTo>
                      <a:cubicBezTo>
                        <a:pt x="521738" y="707858"/>
                        <a:pt x="538821" y="724354"/>
                        <a:pt x="562106" y="734688"/>
                      </a:cubicBezTo>
                      <a:lnTo>
                        <a:pt x="616086" y="741533"/>
                      </a:lnTo>
                      <a:cubicBezTo>
                        <a:pt x="629428" y="726483"/>
                        <a:pt x="636272" y="708207"/>
                        <a:pt x="634462" y="685633"/>
                      </a:cubicBezTo>
                      <a:lnTo>
                        <a:pt x="636759" y="630873"/>
                      </a:lnTo>
                      <a:lnTo>
                        <a:pt x="697629" y="613761"/>
                      </a:lnTo>
                      <a:cubicBezTo>
                        <a:pt x="733408" y="598844"/>
                        <a:pt x="768834" y="583128"/>
                        <a:pt x="792955" y="541890"/>
                      </a:cubicBezTo>
                      <a:lnTo>
                        <a:pt x="875646" y="411836"/>
                      </a:lnTo>
                      <a:lnTo>
                        <a:pt x="927329" y="263531"/>
                      </a:lnTo>
                      <a:cubicBezTo>
                        <a:pt x="933620" y="234052"/>
                        <a:pt x="943063" y="197563"/>
                        <a:pt x="932862" y="176274"/>
                      </a:cubicBezTo>
                      <a:lnTo>
                        <a:pt x="912515" y="182664"/>
                      </a:lnTo>
                      <a:cubicBezTo>
                        <a:pt x="898301" y="181249"/>
                        <a:pt x="905851" y="170743"/>
                        <a:pt x="904800" y="159270"/>
                      </a:cubicBezTo>
                      <a:cubicBezTo>
                        <a:pt x="892609" y="149526"/>
                        <a:pt x="884547" y="138074"/>
                        <a:pt x="885309" y="122969"/>
                      </a:cubicBezTo>
                      <a:cubicBezTo>
                        <a:pt x="891226" y="107567"/>
                        <a:pt x="897468" y="92808"/>
                        <a:pt x="907642" y="85862"/>
                      </a:cubicBezTo>
                      <a:cubicBezTo>
                        <a:pt x="920687" y="71282"/>
                        <a:pt x="942704" y="66889"/>
                        <a:pt x="962932" y="60465"/>
                      </a:cubicBezTo>
                      <a:close/>
                    </a:path>
                  </a:pathLst>
                </a:custGeom>
                <a:solidFill>
                  <a:srgbClr val="9F3939"/>
                </a:solidFill>
                <a:ln w="9525" cap="flat" cmpd="sng">
                  <a:solidFill>
                    <a:srgbClr val="FFCC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54" name="Google Shape;554;p6"/>
                <p:cNvSpPr/>
                <p:nvPr/>
              </p:nvSpPr>
              <p:spPr>
                <a:xfrm>
                  <a:off x="5567508" y="2963513"/>
                  <a:ext cx="962928" cy="772333"/>
                </a:xfrm>
                <a:custGeom>
                  <a:avLst/>
                  <a:gdLst/>
                  <a:ahLst/>
                  <a:cxnLst/>
                  <a:rect l="l" t="t" r="r" b="b"/>
                  <a:pathLst>
                    <a:path w="962928" h="772333" extrusionOk="0">
                      <a:moveTo>
                        <a:pt x="962932" y="60464"/>
                      </a:moveTo>
                      <a:cubicBezTo>
                        <a:pt x="931923" y="47236"/>
                        <a:pt x="900913" y="49967"/>
                        <a:pt x="869903" y="53620"/>
                      </a:cubicBezTo>
                      <a:cubicBezTo>
                        <a:pt x="830088" y="68070"/>
                        <a:pt x="800425" y="88822"/>
                        <a:pt x="768836" y="108379"/>
                      </a:cubicBezTo>
                      <a:lnTo>
                        <a:pt x="704520" y="193940"/>
                      </a:lnTo>
                      <a:lnTo>
                        <a:pt x="543731" y="224743"/>
                      </a:lnTo>
                      <a:cubicBezTo>
                        <a:pt x="493962" y="245242"/>
                        <a:pt x="444194" y="249300"/>
                        <a:pt x="394426" y="241854"/>
                      </a:cubicBezTo>
                      <a:cubicBezTo>
                        <a:pt x="353732" y="239748"/>
                        <a:pt x="324864" y="219369"/>
                        <a:pt x="293358" y="203067"/>
                      </a:cubicBezTo>
                      <a:cubicBezTo>
                        <a:pt x="269434" y="173021"/>
                        <a:pt x="250192" y="137058"/>
                        <a:pt x="215260" y="120928"/>
                      </a:cubicBezTo>
                      <a:cubicBezTo>
                        <a:pt x="200901" y="94540"/>
                        <a:pt x="184756" y="69570"/>
                        <a:pt x="154389" y="55901"/>
                      </a:cubicBezTo>
                      <a:cubicBezTo>
                        <a:pt x="126347" y="31912"/>
                        <a:pt x="98824" y="10161"/>
                        <a:pt x="73995" y="1"/>
                      </a:cubicBezTo>
                      <a:cubicBezTo>
                        <a:pt x="59006" y="340"/>
                        <a:pt x="44803" y="1498"/>
                        <a:pt x="51025" y="23959"/>
                      </a:cubicBezTo>
                      <a:lnTo>
                        <a:pt x="68252" y="60464"/>
                      </a:lnTo>
                      <a:cubicBezTo>
                        <a:pt x="53607" y="58704"/>
                        <a:pt x="39143" y="53160"/>
                        <a:pt x="23461" y="73014"/>
                      </a:cubicBezTo>
                      <a:cubicBezTo>
                        <a:pt x="9482" y="76669"/>
                        <a:pt x="-2603" y="81736"/>
                        <a:pt x="491" y="98112"/>
                      </a:cubicBezTo>
                      <a:cubicBezTo>
                        <a:pt x="7858" y="109900"/>
                        <a:pt x="20517" y="121689"/>
                        <a:pt x="21164" y="133478"/>
                      </a:cubicBezTo>
                      <a:cubicBezTo>
                        <a:pt x="15379" y="151743"/>
                        <a:pt x="22433" y="166183"/>
                        <a:pt x="26907" y="181392"/>
                      </a:cubicBezTo>
                      <a:cubicBezTo>
                        <a:pt x="24082" y="193330"/>
                        <a:pt x="24890" y="200042"/>
                        <a:pt x="39204" y="219430"/>
                      </a:cubicBezTo>
                      <a:lnTo>
                        <a:pt x="49877" y="253263"/>
                      </a:lnTo>
                      <a:cubicBezTo>
                        <a:pt x="24016" y="269851"/>
                        <a:pt x="32777" y="284415"/>
                        <a:pt x="42986" y="298896"/>
                      </a:cubicBezTo>
                      <a:cubicBezTo>
                        <a:pt x="30351" y="313346"/>
                        <a:pt x="19653" y="327964"/>
                        <a:pt x="31501" y="344528"/>
                      </a:cubicBezTo>
                      <a:lnTo>
                        <a:pt x="59065" y="369626"/>
                      </a:lnTo>
                      <a:cubicBezTo>
                        <a:pt x="56440" y="422096"/>
                        <a:pt x="75296" y="425223"/>
                        <a:pt x="88926" y="440357"/>
                      </a:cubicBezTo>
                      <a:cubicBezTo>
                        <a:pt x="88977" y="463199"/>
                        <a:pt x="101537" y="480921"/>
                        <a:pt x="119935" y="496257"/>
                      </a:cubicBezTo>
                      <a:cubicBezTo>
                        <a:pt x="116651" y="505487"/>
                        <a:pt x="112342" y="514208"/>
                        <a:pt x="115283" y="526529"/>
                      </a:cubicBezTo>
                      <a:cubicBezTo>
                        <a:pt x="129673" y="532089"/>
                        <a:pt x="144376" y="538886"/>
                        <a:pt x="156687" y="536186"/>
                      </a:cubicBezTo>
                      <a:cubicBezTo>
                        <a:pt x="154488" y="556033"/>
                        <a:pt x="146350" y="576537"/>
                        <a:pt x="162430" y="594367"/>
                      </a:cubicBezTo>
                      <a:lnTo>
                        <a:pt x="189993" y="598930"/>
                      </a:lnTo>
                      <a:cubicBezTo>
                        <a:pt x="198420" y="617910"/>
                        <a:pt x="200726" y="640437"/>
                        <a:pt x="221002" y="652549"/>
                      </a:cubicBezTo>
                      <a:lnTo>
                        <a:pt x="261200" y="647986"/>
                      </a:lnTo>
                      <a:cubicBezTo>
                        <a:pt x="273683" y="663167"/>
                        <a:pt x="286841" y="676780"/>
                        <a:pt x="302546" y="684492"/>
                      </a:cubicBezTo>
                      <a:cubicBezTo>
                        <a:pt x="311309" y="712236"/>
                        <a:pt x="327233" y="735862"/>
                        <a:pt x="356525" y="751800"/>
                      </a:cubicBezTo>
                      <a:lnTo>
                        <a:pt x="377198" y="768913"/>
                      </a:lnTo>
                      <a:lnTo>
                        <a:pt x="417396" y="772335"/>
                      </a:lnTo>
                      <a:lnTo>
                        <a:pt x="441514" y="735829"/>
                      </a:lnTo>
                      <a:lnTo>
                        <a:pt x="509275" y="686773"/>
                      </a:lnTo>
                      <a:cubicBezTo>
                        <a:pt x="521739" y="707858"/>
                        <a:pt x="538821" y="724354"/>
                        <a:pt x="562107" y="734688"/>
                      </a:cubicBezTo>
                      <a:lnTo>
                        <a:pt x="616086" y="741533"/>
                      </a:lnTo>
                      <a:cubicBezTo>
                        <a:pt x="629428" y="726483"/>
                        <a:pt x="636272" y="708208"/>
                        <a:pt x="634462" y="685633"/>
                      </a:cubicBezTo>
                      <a:lnTo>
                        <a:pt x="636759" y="630874"/>
                      </a:lnTo>
                      <a:lnTo>
                        <a:pt x="697629" y="613761"/>
                      </a:lnTo>
                      <a:cubicBezTo>
                        <a:pt x="733408" y="598843"/>
                        <a:pt x="768834" y="583129"/>
                        <a:pt x="792955" y="541890"/>
                      </a:cubicBezTo>
                      <a:lnTo>
                        <a:pt x="875646" y="411837"/>
                      </a:lnTo>
                      <a:lnTo>
                        <a:pt x="927329" y="263530"/>
                      </a:lnTo>
                      <a:cubicBezTo>
                        <a:pt x="933620" y="234051"/>
                        <a:pt x="943063" y="197562"/>
                        <a:pt x="932862" y="176275"/>
                      </a:cubicBezTo>
                      <a:lnTo>
                        <a:pt x="912515" y="182663"/>
                      </a:lnTo>
                      <a:cubicBezTo>
                        <a:pt x="898301" y="181248"/>
                        <a:pt x="905852" y="170742"/>
                        <a:pt x="904799" y="159269"/>
                      </a:cubicBezTo>
                      <a:cubicBezTo>
                        <a:pt x="892609" y="149526"/>
                        <a:pt x="884547" y="138074"/>
                        <a:pt x="885309" y="122970"/>
                      </a:cubicBezTo>
                      <a:cubicBezTo>
                        <a:pt x="891226" y="107566"/>
                        <a:pt x="897468" y="92808"/>
                        <a:pt x="907642" y="85862"/>
                      </a:cubicBezTo>
                      <a:cubicBezTo>
                        <a:pt x="920687" y="71283"/>
                        <a:pt x="942704" y="66890"/>
                        <a:pt x="962932" y="60464"/>
                      </a:cubicBezTo>
                      <a:close/>
                    </a:path>
                  </a:pathLst>
                </a:custGeom>
                <a:noFill/>
                <a:ln w="9525" cap="flat" cmpd="sng">
                  <a:solidFill>
                    <a:srgbClr val="FFCC00">
                      <a:alpha val="2980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55" name="Google Shape;555;p6"/>
                <p:cNvSpPr/>
                <p:nvPr/>
              </p:nvSpPr>
              <p:spPr>
                <a:xfrm>
                  <a:off x="6451034" y="2922258"/>
                  <a:ext cx="153709" cy="245744"/>
                </a:xfrm>
                <a:custGeom>
                  <a:avLst/>
                  <a:gdLst/>
                  <a:ahLst/>
                  <a:cxnLst/>
                  <a:rect l="l" t="t" r="r" b="b"/>
                  <a:pathLst>
                    <a:path w="153709" h="245744" extrusionOk="0">
                      <a:moveTo>
                        <a:pt x="41472" y="92235"/>
                      </a:moveTo>
                      <a:lnTo>
                        <a:pt x="11723" y="64476"/>
                      </a:lnTo>
                      <a:cubicBezTo>
                        <a:pt x="8836" y="44424"/>
                        <a:pt x="15643" y="40420"/>
                        <a:pt x="19386" y="31343"/>
                      </a:cubicBezTo>
                      <a:cubicBezTo>
                        <a:pt x="31161" y="18411"/>
                        <a:pt x="43826" y="27579"/>
                        <a:pt x="56798" y="44327"/>
                      </a:cubicBezTo>
                      <a:lnTo>
                        <a:pt x="67615" y="1"/>
                      </a:lnTo>
                      <a:cubicBezTo>
                        <a:pt x="74816" y="7327"/>
                        <a:pt x="83751" y="12928"/>
                        <a:pt x="82941" y="28209"/>
                      </a:cubicBezTo>
                      <a:cubicBezTo>
                        <a:pt x="80896" y="42320"/>
                        <a:pt x="74886" y="61025"/>
                        <a:pt x="79335" y="67610"/>
                      </a:cubicBezTo>
                      <a:cubicBezTo>
                        <a:pt x="85947" y="63808"/>
                        <a:pt x="92558" y="49723"/>
                        <a:pt x="99168" y="36716"/>
                      </a:cubicBezTo>
                      <a:lnTo>
                        <a:pt x="108634" y="13881"/>
                      </a:lnTo>
                      <a:cubicBezTo>
                        <a:pt x="111491" y="21641"/>
                        <a:pt x="118789" y="26249"/>
                        <a:pt x="114043" y="39402"/>
                      </a:cubicBezTo>
                      <a:cubicBezTo>
                        <a:pt x="109853" y="60579"/>
                        <a:pt x="102790" y="87176"/>
                        <a:pt x="109986" y="86863"/>
                      </a:cubicBezTo>
                      <a:cubicBezTo>
                        <a:pt x="133497" y="73777"/>
                        <a:pt x="127418" y="52044"/>
                        <a:pt x="132528" y="33582"/>
                      </a:cubicBezTo>
                      <a:cubicBezTo>
                        <a:pt x="146226" y="41353"/>
                        <a:pt x="151999" y="54635"/>
                        <a:pt x="153712" y="70744"/>
                      </a:cubicBezTo>
                      <a:lnTo>
                        <a:pt x="134323" y="106563"/>
                      </a:lnTo>
                      <a:cubicBezTo>
                        <a:pt x="142299" y="118640"/>
                        <a:pt x="147674" y="130915"/>
                        <a:pt x="140188" y="144173"/>
                      </a:cubicBezTo>
                      <a:lnTo>
                        <a:pt x="127112" y="141935"/>
                      </a:lnTo>
                      <a:lnTo>
                        <a:pt x="119452" y="155814"/>
                      </a:lnTo>
                      <a:lnTo>
                        <a:pt x="88351" y="159843"/>
                      </a:lnTo>
                      <a:lnTo>
                        <a:pt x="96013" y="174619"/>
                      </a:lnTo>
                      <a:lnTo>
                        <a:pt x="119452" y="183574"/>
                      </a:lnTo>
                      <a:cubicBezTo>
                        <a:pt x="123879" y="198216"/>
                        <a:pt x="121564" y="209035"/>
                        <a:pt x="117649" y="218944"/>
                      </a:cubicBezTo>
                      <a:cubicBezTo>
                        <a:pt x="109242" y="230757"/>
                        <a:pt x="101547" y="244928"/>
                        <a:pt x="89703" y="245361"/>
                      </a:cubicBezTo>
                      <a:cubicBezTo>
                        <a:pt x="75457" y="247085"/>
                        <a:pt x="63532" y="243041"/>
                        <a:pt x="54093" y="232825"/>
                      </a:cubicBezTo>
                      <a:lnTo>
                        <a:pt x="45529" y="214915"/>
                      </a:lnTo>
                      <a:cubicBezTo>
                        <a:pt x="38017" y="224679"/>
                        <a:pt x="30504" y="223158"/>
                        <a:pt x="22991" y="222527"/>
                      </a:cubicBezTo>
                      <a:lnTo>
                        <a:pt x="15779" y="191633"/>
                      </a:lnTo>
                      <a:cubicBezTo>
                        <a:pt x="10124" y="184606"/>
                        <a:pt x="2420" y="183684"/>
                        <a:pt x="3" y="167007"/>
                      </a:cubicBezTo>
                      <a:lnTo>
                        <a:pt x="14878" y="132532"/>
                      </a:lnTo>
                      <a:lnTo>
                        <a:pt x="36064" y="112831"/>
                      </a:lnTo>
                      <a:cubicBezTo>
                        <a:pt x="50430" y="105675"/>
                        <a:pt x="67128" y="104307"/>
                        <a:pt x="83842" y="102981"/>
                      </a:cubicBezTo>
                      <a:close/>
                    </a:path>
                  </a:pathLst>
                </a:custGeom>
                <a:solidFill>
                  <a:srgbClr val="FFFFFF"/>
                </a:solidFill>
                <a:ln w="9525" cap="flat" cmpd="sng">
                  <a:solidFill>
                    <a:srgbClr val="FF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56" name="Google Shape;556;p6"/>
                <p:cNvSpPr/>
                <p:nvPr/>
              </p:nvSpPr>
              <p:spPr>
                <a:xfrm>
                  <a:off x="6451345" y="2922813"/>
                  <a:ext cx="153703" cy="245744"/>
                </a:xfrm>
                <a:custGeom>
                  <a:avLst/>
                  <a:gdLst/>
                  <a:ahLst/>
                  <a:cxnLst/>
                  <a:rect l="l" t="t" r="r" b="b"/>
                  <a:pathLst>
                    <a:path w="153703" h="245744" extrusionOk="0">
                      <a:moveTo>
                        <a:pt x="41472" y="92235"/>
                      </a:moveTo>
                      <a:lnTo>
                        <a:pt x="11723" y="64476"/>
                      </a:lnTo>
                      <a:cubicBezTo>
                        <a:pt x="8837" y="44424"/>
                        <a:pt x="15643" y="40420"/>
                        <a:pt x="19386" y="31343"/>
                      </a:cubicBezTo>
                      <a:cubicBezTo>
                        <a:pt x="31161" y="18411"/>
                        <a:pt x="43826" y="27579"/>
                        <a:pt x="56798" y="44327"/>
                      </a:cubicBezTo>
                      <a:lnTo>
                        <a:pt x="67616" y="1"/>
                      </a:lnTo>
                      <a:cubicBezTo>
                        <a:pt x="74816" y="7327"/>
                        <a:pt x="83751" y="12928"/>
                        <a:pt x="82942" y="28209"/>
                      </a:cubicBezTo>
                      <a:cubicBezTo>
                        <a:pt x="80896" y="42320"/>
                        <a:pt x="74886" y="61025"/>
                        <a:pt x="79335" y="67610"/>
                      </a:cubicBezTo>
                      <a:cubicBezTo>
                        <a:pt x="85947" y="63808"/>
                        <a:pt x="92558" y="49723"/>
                        <a:pt x="99168" y="36716"/>
                      </a:cubicBezTo>
                      <a:lnTo>
                        <a:pt x="108634" y="13881"/>
                      </a:lnTo>
                      <a:cubicBezTo>
                        <a:pt x="111491" y="21641"/>
                        <a:pt x="118784" y="26249"/>
                        <a:pt x="114044" y="39402"/>
                      </a:cubicBezTo>
                      <a:cubicBezTo>
                        <a:pt x="109853" y="60579"/>
                        <a:pt x="102790" y="87175"/>
                        <a:pt x="109986" y="86862"/>
                      </a:cubicBezTo>
                      <a:cubicBezTo>
                        <a:pt x="133502" y="73777"/>
                        <a:pt x="127413" y="52044"/>
                        <a:pt x="132523" y="33582"/>
                      </a:cubicBezTo>
                      <a:cubicBezTo>
                        <a:pt x="146221" y="41353"/>
                        <a:pt x="152004" y="54635"/>
                        <a:pt x="153707" y="70744"/>
                      </a:cubicBezTo>
                      <a:lnTo>
                        <a:pt x="134328" y="106563"/>
                      </a:lnTo>
                      <a:cubicBezTo>
                        <a:pt x="142294" y="118640"/>
                        <a:pt x="147679" y="130915"/>
                        <a:pt x="140183" y="144173"/>
                      </a:cubicBezTo>
                      <a:lnTo>
                        <a:pt x="127117" y="141934"/>
                      </a:lnTo>
                      <a:lnTo>
                        <a:pt x="119447" y="155814"/>
                      </a:lnTo>
                      <a:lnTo>
                        <a:pt x="88351" y="159844"/>
                      </a:lnTo>
                      <a:lnTo>
                        <a:pt x="96013" y="174619"/>
                      </a:lnTo>
                      <a:lnTo>
                        <a:pt x="119447" y="183573"/>
                      </a:lnTo>
                      <a:cubicBezTo>
                        <a:pt x="123874" y="198217"/>
                        <a:pt x="121559" y="209035"/>
                        <a:pt x="117649" y="218945"/>
                      </a:cubicBezTo>
                      <a:cubicBezTo>
                        <a:pt x="109242" y="230758"/>
                        <a:pt x="101547" y="244927"/>
                        <a:pt x="89703" y="245361"/>
                      </a:cubicBezTo>
                      <a:cubicBezTo>
                        <a:pt x="75457" y="247084"/>
                        <a:pt x="63532" y="243041"/>
                        <a:pt x="54093" y="232825"/>
                      </a:cubicBezTo>
                      <a:lnTo>
                        <a:pt x="45529" y="214915"/>
                      </a:lnTo>
                      <a:cubicBezTo>
                        <a:pt x="38017" y="224678"/>
                        <a:pt x="30504" y="223158"/>
                        <a:pt x="22991" y="222526"/>
                      </a:cubicBezTo>
                      <a:lnTo>
                        <a:pt x="15779" y="191633"/>
                      </a:lnTo>
                      <a:cubicBezTo>
                        <a:pt x="10124" y="184607"/>
                        <a:pt x="2420" y="183684"/>
                        <a:pt x="3" y="167008"/>
                      </a:cubicBezTo>
                      <a:lnTo>
                        <a:pt x="14878" y="132532"/>
                      </a:lnTo>
                      <a:lnTo>
                        <a:pt x="36064" y="112832"/>
                      </a:lnTo>
                      <a:cubicBezTo>
                        <a:pt x="50430" y="105675"/>
                        <a:pt x="67128" y="104306"/>
                        <a:pt x="83842" y="102981"/>
                      </a:cubicBezTo>
                      <a:close/>
                    </a:path>
                  </a:pathLst>
                </a:custGeom>
                <a:solidFill>
                  <a:srgbClr val="FF4E56"/>
                </a:solidFill>
                <a:ln w="9525" cap="flat" cmpd="sng">
                  <a:solidFill>
                    <a:srgbClr val="FF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57" name="Google Shape;557;p6"/>
                <p:cNvSpPr/>
                <p:nvPr/>
              </p:nvSpPr>
              <p:spPr>
                <a:xfrm>
                  <a:off x="6450323" y="2923638"/>
                  <a:ext cx="153706" cy="245744"/>
                </a:xfrm>
                <a:custGeom>
                  <a:avLst/>
                  <a:gdLst/>
                  <a:ahLst/>
                  <a:cxnLst/>
                  <a:rect l="l" t="t" r="r" b="b"/>
                  <a:pathLst>
                    <a:path w="153706" h="245744" extrusionOk="0">
                      <a:moveTo>
                        <a:pt x="41472" y="92235"/>
                      </a:moveTo>
                      <a:lnTo>
                        <a:pt x="11723" y="64476"/>
                      </a:lnTo>
                      <a:cubicBezTo>
                        <a:pt x="8837" y="44424"/>
                        <a:pt x="15643" y="40420"/>
                        <a:pt x="19386" y="31343"/>
                      </a:cubicBezTo>
                      <a:cubicBezTo>
                        <a:pt x="31161" y="18411"/>
                        <a:pt x="43827" y="27579"/>
                        <a:pt x="56798" y="44327"/>
                      </a:cubicBezTo>
                      <a:lnTo>
                        <a:pt x="67616" y="1"/>
                      </a:lnTo>
                      <a:cubicBezTo>
                        <a:pt x="74816" y="7327"/>
                        <a:pt x="83751" y="12928"/>
                        <a:pt x="82942" y="28209"/>
                      </a:cubicBezTo>
                      <a:cubicBezTo>
                        <a:pt x="80896" y="42320"/>
                        <a:pt x="74886" y="61025"/>
                        <a:pt x="79335" y="67610"/>
                      </a:cubicBezTo>
                      <a:cubicBezTo>
                        <a:pt x="85947" y="63808"/>
                        <a:pt x="92558" y="49723"/>
                        <a:pt x="99169" y="36716"/>
                      </a:cubicBezTo>
                      <a:lnTo>
                        <a:pt x="108634" y="13881"/>
                      </a:lnTo>
                      <a:cubicBezTo>
                        <a:pt x="111491" y="21641"/>
                        <a:pt x="118789" y="26249"/>
                        <a:pt x="114044" y="39402"/>
                      </a:cubicBezTo>
                      <a:cubicBezTo>
                        <a:pt x="109853" y="60579"/>
                        <a:pt x="102791" y="87176"/>
                        <a:pt x="109986" y="86863"/>
                      </a:cubicBezTo>
                      <a:cubicBezTo>
                        <a:pt x="133504" y="73777"/>
                        <a:pt x="127415" y="52044"/>
                        <a:pt x="132525" y="33582"/>
                      </a:cubicBezTo>
                      <a:cubicBezTo>
                        <a:pt x="146223" y="41353"/>
                        <a:pt x="151995" y="54635"/>
                        <a:pt x="153709" y="70744"/>
                      </a:cubicBezTo>
                      <a:lnTo>
                        <a:pt x="134330" y="106563"/>
                      </a:lnTo>
                      <a:cubicBezTo>
                        <a:pt x="142296" y="118640"/>
                        <a:pt x="147681" y="130915"/>
                        <a:pt x="140185" y="144173"/>
                      </a:cubicBezTo>
                      <a:lnTo>
                        <a:pt x="127119" y="141935"/>
                      </a:lnTo>
                      <a:lnTo>
                        <a:pt x="119449" y="155814"/>
                      </a:lnTo>
                      <a:lnTo>
                        <a:pt x="88351" y="159843"/>
                      </a:lnTo>
                      <a:lnTo>
                        <a:pt x="96013" y="174619"/>
                      </a:lnTo>
                      <a:lnTo>
                        <a:pt x="119449" y="183574"/>
                      </a:lnTo>
                      <a:cubicBezTo>
                        <a:pt x="123876" y="198216"/>
                        <a:pt x="121561" y="209035"/>
                        <a:pt x="117649" y="218944"/>
                      </a:cubicBezTo>
                      <a:cubicBezTo>
                        <a:pt x="109242" y="230757"/>
                        <a:pt x="101546" y="244928"/>
                        <a:pt x="89703" y="245361"/>
                      </a:cubicBezTo>
                      <a:cubicBezTo>
                        <a:pt x="75457" y="247085"/>
                        <a:pt x="63532" y="243041"/>
                        <a:pt x="54093" y="232825"/>
                      </a:cubicBezTo>
                      <a:lnTo>
                        <a:pt x="45529" y="214915"/>
                      </a:lnTo>
                      <a:cubicBezTo>
                        <a:pt x="38017" y="224679"/>
                        <a:pt x="30504" y="223158"/>
                        <a:pt x="22991" y="222527"/>
                      </a:cubicBezTo>
                      <a:lnTo>
                        <a:pt x="15779" y="191633"/>
                      </a:lnTo>
                      <a:cubicBezTo>
                        <a:pt x="10124" y="184606"/>
                        <a:pt x="2420" y="183684"/>
                        <a:pt x="3" y="167007"/>
                      </a:cubicBezTo>
                      <a:lnTo>
                        <a:pt x="14878" y="132532"/>
                      </a:lnTo>
                      <a:lnTo>
                        <a:pt x="36064" y="112831"/>
                      </a:lnTo>
                      <a:cubicBezTo>
                        <a:pt x="50430" y="105675"/>
                        <a:pt x="67128" y="104307"/>
                        <a:pt x="83843" y="102981"/>
                      </a:cubicBezTo>
                      <a:close/>
                    </a:path>
                  </a:pathLst>
                </a:custGeom>
                <a:noFill/>
                <a:ln w="9525" cap="flat" cmpd="sng">
                  <a:solidFill>
                    <a:srgbClr val="FF0000">
                      <a:alpha val="3098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58" name="Google Shape;558;p6"/>
                <p:cNvSpPr/>
                <p:nvPr/>
              </p:nvSpPr>
              <p:spPr>
                <a:xfrm>
                  <a:off x="5902181" y="3729827"/>
                  <a:ext cx="249529" cy="215426"/>
                </a:xfrm>
                <a:custGeom>
                  <a:avLst/>
                  <a:gdLst/>
                  <a:ahLst/>
                  <a:cxnLst/>
                  <a:rect l="l" t="t" r="r" b="b"/>
                  <a:pathLst>
                    <a:path w="249529" h="215426" extrusionOk="0">
                      <a:moveTo>
                        <a:pt x="80347" y="4390"/>
                      </a:moveTo>
                      <a:lnTo>
                        <a:pt x="67147" y="8706"/>
                      </a:lnTo>
                      <a:cubicBezTo>
                        <a:pt x="75736" y="31459"/>
                        <a:pt x="81425" y="46700"/>
                        <a:pt x="85386" y="71227"/>
                      </a:cubicBezTo>
                      <a:cubicBezTo>
                        <a:pt x="89349" y="95754"/>
                        <a:pt x="94385" y="98604"/>
                        <a:pt x="96523" y="100636"/>
                      </a:cubicBezTo>
                      <a:cubicBezTo>
                        <a:pt x="101914" y="108401"/>
                        <a:pt x="106438" y="104931"/>
                        <a:pt x="108137" y="114837"/>
                      </a:cubicBezTo>
                      <a:cubicBezTo>
                        <a:pt x="123948" y="112948"/>
                        <a:pt x="140184" y="109220"/>
                        <a:pt x="155679" y="106396"/>
                      </a:cubicBezTo>
                      <a:cubicBezTo>
                        <a:pt x="162843" y="105090"/>
                        <a:pt x="176722" y="106752"/>
                        <a:pt x="182391" y="121297"/>
                      </a:cubicBezTo>
                      <a:cubicBezTo>
                        <a:pt x="182183" y="121470"/>
                        <a:pt x="161015" y="111517"/>
                        <a:pt x="150638" y="113496"/>
                      </a:cubicBezTo>
                      <a:cubicBezTo>
                        <a:pt x="139316" y="115654"/>
                        <a:pt x="136129" y="122148"/>
                        <a:pt x="128123" y="122991"/>
                      </a:cubicBezTo>
                      <a:cubicBezTo>
                        <a:pt x="118192" y="124039"/>
                        <a:pt x="104711" y="119160"/>
                        <a:pt x="104711" y="119160"/>
                      </a:cubicBezTo>
                      <a:lnTo>
                        <a:pt x="126127" y="135063"/>
                      </a:lnTo>
                      <a:cubicBezTo>
                        <a:pt x="145217" y="149238"/>
                        <a:pt x="181696" y="136783"/>
                        <a:pt x="217573" y="150245"/>
                      </a:cubicBezTo>
                      <a:cubicBezTo>
                        <a:pt x="222729" y="152113"/>
                        <a:pt x="232200" y="171813"/>
                        <a:pt x="234190" y="174417"/>
                      </a:cubicBezTo>
                      <a:cubicBezTo>
                        <a:pt x="228700" y="172279"/>
                        <a:pt x="212167" y="162709"/>
                        <a:pt x="203178" y="163202"/>
                      </a:cubicBezTo>
                      <a:cubicBezTo>
                        <a:pt x="194188" y="163695"/>
                        <a:pt x="174978" y="163593"/>
                        <a:pt x="158981" y="158856"/>
                      </a:cubicBezTo>
                      <a:cubicBezTo>
                        <a:pt x="142983" y="154118"/>
                        <a:pt x="138255" y="147118"/>
                        <a:pt x="127592" y="144319"/>
                      </a:cubicBezTo>
                      <a:lnTo>
                        <a:pt x="102475" y="139399"/>
                      </a:lnTo>
                      <a:cubicBezTo>
                        <a:pt x="109339" y="143763"/>
                        <a:pt x="122361" y="150837"/>
                        <a:pt x="131082" y="164290"/>
                      </a:cubicBezTo>
                      <a:cubicBezTo>
                        <a:pt x="138226" y="175309"/>
                        <a:pt x="139045" y="189827"/>
                        <a:pt x="138874" y="196108"/>
                      </a:cubicBezTo>
                      <a:cubicBezTo>
                        <a:pt x="134814" y="193524"/>
                        <a:pt x="113529" y="162517"/>
                        <a:pt x="104981" y="159826"/>
                      </a:cubicBezTo>
                      <a:cubicBezTo>
                        <a:pt x="96432" y="157135"/>
                        <a:pt x="94832" y="154005"/>
                        <a:pt x="91064" y="145336"/>
                      </a:cubicBezTo>
                      <a:cubicBezTo>
                        <a:pt x="85922" y="144659"/>
                        <a:pt x="81160" y="142174"/>
                        <a:pt x="76741" y="140210"/>
                      </a:cubicBezTo>
                      <a:cubicBezTo>
                        <a:pt x="75500" y="139051"/>
                        <a:pt x="74126" y="136574"/>
                        <a:pt x="70905" y="132098"/>
                      </a:cubicBezTo>
                      <a:lnTo>
                        <a:pt x="65507" y="124579"/>
                      </a:lnTo>
                      <a:cubicBezTo>
                        <a:pt x="61450" y="128695"/>
                        <a:pt x="54754" y="131849"/>
                        <a:pt x="51483" y="133503"/>
                      </a:cubicBezTo>
                      <a:cubicBezTo>
                        <a:pt x="48213" y="134666"/>
                        <a:pt x="42478" y="137007"/>
                        <a:pt x="33474" y="141833"/>
                      </a:cubicBezTo>
                      <a:cubicBezTo>
                        <a:pt x="27293" y="144282"/>
                        <a:pt x="15846" y="165376"/>
                        <a:pt x="12865" y="169959"/>
                      </a:cubicBezTo>
                      <a:cubicBezTo>
                        <a:pt x="13149" y="167478"/>
                        <a:pt x="17032" y="143595"/>
                        <a:pt x="18818" y="141309"/>
                      </a:cubicBezTo>
                      <a:cubicBezTo>
                        <a:pt x="27242" y="130525"/>
                        <a:pt x="32708" y="124498"/>
                        <a:pt x="41219" y="121922"/>
                      </a:cubicBezTo>
                      <a:cubicBezTo>
                        <a:pt x="49729" y="119345"/>
                        <a:pt x="59038" y="119090"/>
                        <a:pt x="61880" y="112348"/>
                      </a:cubicBezTo>
                      <a:cubicBezTo>
                        <a:pt x="64723" y="105604"/>
                        <a:pt x="68722" y="100851"/>
                        <a:pt x="60490" y="80571"/>
                      </a:cubicBezTo>
                      <a:cubicBezTo>
                        <a:pt x="52257" y="60292"/>
                        <a:pt x="45487" y="32735"/>
                        <a:pt x="40586" y="5676"/>
                      </a:cubicBezTo>
                      <a:lnTo>
                        <a:pt x="25381" y="1"/>
                      </a:lnTo>
                      <a:cubicBezTo>
                        <a:pt x="30382" y="27617"/>
                        <a:pt x="34921" y="65384"/>
                        <a:pt x="48394" y="97094"/>
                      </a:cubicBezTo>
                      <a:cubicBezTo>
                        <a:pt x="50915" y="104552"/>
                        <a:pt x="50318" y="107728"/>
                        <a:pt x="40420" y="111190"/>
                      </a:cubicBezTo>
                      <a:cubicBezTo>
                        <a:pt x="30520" y="114652"/>
                        <a:pt x="14832" y="120848"/>
                        <a:pt x="6543" y="140246"/>
                      </a:cubicBezTo>
                      <a:cubicBezTo>
                        <a:pt x="-1747" y="159644"/>
                        <a:pt x="-336" y="175400"/>
                        <a:pt x="1092" y="182785"/>
                      </a:cubicBezTo>
                      <a:cubicBezTo>
                        <a:pt x="2520" y="190161"/>
                        <a:pt x="3669" y="191843"/>
                        <a:pt x="5845" y="193099"/>
                      </a:cubicBezTo>
                      <a:cubicBezTo>
                        <a:pt x="8019" y="194355"/>
                        <a:pt x="8729" y="188631"/>
                        <a:pt x="15829" y="182097"/>
                      </a:cubicBezTo>
                      <a:cubicBezTo>
                        <a:pt x="22929" y="175572"/>
                        <a:pt x="28663" y="174660"/>
                        <a:pt x="32339" y="168625"/>
                      </a:cubicBezTo>
                      <a:cubicBezTo>
                        <a:pt x="36014" y="162594"/>
                        <a:pt x="41079" y="158136"/>
                        <a:pt x="45753" y="155550"/>
                      </a:cubicBezTo>
                      <a:cubicBezTo>
                        <a:pt x="50960" y="153036"/>
                        <a:pt x="55880" y="150912"/>
                        <a:pt x="60865" y="148699"/>
                      </a:cubicBezTo>
                      <a:cubicBezTo>
                        <a:pt x="61969" y="150242"/>
                        <a:pt x="62605" y="151660"/>
                        <a:pt x="64351" y="153291"/>
                      </a:cubicBezTo>
                      <a:cubicBezTo>
                        <a:pt x="67654" y="156376"/>
                        <a:pt x="73035" y="158278"/>
                        <a:pt x="78933" y="160097"/>
                      </a:cubicBezTo>
                      <a:cubicBezTo>
                        <a:pt x="84679" y="170162"/>
                        <a:pt x="93642" y="177477"/>
                        <a:pt x="106545" y="179979"/>
                      </a:cubicBezTo>
                      <a:cubicBezTo>
                        <a:pt x="119448" y="182482"/>
                        <a:pt x="123303" y="193484"/>
                        <a:pt x="131165" y="205722"/>
                      </a:cubicBezTo>
                      <a:lnTo>
                        <a:pt x="137380" y="215428"/>
                      </a:lnTo>
                      <a:lnTo>
                        <a:pt x="145328" y="207090"/>
                      </a:lnTo>
                      <a:cubicBezTo>
                        <a:pt x="153780" y="198246"/>
                        <a:pt x="155284" y="186929"/>
                        <a:pt x="152559" y="178834"/>
                      </a:cubicBezTo>
                      <a:cubicBezTo>
                        <a:pt x="150737" y="173424"/>
                        <a:pt x="130800" y="155525"/>
                        <a:pt x="128280" y="152224"/>
                      </a:cubicBezTo>
                      <a:cubicBezTo>
                        <a:pt x="131950" y="153407"/>
                        <a:pt x="151117" y="169213"/>
                        <a:pt x="154950" y="170344"/>
                      </a:cubicBezTo>
                      <a:cubicBezTo>
                        <a:pt x="171780" y="175329"/>
                        <a:pt x="189456" y="179685"/>
                        <a:pt x="201374" y="178986"/>
                      </a:cubicBezTo>
                      <a:cubicBezTo>
                        <a:pt x="213291" y="178297"/>
                        <a:pt x="221625" y="182937"/>
                        <a:pt x="233457" y="190060"/>
                      </a:cubicBezTo>
                      <a:lnTo>
                        <a:pt x="249532" y="199735"/>
                      </a:lnTo>
                      <a:lnTo>
                        <a:pt x="247083" y="181215"/>
                      </a:lnTo>
                      <a:cubicBezTo>
                        <a:pt x="246153" y="174184"/>
                        <a:pt x="245153" y="166251"/>
                        <a:pt x="241147" y="158516"/>
                      </a:cubicBezTo>
                      <a:cubicBezTo>
                        <a:pt x="237139" y="150780"/>
                        <a:pt x="229677" y="143810"/>
                        <a:pt x="211602" y="141952"/>
                      </a:cubicBezTo>
                      <a:cubicBezTo>
                        <a:pt x="196151" y="137860"/>
                        <a:pt x="147001" y="132819"/>
                        <a:pt x="138663" y="130157"/>
                      </a:cubicBezTo>
                      <a:cubicBezTo>
                        <a:pt x="133060" y="125166"/>
                        <a:pt x="166963" y="124355"/>
                        <a:pt x="167898" y="124264"/>
                      </a:cubicBezTo>
                      <a:cubicBezTo>
                        <a:pt x="168834" y="124173"/>
                        <a:pt x="186246" y="128412"/>
                        <a:pt x="195557" y="136195"/>
                      </a:cubicBezTo>
                      <a:cubicBezTo>
                        <a:pt x="197334" y="120943"/>
                        <a:pt x="188785" y="108821"/>
                        <a:pt x="178555" y="101172"/>
                      </a:cubicBezTo>
                      <a:cubicBezTo>
                        <a:pt x="170756" y="95341"/>
                        <a:pt x="159288" y="93555"/>
                        <a:pt x="153095" y="94713"/>
                      </a:cubicBezTo>
                      <a:lnTo>
                        <a:pt x="115607" y="101726"/>
                      </a:lnTo>
                      <a:cubicBezTo>
                        <a:pt x="113508" y="96539"/>
                        <a:pt x="111459" y="92273"/>
                        <a:pt x="108726" y="89673"/>
                      </a:cubicBezTo>
                      <a:cubicBezTo>
                        <a:pt x="104697" y="85842"/>
                        <a:pt x="99883" y="84224"/>
                        <a:pt x="98046" y="81623"/>
                      </a:cubicBezTo>
                      <a:cubicBezTo>
                        <a:pt x="94966" y="43870"/>
                        <a:pt x="87896" y="24392"/>
                        <a:pt x="80347" y="4392"/>
                      </a:cubicBezTo>
                      <a:close/>
                    </a:path>
                  </a:pathLst>
                </a:custGeom>
                <a:solidFill>
                  <a:srgbClr val="78673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59" name="Google Shape;559;p6"/>
                <p:cNvSpPr/>
                <p:nvPr/>
              </p:nvSpPr>
              <p:spPr>
                <a:xfrm>
                  <a:off x="5559596" y="2954553"/>
                  <a:ext cx="1005325" cy="786888"/>
                </a:xfrm>
                <a:custGeom>
                  <a:avLst/>
                  <a:gdLst/>
                  <a:ahLst/>
                  <a:cxnLst/>
                  <a:rect l="l" t="t" r="r" b="b"/>
                  <a:pathLst>
                    <a:path w="1005325" h="786888" extrusionOk="0">
                      <a:moveTo>
                        <a:pt x="79542" y="42"/>
                      </a:moveTo>
                      <a:cubicBezTo>
                        <a:pt x="77698" y="-37"/>
                        <a:pt x="75851" y="1"/>
                        <a:pt x="74004" y="141"/>
                      </a:cubicBezTo>
                      <a:cubicBezTo>
                        <a:pt x="69077" y="512"/>
                        <a:pt x="64129" y="1668"/>
                        <a:pt x="59203" y="3702"/>
                      </a:cubicBezTo>
                      <a:cubicBezTo>
                        <a:pt x="36315" y="21364"/>
                        <a:pt x="54448" y="37779"/>
                        <a:pt x="62410" y="56337"/>
                      </a:cubicBezTo>
                      <a:cubicBezTo>
                        <a:pt x="43121" y="53614"/>
                        <a:pt x="30907" y="58493"/>
                        <a:pt x="23485" y="75333"/>
                      </a:cubicBezTo>
                      <a:cubicBezTo>
                        <a:pt x="10637" y="79353"/>
                        <a:pt x="3044" y="86613"/>
                        <a:pt x="576" y="98305"/>
                      </a:cubicBezTo>
                      <a:cubicBezTo>
                        <a:pt x="-2899" y="114775"/>
                        <a:pt x="10124" y="125180"/>
                        <a:pt x="20676" y="135427"/>
                      </a:cubicBezTo>
                      <a:cubicBezTo>
                        <a:pt x="19151" y="142931"/>
                        <a:pt x="17331" y="150399"/>
                        <a:pt x="17828" y="158954"/>
                      </a:cubicBezTo>
                      <a:cubicBezTo>
                        <a:pt x="18374" y="168368"/>
                        <a:pt x="22131" y="178242"/>
                        <a:pt x="28286" y="187428"/>
                      </a:cubicBezTo>
                      <a:cubicBezTo>
                        <a:pt x="27023" y="193233"/>
                        <a:pt x="25186" y="199256"/>
                        <a:pt x="26194" y="207809"/>
                      </a:cubicBezTo>
                      <a:cubicBezTo>
                        <a:pt x="27134" y="215786"/>
                        <a:pt x="32076" y="223889"/>
                        <a:pt x="38944" y="231356"/>
                      </a:cubicBezTo>
                      <a:cubicBezTo>
                        <a:pt x="28754" y="242981"/>
                        <a:pt x="24425" y="247529"/>
                        <a:pt x="42450" y="257831"/>
                      </a:cubicBezTo>
                      <a:cubicBezTo>
                        <a:pt x="35210" y="265064"/>
                        <a:pt x="25780" y="270521"/>
                        <a:pt x="24899" y="279004"/>
                      </a:cubicBezTo>
                      <a:cubicBezTo>
                        <a:pt x="23877" y="288851"/>
                        <a:pt x="26510" y="299378"/>
                        <a:pt x="41354" y="305440"/>
                      </a:cubicBezTo>
                      <a:cubicBezTo>
                        <a:pt x="27315" y="313803"/>
                        <a:pt x="23261" y="323438"/>
                        <a:pt x="22429" y="337555"/>
                      </a:cubicBezTo>
                      <a:cubicBezTo>
                        <a:pt x="21595" y="351716"/>
                        <a:pt x="36048" y="371429"/>
                        <a:pt x="58864" y="378851"/>
                      </a:cubicBezTo>
                      <a:cubicBezTo>
                        <a:pt x="48324" y="406190"/>
                        <a:pt x="63199" y="448030"/>
                        <a:pt x="87410" y="453984"/>
                      </a:cubicBezTo>
                      <a:cubicBezTo>
                        <a:pt x="78993" y="478694"/>
                        <a:pt x="98539" y="495428"/>
                        <a:pt x="113008" y="509567"/>
                      </a:cubicBezTo>
                      <a:cubicBezTo>
                        <a:pt x="106952" y="520297"/>
                        <a:pt x="110930" y="531049"/>
                        <a:pt x="117610" y="538337"/>
                      </a:cubicBezTo>
                      <a:cubicBezTo>
                        <a:pt x="125781" y="547254"/>
                        <a:pt x="143179" y="549896"/>
                        <a:pt x="157548" y="552230"/>
                      </a:cubicBezTo>
                      <a:cubicBezTo>
                        <a:pt x="150083" y="575904"/>
                        <a:pt x="154722" y="600067"/>
                        <a:pt x="166276" y="611570"/>
                      </a:cubicBezTo>
                      <a:cubicBezTo>
                        <a:pt x="173330" y="618594"/>
                        <a:pt x="188327" y="615625"/>
                        <a:pt x="197043" y="618252"/>
                      </a:cubicBezTo>
                      <a:cubicBezTo>
                        <a:pt x="197646" y="632228"/>
                        <a:pt x="204835" y="648712"/>
                        <a:pt x="216596" y="660822"/>
                      </a:cubicBezTo>
                      <a:cubicBezTo>
                        <a:pt x="231056" y="675712"/>
                        <a:pt x="248962" y="670095"/>
                        <a:pt x="267334" y="667239"/>
                      </a:cubicBezTo>
                      <a:cubicBezTo>
                        <a:pt x="266138" y="689161"/>
                        <a:pt x="279933" y="692869"/>
                        <a:pt x="296696" y="693827"/>
                      </a:cubicBezTo>
                      <a:cubicBezTo>
                        <a:pt x="309923" y="719156"/>
                        <a:pt x="323518" y="750081"/>
                        <a:pt x="359186" y="767890"/>
                      </a:cubicBezTo>
                      <a:cubicBezTo>
                        <a:pt x="368798" y="785580"/>
                        <a:pt x="384031" y="784325"/>
                        <a:pt x="399047" y="785363"/>
                      </a:cubicBezTo>
                      <a:cubicBezTo>
                        <a:pt x="415699" y="786514"/>
                        <a:pt x="428978" y="790473"/>
                        <a:pt x="437435" y="778181"/>
                      </a:cubicBezTo>
                      <a:cubicBezTo>
                        <a:pt x="448653" y="766748"/>
                        <a:pt x="450744" y="755532"/>
                        <a:pt x="454247" y="749054"/>
                      </a:cubicBezTo>
                      <a:cubicBezTo>
                        <a:pt x="462895" y="748456"/>
                        <a:pt x="474247" y="750124"/>
                        <a:pt x="481917" y="745749"/>
                      </a:cubicBezTo>
                      <a:cubicBezTo>
                        <a:pt x="496067" y="735456"/>
                        <a:pt x="501503" y="722524"/>
                        <a:pt x="511499" y="710468"/>
                      </a:cubicBezTo>
                      <a:cubicBezTo>
                        <a:pt x="526689" y="725553"/>
                        <a:pt x="540061" y="745771"/>
                        <a:pt x="559647" y="747985"/>
                      </a:cubicBezTo>
                      <a:cubicBezTo>
                        <a:pt x="559647" y="747985"/>
                        <a:pt x="559767" y="747998"/>
                        <a:pt x="559827" y="748005"/>
                      </a:cubicBezTo>
                      <a:cubicBezTo>
                        <a:pt x="559887" y="748011"/>
                        <a:pt x="546197" y="743595"/>
                        <a:pt x="560006" y="748025"/>
                      </a:cubicBezTo>
                      <a:cubicBezTo>
                        <a:pt x="577941" y="753773"/>
                        <a:pt x="585819" y="756800"/>
                        <a:pt x="602696" y="756454"/>
                      </a:cubicBezTo>
                      <a:cubicBezTo>
                        <a:pt x="609558" y="756314"/>
                        <a:pt x="628929" y="756342"/>
                        <a:pt x="634907" y="750835"/>
                      </a:cubicBezTo>
                      <a:cubicBezTo>
                        <a:pt x="640886" y="745327"/>
                        <a:pt x="646982" y="744089"/>
                        <a:pt x="650028" y="733719"/>
                      </a:cubicBezTo>
                      <a:cubicBezTo>
                        <a:pt x="653648" y="721384"/>
                        <a:pt x="652475" y="707311"/>
                        <a:pt x="650028" y="695985"/>
                      </a:cubicBezTo>
                      <a:cubicBezTo>
                        <a:pt x="655644" y="682836"/>
                        <a:pt x="660060" y="666079"/>
                        <a:pt x="659130" y="644003"/>
                      </a:cubicBezTo>
                      <a:cubicBezTo>
                        <a:pt x="666660" y="642514"/>
                        <a:pt x="675136" y="637080"/>
                        <a:pt x="681661" y="637394"/>
                      </a:cubicBezTo>
                      <a:cubicBezTo>
                        <a:pt x="701585" y="638352"/>
                        <a:pt x="717600" y="630790"/>
                        <a:pt x="730606" y="623662"/>
                      </a:cubicBezTo>
                      <a:cubicBezTo>
                        <a:pt x="743321" y="616692"/>
                        <a:pt x="761170" y="611395"/>
                        <a:pt x="776443" y="597463"/>
                      </a:cubicBezTo>
                      <a:cubicBezTo>
                        <a:pt x="810781" y="566141"/>
                        <a:pt x="823640" y="535322"/>
                        <a:pt x="860588" y="482123"/>
                      </a:cubicBezTo>
                      <a:cubicBezTo>
                        <a:pt x="902869" y="421243"/>
                        <a:pt x="912751" y="358066"/>
                        <a:pt x="930529" y="306173"/>
                      </a:cubicBezTo>
                      <a:cubicBezTo>
                        <a:pt x="941011" y="275576"/>
                        <a:pt x="946282" y="243481"/>
                        <a:pt x="950011" y="216022"/>
                      </a:cubicBezTo>
                      <a:cubicBezTo>
                        <a:pt x="951059" y="208306"/>
                        <a:pt x="947552" y="204462"/>
                        <a:pt x="950868" y="196729"/>
                      </a:cubicBezTo>
                      <a:cubicBezTo>
                        <a:pt x="947253" y="191913"/>
                        <a:pt x="943708" y="186079"/>
                        <a:pt x="940887" y="172450"/>
                      </a:cubicBezTo>
                      <a:lnTo>
                        <a:pt x="944413" y="156996"/>
                      </a:lnTo>
                      <a:cubicBezTo>
                        <a:pt x="946489" y="147884"/>
                        <a:pt x="923136" y="159138"/>
                        <a:pt x="937282" y="168869"/>
                      </a:cubicBezTo>
                      <a:cubicBezTo>
                        <a:pt x="939292" y="182312"/>
                        <a:pt x="925713" y="185115"/>
                        <a:pt x="918756" y="179949"/>
                      </a:cubicBezTo>
                      <a:cubicBezTo>
                        <a:pt x="914109" y="176499"/>
                        <a:pt x="918936" y="170300"/>
                        <a:pt x="913317" y="157056"/>
                      </a:cubicBezTo>
                      <a:cubicBezTo>
                        <a:pt x="912274" y="154596"/>
                        <a:pt x="906458" y="146103"/>
                        <a:pt x="904413" y="144372"/>
                      </a:cubicBezTo>
                      <a:cubicBezTo>
                        <a:pt x="902677" y="142903"/>
                        <a:pt x="900505" y="132776"/>
                        <a:pt x="909593" y="128384"/>
                      </a:cubicBezTo>
                      <a:cubicBezTo>
                        <a:pt x="917873" y="124381"/>
                        <a:pt x="929173" y="126485"/>
                        <a:pt x="931864" y="121498"/>
                      </a:cubicBezTo>
                      <a:cubicBezTo>
                        <a:pt x="934920" y="115833"/>
                        <a:pt x="916243" y="96005"/>
                        <a:pt x="923238" y="92093"/>
                      </a:cubicBezTo>
                      <a:cubicBezTo>
                        <a:pt x="932111" y="87133"/>
                        <a:pt x="948345" y="79106"/>
                        <a:pt x="956346" y="79252"/>
                      </a:cubicBezTo>
                      <a:cubicBezTo>
                        <a:pt x="964845" y="79407"/>
                        <a:pt x="969491" y="78620"/>
                        <a:pt x="978697" y="86553"/>
                      </a:cubicBezTo>
                      <a:lnTo>
                        <a:pt x="993359" y="99197"/>
                      </a:lnTo>
                      <a:cubicBezTo>
                        <a:pt x="1007184" y="111110"/>
                        <a:pt x="1006524" y="98914"/>
                        <a:pt x="1003638" y="93558"/>
                      </a:cubicBezTo>
                      <a:cubicBezTo>
                        <a:pt x="989227" y="66816"/>
                        <a:pt x="961527" y="56930"/>
                        <a:pt x="934972" y="54240"/>
                      </a:cubicBezTo>
                      <a:cubicBezTo>
                        <a:pt x="911351" y="51848"/>
                        <a:pt x="888477" y="50992"/>
                        <a:pt x="867859" y="57861"/>
                      </a:cubicBezTo>
                      <a:cubicBezTo>
                        <a:pt x="840958" y="66824"/>
                        <a:pt x="812089" y="79310"/>
                        <a:pt x="790467" y="93261"/>
                      </a:cubicBezTo>
                      <a:cubicBezTo>
                        <a:pt x="769455" y="106820"/>
                        <a:pt x="756166" y="126589"/>
                        <a:pt x="743594" y="144193"/>
                      </a:cubicBezTo>
                      <a:cubicBezTo>
                        <a:pt x="731023" y="161797"/>
                        <a:pt x="719274" y="177141"/>
                        <a:pt x="704311" y="185589"/>
                      </a:cubicBezTo>
                      <a:cubicBezTo>
                        <a:pt x="669268" y="205374"/>
                        <a:pt x="620713" y="201955"/>
                        <a:pt x="572536" y="213133"/>
                      </a:cubicBezTo>
                      <a:cubicBezTo>
                        <a:pt x="530876" y="222799"/>
                        <a:pt x="494663" y="242449"/>
                        <a:pt x="459965" y="241805"/>
                      </a:cubicBezTo>
                      <a:cubicBezTo>
                        <a:pt x="410108" y="240879"/>
                        <a:pt x="358956" y="237836"/>
                        <a:pt x="319883" y="209274"/>
                      </a:cubicBezTo>
                      <a:cubicBezTo>
                        <a:pt x="305284" y="198603"/>
                        <a:pt x="293847" y="173710"/>
                        <a:pt x="281935" y="162695"/>
                      </a:cubicBezTo>
                      <a:cubicBezTo>
                        <a:pt x="269300" y="151011"/>
                        <a:pt x="259858" y="143563"/>
                        <a:pt x="252910" y="137822"/>
                      </a:cubicBezTo>
                      <a:cubicBezTo>
                        <a:pt x="235511" y="123444"/>
                        <a:pt x="218665" y="110420"/>
                        <a:pt x="211216" y="95042"/>
                      </a:cubicBezTo>
                      <a:cubicBezTo>
                        <a:pt x="201860" y="75724"/>
                        <a:pt x="186665" y="64154"/>
                        <a:pt x="172551" y="57267"/>
                      </a:cubicBezTo>
                      <a:cubicBezTo>
                        <a:pt x="150342" y="46431"/>
                        <a:pt x="135649" y="29967"/>
                        <a:pt x="117470" y="15872"/>
                      </a:cubicBezTo>
                      <a:cubicBezTo>
                        <a:pt x="105213" y="6369"/>
                        <a:pt x="92445" y="589"/>
                        <a:pt x="79542" y="43"/>
                      </a:cubicBezTo>
                      <a:close/>
                      <a:moveTo>
                        <a:pt x="84841" y="23905"/>
                      </a:moveTo>
                      <a:cubicBezTo>
                        <a:pt x="91128" y="24452"/>
                        <a:pt x="98273" y="28831"/>
                        <a:pt x="104223" y="33344"/>
                      </a:cubicBezTo>
                      <a:cubicBezTo>
                        <a:pt x="110545" y="38139"/>
                        <a:pt x="121690" y="47171"/>
                        <a:pt x="126534" y="52439"/>
                      </a:cubicBezTo>
                      <a:cubicBezTo>
                        <a:pt x="138995" y="65989"/>
                        <a:pt x="155293" y="71906"/>
                        <a:pt x="167411" y="78776"/>
                      </a:cubicBezTo>
                      <a:cubicBezTo>
                        <a:pt x="179529" y="85646"/>
                        <a:pt x="191369" y="96017"/>
                        <a:pt x="197213" y="108081"/>
                      </a:cubicBezTo>
                      <a:cubicBezTo>
                        <a:pt x="208858" y="132123"/>
                        <a:pt x="225441" y="143784"/>
                        <a:pt x="243030" y="155907"/>
                      </a:cubicBezTo>
                      <a:cubicBezTo>
                        <a:pt x="261529" y="168657"/>
                        <a:pt x="269411" y="182252"/>
                        <a:pt x="279803" y="199399"/>
                      </a:cubicBezTo>
                      <a:cubicBezTo>
                        <a:pt x="284754" y="207568"/>
                        <a:pt x="304364" y="222450"/>
                        <a:pt x="315680" y="228467"/>
                      </a:cubicBezTo>
                      <a:cubicBezTo>
                        <a:pt x="365833" y="255132"/>
                        <a:pt x="404963" y="263231"/>
                        <a:pt x="459427" y="264242"/>
                      </a:cubicBezTo>
                      <a:cubicBezTo>
                        <a:pt x="504551" y="265080"/>
                        <a:pt x="543025" y="249464"/>
                        <a:pt x="579110" y="241092"/>
                      </a:cubicBezTo>
                      <a:cubicBezTo>
                        <a:pt x="621000" y="231372"/>
                        <a:pt x="673227" y="236174"/>
                        <a:pt x="718594" y="210559"/>
                      </a:cubicBezTo>
                      <a:cubicBezTo>
                        <a:pt x="740598" y="198136"/>
                        <a:pt x="754461" y="178605"/>
                        <a:pt x="767180" y="160794"/>
                      </a:cubicBezTo>
                      <a:cubicBezTo>
                        <a:pt x="779900" y="142984"/>
                        <a:pt x="790378" y="124701"/>
                        <a:pt x="803057" y="112771"/>
                      </a:cubicBezTo>
                      <a:cubicBezTo>
                        <a:pt x="820705" y="96164"/>
                        <a:pt x="846448" y="84872"/>
                        <a:pt x="868755" y="75966"/>
                      </a:cubicBezTo>
                      <a:cubicBezTo>
                        <a:pt x="881738" y="70783"/>
                        <a:pt x="924439" y="63347"/>
                        <a:pt x="949134" y="69654"/>
                      </a:cubicBezTo>
                      <a:cubicBezTo>
                        <a:pt x="932566" y="70435"/>
                        <a:pt x="910942" y="83563"/>
                        <a:pt x="901504" y="97396"/>
                      </a:cubicBezTo>
                      <a:cubicBezTo>
                        <a:pt x="894420" y="107780"/>
                        <a:pt x="886550" y="120999"/>
                        <a:pt x="886086" y="132458"/>
                      </a:cubicBezTo>
                      <a:cubicBezTo>
                        <a:pt x="885747" y="140847"/>
                        <a:pt x="889661" y="149075"/>
                        <a:pt x="891723" y="155432"/>
                      </a:cubicBezTo>
                      <a:cubicBezTo>
                        <a:pt x="893469" y="160813"/>
                        <a:pt x="898960" y="163700"/>
                        <a:pt x="905289" y="167700"/>
                      </a:cubicBezTo>
                      <a:cubicBezTo>
                        <a:pt x="906826" y="173961"/>
                        <a:pt x="904401" y="184211"/>
                        <a:pt x="907381" y="188615"/>
                      </a:cubicBezTo>
                      <a:cubicBezTo>
                        <a:pt x="912876" y="196733"/>
                        <a:pt x="928480" y="201326"/>
                        <a:pt x="936644" y="190198"/>
                      </a:cubicBezTo>
                      <a:cubicBezTo>
                        <a:pt x="941548" y="216682"/>
                        <a:pt x="928840" y="259596"/>
                        <a:pt x="914791" y="299346"/>
                      </a:cubicBezTo>
                      <a:cubicBezTo>
                        <a:pt x="895120" y="355008"/>
                        <a:pt x="874779" y="411116"/>
                        <a:pt x="836803" y="465797"/>
                      </a:cubicBezTo>
                      <a:cubicBezTo>
                        <a:pt x="798738" y="520605"/>
                        <a:pt x="786816" y="549021"/>
                        <a:pt x="756901" y="576310"/>
                      </a:cubicBezTo>
                      <a:cubicBezTo>
                        <a:pt x="747888" y="584530"/>
                        <a:pt x="732796" y="589677"/>
                        <a:pt x="716642" y="598530"/>
                      </a:cubicBezTo>
                      <a:cubicBezTo>
                        <a:pt x="704160" y="605372"/>
                        <a:pt x="692639" y="609502"/>
                        <a:pt x="686024" y="608998"/>
                      </a:cubicBezTo>
                      <a:cubicBezTo>
                        <a:pt x="665405" y="607427"/>
                        <a:pt x="649425" y="618594"/>
                        <a:pt x="632756" y="629459"/>
                      </a:cubicBezTo>
                      <a:cubicBezTo>
                        <a:pt x="639383" y="652415"/>
                        <a:pt x="626939" y="675829"/>
                        <a:pt x="619907" y="693470"/>
                      </a:cubicBezTo>
                      <a:cubicBezTo>
                        <a:pt x="623435" y="703228"/>
                        <a:pt x="623950" y="713944"/>
                        <a:pt x="622856" y="723389"/>
                      </a:cubicBezTo>
                      <a:cubicBezTo>
                        <a:pt x="622206" y="728996"/>
                        <a:pt x="622023" y="737789"/>
                        <a:pt x="619269" y="740862"/>
                      </a:cubicBezTo>
                      <a:cubicBezTo>
                        <a:pt x="618006" y="740902"/>
                        <a:pt x="593668" y="740455"/>
                        <a:pt x="584886" y="738230"/>
                      </a:cubicBezTo>
                      <a:cubicBezTo>
                        <a:pt x="575067" y="733704"/>
                        <a:pt x="572720" y="723956"/>
                        <a:pt x="557078" y="719669"/>
                      </a:cubicBezTo>
                      <a:cubicBezTo>
                        <a:pt x="541435" y="715382"/>
                        <a:pt x="530575" y="704811"/>
                        <a:pt x="535464" y="693669"/>
                      </a:cubicBezTo>
                      <a:cubicBezTo>
                        <a:pt x="540352" y="682525"/>
                        <a:pt x="552190" y="667660"/>
                        <a:pt x="563532" y="661256"/>
                      </a:cubicBezTo>
                      <a:cubicBezTo>
                        <a:pt x="569317" y="657990"/>
                        <a:pt x="585575" y="674792"/>
                        <a:pt x="594569" y="673743"/>
                      </a:cubicBezTo>
                      <a:cubicBezTo>
                        <a:pt x="605936" y="672415"/>
                        <a:pt x="623442" y="645124"/>
                        <a:pt x="620923" y="641133"/>
                      </a:cubicBezTo>
                      <a:cubicBezTo>
                        <a:pt x="615419" y="632413"/>
                        <a:pt x="600367" y="659356"/>
                        <a:pt x="592895" y="660029"/>
                      </a:cubicBezTo>
                      <a:cubicBezTo>
                        <a:pt x="581798" y="661030"/>
                        <a:pt x="569391" y="639360"/>
                        <a:pt x="560385" y="644892"/>
                      </a:cubicBezTo>
                      <a:cubicBezTo>
                        <a:pt x="535705" y="660054"/>
                        <a:pt x="533160" y="672663"/>
                        <a:pt x="523711" y="671902"/>
                      </a:cubicBezTo>
                      <a:cubicBezTo>
                        <a:pt x="522600" y="671813"/>
                        <a:pt x="506284" y="683890"/>
                        <a:pt x="501460" y="691175"/>
                      </a:cubicBezTo>
                      <a:cubicBezTo>
                        <a:pt x="495572" y="700066"/>
                        <a:pt x="485163" y="697489"/>
                        <a:pt x="478710" y="704353"/>
                      </a:cubicBezTo>
                      <a:cubicBezTo>
                        <a:pt x="477119" y="711545"/>
                        <a:pt x="471692" y="716707"/>
                        <a:pt x="467515" y="720836"/>
                      </a:cubicBezTo>
                      <a:cubicBezTo>
                        <a:pt x="457332" y="724879"/>
                        <a:pt x="454890" y="735973"/>
                        <a:pt x="444407" y="735539"/>
                      </a:cubicBezTo>
                      <a:cubicBezTo>
                        <a:pt x="431584" y="755394"/>
                        <a:pt x="420157" y="774713"/>
                        <a:pt x="404287" y="773649"/>
                      </a:cubicBezTo>
                      <a:cubicBezTo>
                        <a:pt x="388866" y="772616"/>
                        <a:pt x="376114" y="765955"/>
                        <a:pt x="370441" y="753169"/>
                      </a:cubicBezTo>
                      <a:cubicBezTo>
                        <a:pt x="338449" y="737077"/>
                        <a:pt x="328351" y="705998"/>
                        <a:pt x="314027" y="679382"/>
                      </a:cubicBezTo>
                      <a:cubicBezTo>
                        <a:pt x="283332" y="674366"/>
                        <a:pt x="285714" y="659987"/>
                        <a:pt x="278946" y="639372"/>
                      </a:cubicBezTo>
                      <a:cubicBezTo>
                        <a:pt x="269168" y="644480"/>
                        <a:pt x="241760" y="651048"/>
                        <a:pt x="231797" y="648043"/>
                      </a:cubicBezTo>
                      <a:cubicBezTo>
                        <a:pt x="212117" y="642107"/>
                        <a:pt x="211494" y="618286"/>
                        <a:pt x="210141" y="600569"/>
                      </a:cubicBezTo>
                      <a:cubicBezTo>
                        <a:pt x="202516" y="597067"/>
                        <a:pt x="183920" y="598359"/>
                        <a:pt x="178651" y="592670"/>
                      </a:cubicBezTo>
                      <a:cubicBezTo>
                        <a:pt x="159186" y="571651"/>
                        <a:pt x="166741" y="560380"/>
                        <a:pt x="177073" y="538833"/>
                      </a:cubicBezTo>
                      <a:cubicBezTo>
                        <a:pt x="160964" y="539277"/>
                        <a:pt x="139586" y="532095"/>
                        <a:pt x="135133" y="527914"/>
                      </a:cubicBezTo>
                      <a:cubicBezTo>
                        <a:pt x="128918" y="522076"/>
                        <a:pt x="130703" y="515076"/>
                        <a:pt x="136893" y="511782"/>
                      </a:cubicBezTo>
                      <a:cubicBezTo>
                        <a:pt x="146288" y="506784"/>
                        <a:pt x="155114" y="502486"/>
                        <a:pt x="161794" y="495498"/>
                      </a:cubicBezTo>
                      <a:cubicBezTo>
                        <a:pt x="170036" y="486876"/>
                        <a:pt x="199214" y="456953"/>
                        <a:pt x="194762" y="454537"/>
                      </a:cubicBezTo>
                      <a:cubicBezTo>
                        <a:pt x="190311" y="452122"/>
                        <a:pt x="157771" y="479747"/>
                        <a:pt x="151714" y="486217"/>
                      </a:cubicBezTo>
                      <a:cubicBezTo>
                        <a:pt x="147972" y="490214"/>
                        <a:pt x="142558" y="492227"/>
                        <a:pt x="136694" y="493835"/>
                      </a:cubicBezTo>
                      <a:cubicBezTo>
                        <a:pt x="120762" y="478789"/>
                        <a:pt x="109190" y="463279"/>
                        <a:pt x="109601" y="452064"/>
                      </a:cubicBezTo>
                      <a:cubicBezTo>
                        <a:pt x="110051" y="439822"/>
                        <a:pt x="115510" y="433846"/>
                        <a:pt x="118766" y="432059"/>
                      </a:cubicBezTo>
                      <a:cubicBezTo>
                        <a:pt x="130194" y="425789"/>
                        <a:pt x="154966" y="418738"/>
                        <a:pt x="153188" y="414646"/>
                      </a:cubicBezTo>
                      <a:cubicBezTo>
                        <a:pt x="151411" y="410555"/>
                        <a:pt x="122334" y="417438"/>
                        <a:pt x="113905" y="421988"/>
                      </a:cubicBezTo>
                      <a:cubicBezTo>
                        <a:pt x="109233" y="424509"/>
                        <a:pt x="104145" y="429560"/>
                        <a:pt x="99482" y="434671"/>
                      </a:cubicBezTo>
                      <a:cubicBezTo>
                        <a:pt x="84021" y="421950"/>
                        <a:pt x="71853" y="406949"/>
                        <a:pt x="82032" y="384333"/>
                      </a:cubicBezTo>
                      <a:cubicBezTo>
                        <a:pt x="88189" y="383992"/>
                        <a:pt x="94226" y="382982"/>
                        <a:pt x="98865" y="382056"/>
                      </a:cubicBezTo>
                      <a:cubicBezTo>
                        <a:pt x="108990" y="380036"/>
                        <a:pt x="133074" y="360197"/>
                        <a:pt x="131116" y="356155"/>
                      </a:cubicBezTo>
                      <a:cubicBezTo>
                        <a:pt x="129158" y="352113"/>
                        <a:pt x="102439" y="368287"/>
                        <a:pt x="94422" y="369888"/>
                      </a:cubicBezTo>
                      <a:cubicBezTo>
                        <a:pt x="87759" y="371217"/>
                        <a:pt x="69546" y="365808"/>
                        <a:pt x="65717" y="363417"/>
                      </a:cubicBezTo>
                      <a:cubicBezTo>
                        <a:pt x="53414" y="355736"/>
                        <a:pt x="48556" y="349701"/>
                        <a:pt x="46414" y="337792"/>
                      </a:cubicBezTo>
                      <a:cubicBezTo>
                        <a:pt x="45597" y="333252"/>
                        <a:pt x="51327" y="319210"/>
                        <a:pt x="61852" y="316878"/>
                      </a:cubicBezTo>
                      <a:cubicBezTo>
                        <a:pt x="70321" y="319414"/>
                        <a:pt x="78701" y="319973"/>
                        <a:pt x="86514" y="318915"/>
                      </a:cubicBezTo>
                      <a:cubicBezTo>
                        <a:pt x="98257" y="317326"/>
                        <a:pt x="124954" y="304944"/>
                        <a:pt x="123825" y="301206"/>
                      </a:cubicBezTo>
                      <a:cubicBezTo>
                        <a:pt x="122696" y="297466"/>
                        <a:pt x="92466" y="307375"/>
                        <a:pt x="83805" y="308547"/>
                      </a:cubicBezTo>
                      <a:cubicBezTo>
                        <a:pt x="75899" y="309617"/>
                        <a:pt x="64086" y="305694"/>
                        <a:pt x="56454" y="299722"/>
                      </a:cubicBezTo>
                      <a:cubicBezTo>
                        <a:pt x="50846" y="295334"/>
                        <a:pt x="47186" y="288313"/>
                        <a:pt x="47928" y="283377"/>
                      </a:cubicBezTo>
                      <a:cubicBezTo>
                        <a:pt x="49151" y="275234"/>
                        <a:pt x="65274" y="270729"/>
                        <a:pt x="72051" y="270061"/>
                      </a:cubicBezTo>
                      <a:cubicBezTo>
                        <a:pt x="83211" y="268959"/>
                        <a:pt x="93543" y="276141"/>
                        <a:pt x="101793" y="275976"/>
                      </a:cubicBezTo>
                      <a:cubicBezTo>
                        <a:pt x="115290" y="275708"/>
                        <a:pt x="129089" y="260395"/>
                        <a:pt x="128426" y="257693"/>
                      </a:cubicBezTo>
                      <a:cubicBezTo>
                        <a:pt x="127764" y="254991"/>
                        <a:pt x="113828" y="261965"/>
                        <a:pt x="99224" y="262303"/>
                      </a:cubicBezTo>
                      <a:cubicBezTo>
                        <a:pt x="91021" y="262494"/>
                        <a:pt x="79596" y="258641"/>
                        <a:pt x="69661" y="253023"/>
                      </a:cubicBezTo>
                      <a:cubicBezTo>
                        <a:pt x="60245" y="247699"/>
                        <a:pt x="53228" y="238013"/>
                        <a:pt x="55219" y="236283"/>
                      </a:cubicBezTo>
                      <a:cubicBezTo>
                        <a:pt x="69285" y="244664"/>
                        <a:pt x="87824" y="242691"/>
                        <a:pt x="97908" y="240854"/>
                      </a:cubicBezTo>
                      <a:cubicBezTo>
                        <a:pt x="106370" y="239312"/>
                        <a:pt x="127831" y="226972"/>
                        <a:pt x="125976" y="224311"/>
                      </a:cubicBezTo>
                      <a:cubicBezTo>
                        <a:pt x="124122" y="221652"/>
                        <a:pt x="100929" y="229778"/>
                        <a:pt x="93566" y="229358"/>
                      </a:cubicBezTo>
                      <a:cubicBezTo>
                        <a:pt x="76022" y="228355"/>
                        <a:pt x="61187" y="223260"/>
                        <a:pt x="47450" y="213310"/>
                      </a:cubicBezTo>
                      <a:cubicBezTo>
                        <a:pt x="38871" y="207097"/>
                        <a:pt x="38197" y="193891"/>
                        <a:pt x="38326" y="192691"/>
                      </a:cubicBezTo>
                      <a:cubicBezTo>
                        <a:pt x="46347" y="203368"/>
                        <a:pt x="65053" y="204295"/>
                        <a:pt x="70139" y="204940"/>
                      </a:cubicBezTo>
                      <a:cubicBezTo>
                        <a:pt x="80942" y="206307"/>
                        <a:pt x="113922" y="202108"/>
                        <a:pt x="112908" y="197520"/>
                      </a:cubicBezTo>
                      <a:cubicBezTo>
                        <a:pt x="111895" y="192931"/>
                        <a:pt x="79378" y="196535"/>
                        <a:pt x="70239" y="193364"/>
                      </a:cubicBezTo>
                      <a:cubicBezTo>
                        <a:pt x="53684" y="187620"/>
                        <a:pt x="36671" y="166618"/>
                        <a:pt x="36394" y="149575"/>
                      </a:cubicBezTo>
                      <a:cubicBezTo>
                        <a:pt x="43075" y="156164"/>
                        <a:pt x="53933" y="162627"/>
                        <a:pt x="57868" y="165187"/>
                      </a:cubicBezTo>
                      <a:cubicBezTo>
                        <a:pt x="66417" y="170748"/>
                        <a:pt x="92227" y="175068"/>
                        <a:pt x="93127" y="171855"/>
                      </a:cubicBezTo>
                      <a:cubicBezTo>
                        <a:pt x="94028" y="168643"/>
                        <a:pt x="70289" y="159106"/>
                        <a:pt x="63745" y="154739"/>
                      </a:cubicBezTo>
                      <a:cubicBezTo>
                        <a:pt x="55003" y="148906"/>
                        <a:pt x="45057" y="142496"/>
                        <a:pt x="41175" y="136990"/>
                      </a:cubicBezTo>
                      <a:lnTo>
                        <a:pt x="21573" y="109188"/>
                      </a:lnTo>
                      <a:cubicBezTo>
                        <a:pt x="18089" y="104247"/>
                        <a:pt x="13862" y="90430"/>
                        <a:pt x="29262" y="90371"/>
                      </a:cubicBezTo>
                      <a:cubicBezTo>
                        <a:pt x="43854" y="96181"/>
                        <a:pt x="58655" y="100780"/>
                        <a:pt x="69362" y="110139"/>
                      </a:cubicBezTo>
                      <a:cubicBezTo>
                        <a:pt x="88101" y="126516"/>
                        <a:pt x="100974" y="144323"/>
                        <a:pt x="104741" y="166018"/>
                      </a:cubicBezTo>
                      <a:cubicBezTo>
                        <a:pt x="116796" y="170829"/>
                        <a:pt x="130185" y="173470"/>
                        <a:pt x="142132" y="173518"/>
                      </a:cubicBezTo>
                      <a:cubicBezTo>
                        <a:pt x="149860" y="173548"/>
                        <a:pt x="171998" y="166087"/>
                        <a:pt x="171813" y="161665"/>
                      </a:cubicBezTo>
                      <a:cubicBezTo>
                        <a:pt x="171630" y="157243"/>
                        <a:pt x="148533" y="161837"/>
                        <a:pt x="143248" y="162179"/>
                      </a:cubicBezTo>
                      <a:cubicBezTo>
                        <a:pt x="138626" y="162479"/>
                        <a:pt x="124605" y="159476"/>
                        <a:pt x="114462" y="156322"/>
                      </a:cubicBezTo>
                      <a:cubicBezTo>
                        <a:pt x="109349" y="135750"/>
                        <a:pt x="98959" y="115926"/>
                        <a:pt x="77808" y="100838"/>
                      </a:cubicBezTo>
                      <a:cubicBezTo>
                        <a:pt x="64602" y="91417"/>
                        <a:pt x="52754" y="85294"/>
                        <a:pt x="41374" y="81170"/>
                      </a:cubicBezTo>
                      <a:cubicBezTo>
                        <a:pt x="50412" y="76652"/>
                        <a:pt x="62234" y="73802"/>
                        <a:pt x="73107" y="74739"/>
                      </a:cubicBezTo>
                      <a:cubicBezTo>
                        <a:pt x="87525" y="75980"/>
                        <a:pt x="97134" y="90311"/>
                        <a:pt x="113725" y="91618"/>
                      </a:cubicBezTo>
                      <a:cubicBezTo>
                        <a:pt x="120743" y="105951"/>
                        <a:pt x="130064" y="111307"/>
                        <a:pt x="138208" y="115937"/>
                      </a:cubicBezTo>
                      <a:cubicBezTo>
                        <a:pt x="149252" y="122215"/>
                        <a:pt x="184151" y="124992"/>
                        <a:pt x="185559" y="120883"/>
                      </a:cubicBezTo>
                      <a:cubicBezTo>
                        <a:pt x="186966" y="116774"/>
                        <a:pt x="151732" y="114341"/>
                        <a:pt x="143347" y="107091"/>
                      </a:cubicBezTo>
                      <a:cubicBezTo>
                        <a:pt x="134842" y="99736"/>
                        <a:pt x="128940" y="87809"/>
                        <a:pt x="120120" y="78597"/>
                      </a:cubicBezTo>
                      <a:cubicBezTo>
                        <a:pt x="106372" y="78339"/>
                        <a:pt x="92405" y="74447"/>
                        <a:pt x="84860" y="65340"/>
                      </a:cubicBezTo>
                      <a:cubicBezTo>
                        <a:pt x="75276" y="53771"/>
                        <a:pt x="65822" y="38532"/>
                        <a:pt x="74880" y="27843"/>
                      </a:cubicBezTo>
                      <a:cubicBezTo>
                        <a:pt x="77604" y="24629"/>
                        <a:pt x="81068" y="23577"/>
                        <a:pt x="84841" y="23905"/>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60" name="Google Shape;560;p6"/>
                <p:cNvSpPr/>
                <p:nvPr/>
              </p:nvSpPr>
              <p:spPr>
                <a:xfrm>
                  <a:off x="5794485" y="3224974"/>
                  <a:ext cx="319704" cy="229152"/>
                </a:xfrm>
                <a:custGeom>
                  <a:avLst/>
                  <a:gdLst/>
                  <a:ahLst/>
                  <a:cxnLst/>
                  <a:rect l="l" t="t" r="r" b="b"/>
                  <a:pathLst>
                    <a:path w="319704" h="229152" extrusionOk="0">
                      <a:moveTo>
                        <a:pt x="194100" y="35"/>
                      </a:moveTo>
                      <a:cubicBezTo>
                        <a:pt x="183809" y="-399"/>
                        <a:pt x="160139" y="3297"/>
                        <a:pt x="128003" y="15568"/>
                      </a:cubicBezTo>
                      <a:cubicBezTo>
                        <a:pt x="85155" y="31930"/>
                        <a:pt x="36505" y="45584"/>
                        <a:pt x="11766" y="78848"/>
                      </a:cubicBezTo>
                      <a:cubicBezTo>
                        <a:pt x="4904" y="88077"/>
                        <a:pt x="-1542" y="98847"/>
                        <a:pt x="332" y="112943"/>
                      </a:cubicBezTo>
                      <a:cubicBezTo>
                        <a:pt x="1269" y="119990"/>
                        <a:pt x="5585" y="129406"/>
                        <a:pt x="13380" y="126873"/>
                      </a:cubicBezTo>
                      <a:cubicBezTo>
                        <a:pt x="24503" y="123257"/>
                        <a:pt x="28759" y="121556"/>
                        <a:pt x="30512" y="122183"/>
                      </a:cubicBezTo>
                      <a:cubicBezTo>
                        <a:pt x="30427" y="124794"/>
                        <a:pt x="17403" y="134417"/>
                        <a:pt x="13201" y="145255"/>
                      </a:cubicBezTo>
                      <a:cubicBezTo>
                        <a:pt x="10971" y="151007"/>
                        <a:pt x="7714" y="158540"/>
                        <a:pt x="15133" y="161303"/>
                      </a:cubicBezTo>
                      <a:cubicBezTo>
                        <a:pt x="17467" y="162172"/>
                        <a:pt x="37408" y="156938"/>
                        <a:pt x="39735" y="157147"/>
                      </a:cubicBezTo>
                      <a:cubicBezTo>
                        <a:pt x="41963" y="163000"/>
                        <a:pt x="45219" y="168368"/>
                        <a:pt x="50592" y="171869"/>
                      </a:cubicBezTo>
                      <a:cubicBezTo>
                        <a:pt x="59926" y="177951"/>
                        <a:pt x="69947" y="178429"/>
                        <a:pt x="81926" y="178379"/>
                      </a:cubicBezTo>
                      <a:cubicBezTo>
                        <a:pt x="102064" y="178295"/>
                        <a:pt x="124856" y="181063"/>
                        <a:pt x="148761" y="176499"/>
                      </a:cubicBezTo>
                      <a:cubicBezTo>
                        <a:pt x="163495" y="173686"/>
                        <a:pt x="178673" y="182388"/>
                        <a:pt x="197506" y="195752"/>
                      </a:cubicBezTo>
                      <a:cubicBezTo>
                        <a:pt x="216338" y="209116"/>
                        <a:pt x="237220" y="226649"/>
                        <a:pt x="264917" y="229134"/>
                      </a:cubicBezTo>
                      <a:cubicBezTo>
                        <a:pt x="275318" y="230067"/>
                        <a:pt x="322008" y="199330"/>
                        <a:pt x="319619" y="192804"/>
                      </a:cubicBezTo>
                      <a:cubicBezTo>
                        <a:pt x="317231" y="186278"/>
                        <a:pt x="265320" y="212604"/>
                        <a:pt x="264080" y="212492"/>
                      </a:cubicBezTo>
                      <a:cubicBezTo>
                        <a:pt x="248197" y="211068"/>
                        <a:pt x="227611" y="194305"/>
                        <a:pt x="207984" y="180377"/>
                      </a:cubicBezTo>
                      <a:cubicBezTo>
                        <a:pt x="188358" y="166450"/>
                        <a:pt x="171540" y="148609"/>
                        <a:pt x="143302" y="154001"/>
                      </a:cubicBezTo>
                      <a:cubicBezTo>
                        <a:pt x="125226" y="157452"/>
                        <a:pt x="107735" y="162404"/>
                        <a:pt x="85253" y="162193"/>
                      </a:cubicBezTo>
                      <a:cubicBezTo>
                        <a:pt x="67468" y="162026"/>
                        <a:pt x="65745" y="154054"/>
                        <a:pt x="70911" y="150083"/>
                      </a:cubicBezTo>
                      <a:cubicBezTo>
                        <a:pt x="79104" y="143786"/>
                        <a:pt x="87977" y="142380"/>
                        <a:pt x="94477" y="138032"/>
                      </a:cubicBezTo>
                      <a:cubicBezTo>
                        <a:pt x="104576" y="131278"/>
                        <a:pt x="112848" y="123452"/>
                        <a:pt x="125294" y="113238"/>
                      </a:cubicBezTo>
                      <a:cubicBezTo>
                        <a:pt x="150738" y="92361"/>
                        <a:pt x="134862" y="96398"/>
                        <a:pt x="116827" y="105502"/>
                      </a:cubicBezTo>
                      <a:cubicBezTo>
                        <a:pt x="103239" y="112361"/>
                        <a:pt x="95497" y="120020"/>
                        <a:pt x="85991" y="125923"/>
                      </a:cubicBezTo>
                      <a:cubicBezTo>
                        <a:pt x="80976" y="129037"/>
                        <a:pt x="75181" y="131773"/>
                        <a:pt x="68878" y="133936"/>
                      </a:cubicBezTo>
                      <a:cubicBezTo>
                        <a:pt x="67133" y="134535"/>
                        <a:pt x="64201" y="135462"/>
                        <a:pt x="54260" y="140297"/>
                      </a:cubicBezTo>
                      <a:cubicBezTo>
                        <a:pt x="44317" y="145130"/>
                        <a:pt x="23944" y="156725"/>
                        <a:pt x="24137" y="148777"/>
                      </a:cubicBezTo>
                      <a:cubicBezTo>
                        <a:pt x="24304" y="141896"/>
                        <a:pt x="39024" y="129093"/>
                        <a:pt x="50592" y="119908"/>
                      </a:cubicBezTo>
                      <a:cubicBezTo>
                        <a:pt x="62159" y="110722"/>
                        <a:pt x="66313" y="106299"/>
                        <a:pt x="75512" y="101010"/>
                      </a:cubicBezTo>
                      <a:cubicBezTo>
                        <a:pt x="81209" y="97736"/>
                        <a:pt x="89376" y="93301"/>
                        <a:pt x="100911" y="91315"/>
                      </a:cubicBezTo>
                      <a:cubicBezTo>
                        <a:pt x="134499" y="85528"/>
                        <a:pt x="118753" y="81392"/>
                        <a:pt x="106887" y="81638"/>
                      </a:cubicBezTo>
                      <a:cubicBezTo>
                        <a:pt x="72236" y="82359"/>
                        <a:pt x="73472" y="95215"/>
                        <a:pt x="50273" y="105106"/>
                      </a:cubicBezTo>
                      <a:cubicBezTo>
                        <a:pt x="41225" y="108964"/>
                        <a:pt x="28369" y="109191"/>
                        <a:pt x="21806" y="109024"/>
                      </a:cubicBezTo>
                      <a:cubicBezTo>
                        <a:pt x="19383" y="97360"/>
                        <a:pt x="32565" y="85938"/>
                        <a:pt x="36189" y="81065"/>
                      </a:cubicBezTo>
                      <a:cubicBezTo>
                        <a:pt x="53028" y="58422"/>
                        <a:pt x="92538" y="41481"/>
                        <a:pt x="133501" y="25838"/>
                      </a:cubicBezTo>
                      <a:cubicBezTo>
                        <a:pt x="174464" y="10196"/>
                        <a:pt x="200858" y="5292"/>
                        <a:pt x="199757" y="1698"/>
                      </a:cubicBezTo>
                      <a:cubicBezTo>
                        <a:pt x="199482" y="799"/>
                        <a:pt x="197530" y="180"/>
                        <a:pt x="194100" y="35"/>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61" name="Google Shape;561;p6"/>
                <p:cNvSpPr/>
                <p:nvPr/>
              </p:nvSpPr>
              <p:spPr>
                <a:xfrm>
                  <a:off x="6134516" y="3198153"/>
                  <a:ext cx="298660" cy="207717"/>
                </a:xfrm>
                <a:custGeom>
                  <a:avLst/>
                  <a:gdLst/>
                  <a:ahLst/>
                  <a:cxnLst/>
                  <a:rect l="l" t="t" r="r" b="b"/>
                  <a:pathLst>
                    <a:path w="298660" h="207717" extrusionOk="0">
                      <a:moveTo>
                        <a:pt x="511" y="341"/>
                      </a:moveTo>
                      <a:cubicBezTo>
                        <a:pt x="-2301" y="2713"/>
                        <a:pt x="7208" y="17372"/>
                        <a:pt x="13024" y="21970"/>
                      </a:cubicBezTo>
                      <a:cubicBezTo>
                        <a:pt x="27632" y="33516"/>
                        <a:pt x="35988" y="36954"/>
                        <a:pt x="53492" y="34623"/>
                      </a:cubicBezTo>
                      <a:cubicBezTo>
                        <a:pt x="44521" y="39843"/>
                        <a:pt x="27316" y="57994"/>
                        <a:pt x="34987" y="67814"/>
                      </a:cubicBezTo>
                      <a:cubicBezTo>
                        <a:pt x="48657" y="85316"/>
                        <a:pt x="77859" y="69168"/>
                        <a:pt x="95493" y="70973"/>
                      </a:cubicBezTo>
                      <a:cubicBezTo>
                        <a:pt x="86884" y="82149"/>
                        <a:pt x="71599" y="107615"/>
                        <a:pt x="80914" y="110695"/>
                      </a:cubicBezTo>
                      <a:cubicBezTo>
                        <a:pt x="80263" y="123279"/>
                        <a:pt x="106297" y="119257"/>
                        <a:pt x="111788" y="117327"/>
                      </a:cubicBezTo>
                      <a:cubicBezTo>
                        <a:pt x="107246" y="128711"/>
                        <a:pt x="102369" y="137879"/>
                        <a:pt x="109135" y="146399"/>
                      </a:cubicBezTo>
                      <a:cubicBezTo>
                        <a:pt x="117067" y="156390"/>
                        <a:pt x="130048" y="149847"/>
                        <a:pt x="146089" y="145621"/>
                      </a:cubicBezTo>
                      <a:cubicBezTo>
                        <a:pt x="138503" y="159631"/>
                        <a:pt x="141866" y="171865"/>
                        <a:pt x="148473" y="175808"/>
                      </a:cubicBezTo>
                      <a:cubicBezTo>
                        <a:pt x="155149" y="179792"/>
                        <a:pt x="184614" y="163450"/>
                        <a:pt x="191789" y="160719"/>
                      </a:cubicBezTo>
                      <a:cubicBezTo>
                        <a:pt x="196144" y="173977"/>
                        <a:pt x="199612" y="192047"/>
                        <a:pt x="209625" y="195561"/>
                      </a:cubicBezTo>
                      <a:cubicBezTo>
                        <a:pt x="221402" y="199693"/>
                        <a:pt x="237061" y="182652"/>
                        <a:pt x="244699" y="166893"/>
                      </a:cubicBezTo>
                      <a:cubicBezTo>
                        <a:pt x="252131" y="186108"/>
                        <a:pt x="242350" y="204419"/>
                        <a:pt x="256328" y="207303"/>
                      </a:cubicBezTo>
                      <a:cubicBezTo>
                        <a:pt x="271018" y="210333"/>
                        <a:pt x="271115" y="196256"/>
                        <a:pt x="283239" y="182914"/>
                      </a:cubicBezTo>
                      <a:cubicBezTo>
                        <a:pt x="293254" y="171892"/>
                        <a:pt x="291741" y="163260"/>
                        <a:pt x="298663" y="146048"/>
                      </a:cubicBezTo>
                      <a:cubicBezTo>
                        <a:pt x="282834" y="155772"/>
                        <a:pt x="267481" y="182961"/>
                        <a:pt x="262372" y="186070"/>
                      </a:cubicBezTo>
                      <a:cubicBezTo>
                        <a:pt x="256978" y="189352"/>
                        <a:pt x="249521" y="148831"/>
                        <a:pt x="247121" y="143048"/>
                      </a:cubicBezTo>
                      <a:cubicBezTo>
                        <a:pt x="238192" y="149998"/>
                        <a:pt x="223418" y="175099"/>
                        <a:pt x="214033" y="173527"/>
                      </a:cubicBezTo>
                      <a:cubicBezTo>
                        <a:pt x="204462" y="171923"/>
                        <a:pt x="204270" y="148530"/>
                        <a:pt x="202913" y="135050"/>
                      </a:cubicBezTo>
                      <a:cubicBezTo>
                        <a:pt x="192575" y="138554"/>
                        <a:pt x="171612" y="159964"/>
                        <a:pt x="160937" y="156444"/>
                      </a:cubicBezTo>
                      <a:cubicBezTo>
                        <a:pt x="152189" y="153561"/>
                        <a:pt x="163607" y="127039"/>
                        <a:pt x="176384" y="116143"/>
                      </a:cubicBezTo>
                      <a:cubicBezTo>
                        <a:pt x="154622" y="123712"/>
                        <a:pt x="145292" y="134115"/>
                        <a:pt x="128488" y="128021"/>
                      </a:cubicBezTo>
                      <a:cubicBezTo>
                        <a:pt x="120569" y="125147"/>
                        <a:pt x="130085" y="102752"/>
                        <a:pt x="138090" y="88786"/>
                      </a:cubicBezTo>
                      <a:cubicBezTo>
                        <a:pt x="131806" y="93838"/>
                        <a:pt x="111603" y="101168"/>
                        <a:pt x="98500" y="100330"/>
                      </a:cubicBezTo>
                      <a:cubicBezTo>
                        <a:pt x="85397" y="99491"/>
                        <a:pt x="102817" y="77118"/>
                        <a:pt x="107714" y="71882"/>
                      </a:cubicBezTo>
                      <a:cubicBezTo>
                        <a:pt x="114672" y="65041"/>
                        <a:pt x="121854" y="58428"/>
                        <a:pt x="128913" y="51690"/>
                      </a:cubicBezTo>
                      <a:cubicBezTo>
                        <a:pt x="105101" y="52812"/>
                        <a:pt x="73621" y="69742"/>
                        <a:pt x="57378" y="52223"/>
                      </a:cubicBezTo>
                      <a:cubicBezTo>
                        <a:pt x="47040" y="41075"/>
                        <a:pt x="78831" y="29394"/>
                        <a:pt x="75020" y="24529"/>
                      </a:cubicBezTo>
                      <a:cubicBezTo>
                        <a:pt x="71209" y="19664"/>
                        <a:pt x="51999" y="21894"/>
                        <a:pt x="29394" y="11174"/>
                      </a:cubicBezTo>
                      <a:cubicBezTo>
                        <a:pt x="24215" y="8718"/>
                        <a:pt x="3323" y="-2031"/>
                        <a:pt x="511" y="341"/>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62" name="Google Shape;562;p6"/>
                <p:cNvSpPr/>
                <p:nvPr/>
              </p:nvSpPr>
              <p:spPr>
                <a:xfrm>
                  <a:off x="6456556" y="2911154"/>
                  <a:ext cx="152328" cy="266213"/>
                </a:xfrm>
                <a:custGeom>
                  <a:avLst/>
                  <a:gdLst/>
                  <a:ahLst/>
                  <a:cxnLst/>
                  <a:rect l="l" t="t" r="r" b="b"/>
                  <a:pathLst>
                    <a:path w="152328" h="266213" extrusionOk="0">
                      <a:moveTo>
                        <a:pt x="17935" y="77000"/>
                      </a:moveTo>
                      <a:cubicBezTo>
                        <a:pt x="12462" y="70033"/>
                        <a:pt x="15982" y="59976"/>
                        <a:pt x="19078" y="53513"/>
                      </a:cubicBezTo>
                      <a:cubicBezTo>
                        <a:pt x="21195" y="49096"/>
                        <a:pt x="30379" y="45365"/>
                        <a:pt x="32072" y="46572"/>
                      </a:cubicBezTo>
                      <a:cubicBezTo>
                        <a:pt x="33765" y="47780"/>
                        <a:pt x="42336" y="54655"/>
                        <a:pt x="43422" y="57441"/>
                      </a:cubicBezTo>
                      <a:cubicBezTo>
                        <a:pt x="45594" y="63011"/>
                        <a:pt x="46143" y="77106"/>
                        <a:pt x="46143" y="77106"/>
                      </a:cubicBezTo>
                      <a:cubicBezTo>
                        <a:pt x="52201" y="77635"/>
                        <a:pt x="65035" y="38062"/>
                        <a:pt x="67222" y="22985"/>
                      </a:cubicBezTo>
                      <a:cubicBezTo>
                        <a:pt x="73774" y="31821"/>
                        <a:pt x="71066" y="49579"/>
                        <a:pt x="69023" y="57847"/>
                      </a:cubicBezTo>
                      <a:cubicBezTo>
                        <a:pt x="68343" y="60595"/>
                        <a:pt x="65818" y="78871"/>
                        <a:pt x="70779" y="85099"/>
                      </a:cubicBezTo>
                      <a:cubicBezTo>
                        <a:pt x="77734" y="82631"/>
                        <a:pt x="84931" y="77196"/>
                        <a:pt x="89711" y="68655"/>
                      </a:cubicBezTo>
                      <a:cubicBezTo>
                        <a:pt x="91307" y="65803"/>
                        <a:pt x="101495" y="38144"/>
                        <a:pt x="103050" y="35357"/>
                      </a:cubicBezTo>
                      <a:cubicBezTo>
                        <a:pt x="108311" y="39311"/>
                        <a:pt x="101975" y="63775"/>
                        <a:pt x="100749" y="67796"/>
                      </a:cubicBezTo>
                      <a:cubicBezTo>
                        <a:pt x="98118" y="76429"/>
                        <a:pt x="94665" y="91935"/>
                        <a:pt x="101067" y="103805"/>
                      </a:cubicBezTo>
                      <a:cubicBezTo>
                        <a:pt x="108331" y="101700"/>
                        <a:pt x="115878" y="99932"/>
                        <a:pt x="122447" y="89499"/>
                      </a:cubicBezTo>
                      <a:cubicBezTo>
                        <a:pt x="125221" y="85098"/>
                        <a:pt x="133503" y="67469"/>
                        <a:pt x="131810" y="55759"/>
                      </a:cubicBezTo>
                      <a:cubicBezTo>
                        <a:pt x="140285" y="65257"/>
                        <a:pt x="138674" y="73384"/>
                        <a:pt x="134380" y="87003"/>
                      </a:cubicBezTo>
                      <a:cubicBezTo>
                        <a:pt x="130555" y="99120"/>
                        <a:pt x="125099" y="106928"/>
                        <a:pt x="120458" y="116891"/>
                      </a:cubicBezTo>
                      <a:cubicBezTo>
                        <a:pt x="127383" y="128443"/>
                        <a:pt x="133187" y="133928"/>
                        <a:pt x="123375" y="148373"/>
                      </a:cubicBezTo>
                      <a:cubicBezTo>
                        <a:pt x="117133" y="148851"/>
                        <a:pt x="115542" y="152613"/>
                        <a:pt x="112829" y="157020"/>
                      </a:cubicBezTo>
                      <a:cubicBezTo>
                        <a:pt x="107321" y="155533"/>
                        <a:pt x="101430" y="159024"/>
                        <a:pt x="92945" y="162115"/>
                      </a:cubicBezTo>
                      <a:cubicBezTo>
                        <a:pt x="84447" y="165210"/>
                        <a:pt x="73118" y="167297"/>
                        <a:pt x="74444" y="173922"/>
                      </a:cubicBezTo>
                      <a:cubicBezTo>
                        <a:pt x="76254" y="182975"/>
                        <a:pt x="83249" y="188507"/>
                        <a:pt x="91024" y="192074"/>
                      </a:cubicBezTo>
                      <a:cubicBezTo>
                        <a:pt x="91599" y="196372"/>
                        <a:pt x="89755" y="197734"/>
                        <a:pt x="83710" y="200748"/>
                      </a:cubicBezTo>
                      <a:cubicBezTo>
                        <a:pt x="72251" y="206461"/>
                        <a:pt x="50305" y="212877"/>
                        <a:pt x="51412" y="213268"/>
                      </a:cubicBezTo>
                      <a:cubicBezTo>
                        <a:pt x="52228" y="213556"/>
                        <a:pt x="73732" y="209451"/>
                        <a:pt x="87111" y="204450"/>
                      </a:cubicBezTo>
                      <a:cubicBezTo>
                        <a:pt x="93908" y="201908"/>
                        <a:pt x="97507" y="198608"/>
                        <a:pt x="99740" y="195301"/>
                      </a:cubicBezTo>
                      <a:cubicBezTo>
                        <a:pt x="102050" y="195994"/>
                        <a:pt x="104285" y="196563"/>
                        <a:pt x="106328" y="197050"/>
                      </a:cubicBezTo>
                      <a:cubicBezTo>
                        <a:pt x="111327" y="204891"/>
                        <a:pt x="109755" y="219596"/>
                        <a:pt x="105933" y="223857"/>
                      </a:cubicBezTo>
                      <a:cubicBezTo>
                        <a:pt x="102028" y="228209"/>
                        <a:pt x="94122" y="241980"/>
                        <a:pt x="89587" y="243990"/>
                      </a:cubicBezTo>
                      <a:cubicBezTo>
                        <a:pt x="77851" y="249193"/>
                        <a:pt x="63267" y="248897"/>
                        <a:pt x="56604" y="241857"/>
                      </a:cubicBezTo>
                      <a:cubicBezTo>
                        <a:pt x="50615" y="235530"/>
                        <a:pt x="44534" y="221913"/>
                        <a:pt x="44534" y="221913"/>
                      </a:cubicBezTo>
                      <a:lnTo>
                        <a:pt x="38483" y="226396"/>
                      </a:lnTo>
                      <a:cubicBezTo>
                        <a:pt x="38483" y="226396"/>
                        <a:pt x="37887" y="235456"/>
                        <a:pt x="44821" y="243216"/>
                      </a:cubicBezTo>
                      <a:cubicBezTo>
                        <a:pt x="51754" y="250977"/>
                        <a:pt x="64754" y="266200"/>
                        <a:pt x="77961" y="266215"/>
                      </a:cubicBezTo>
                      <a:cubicBezTo>
                        <a:pt x="86909" y="266225"/>
                        <a:pt x="95816" y="258636"/>
                        <a:pt x="101759" y="253255"/>
                      </a:cubicBezTo>
                      <a:cubicBezTo>
                        <a:pt x="107701" y="247874"/>
                        <a:pt x="113889" y="239402"/>
                        <a:pt x="117306" y="232567"/>
                      </a:cubicBezTo>
                      <a:cubicBezTo>
                        <a:pt x="122355" y="222484"/>
                        <a:pt x="119326" y="209466"/>
                        <a:pt x="118887" y="199464"/>
                      </a:cubicBezTo>
                      <a:cubicBezTo>
                        <a:pt x="118234" y="196270"/>
                        <a:pt x="116144" y="195278"/>
                        <a:pt x="110242" y="192825"/>
                      </a:cubicBezTo>
                      <a:cubicBezTo>
                        <a:pt x="102824" y="192305"/>
                        <a:pt x="92557" y="183620"/>
                        <a:pt x="90002" y="180640"/>
                      </a:cubicBezTo>
                      <a:cubicBezTo>
                        <a:pt x="86092" y="176080"/>
                        <a:pt x="92413" y="170933"/>
                        <a:pt x="94012" y="170682"/>
                      </a:cubicBezTo>
                      <a:cubicBezTo>
                        <a:pt x="103266" y="169236"/>
                        <a:pt x="125914" y="182473"/>
                        <a:pt x="134156" y="175504"/>
                      </a:cubicBezTo>
                      <a:cubicBezTo>
                        <a:pt x="137623" y="172575"/>
                        <a:pt x="121937" y="163927"/>
                        <a:pt x="123620" y="159900"/>
                      </a:cubicBezTo>
                      <a:cubicBezTo>
                        <a:pt x="127006" y="153953"/>
                        <a:pt x="133176" y="158640"/>
                        <a:pt x="137542" y="160517"/>
                      </a:cubicBezTo>
                      <a:cubicBezTo>
                        <a:pt x="139969" y="156586"/>
                        <a:pt x="142417" y="152665"/>
                        <a:pt x="143345" y="147993"/>
                      </a:cubicBezTo>
                      <a:cubicBezTo>
                        <a:pt x="147394" y="127721"/>
                        <a:pt x="139214" y="125318"/>
                        <a:pt x="135553" y="118165"/>
                      </a:cubicBezTo>
                      <a:cubicBezTo>
                        <a:pt x="141734" y="112047"/>
                        <a:pt x="149699" y="98549"/>
                        <a:pt x="151617" y="89529"/>
                      </a:cubicBezTo>
                      <a:cubicBezTo>
                        <a:pt x="153881" y="78856"/>
                        <a:pt x="151290" y="59312"/>
                        <a:pt x="136134" y="46699"/>
                      </a:cubicBezTo>
                      <a:lnTo>
                        <a:pt x="122936" y="35724"/>
                      </a:lnTo>
                      <a:cubicBezTo>
                        <a:pt x="122895" y="36542"/>
                        <a:pt x="123150" y="52432"/>
                        <a:pt x="118805" y="67150"/>
                      </a:cubicBezTo>
                      <a:cubicBezTo>
                        <a:pt x="115929" y="76878"/>
                        <a:pt x="113553" y="81506"/>
                        <a:pt x="104972" y="91677"/>
                      </a:cubicBezTo>
                      <a:cubicBezTo>
                        <a:pt x="106396" y="82264"/>
                        <a:pt x="115848" y="56188"/>
                        <a:pt x="115052" y="42199"/>
                      </a:cubicBezTo>
                      <a:cubicBezTo>
                        <a:pt x="114838" y="38492"/>
                        <a:pt x="109695" y="25162"/>
                        <a:pt x="101724" y="16400"/>
                      </a:cubicBezTo>
                      <a:cubicBezTo>
                        <a:pt x="97569" y="19169"/>
                        <a:pt x="97149" y="31453"/>
                        <a:pt x="93402" y="38869"/>
                      </a:cubicBezTo>
                      <a:cubicBezTo>
                        <a:pt x="86678" y="52177"/>
                        <a:pt x="79374" y="63660"/>
                        <a:pt x="76511" y="69700"/>
                      </a:cubicBezTo>
                      <a:cubicBezTo>
                        <a:pt x="77502" y="64986"/>
                        <a:pt x="82212" y="45501"/>
                        <a:pt x="81749" y="40088"/>
                      </a:cubicBezTo>
                      <a:cubicBezTo>
                        <a:pt x="81098" y="32480"/>
                        <a:pt x="77608" y="18617"/>
                        <a:pt x="70698" y="12147"/>
                      </a:cubicBezTo>
                      <a:cubicBezTo>
                        <a:pt x="66655" y="8361"/>
                        <a:pt x="60224" y="-573"/>
                        <a:pt x="54708" y="31"/>
                      </a:cubicBezTo>
                      <a:cubicBezTo>
                        <a:pt x="55683" y="7997"/>
                        <a:pt x="55422" y="15349"/>
                        <a:pt x="54880" y="22562"/>
                      </a:cubicBezTo>
                      <a:cubicBezTo>
                        <a:pt x="54374" y="29294"/>
                        <a:pt x="51735" y="39009"/>
                        <a:pt x="48246" y="46392"/>
                      </a:cubicBezTo>
                      <a:cubicBezTo>
                        <a:pt x="45321" y="38073"/>
                        <a:pt x="38749" y="32657"/>
                        <a:pt x="32443" y="31511"/>
                      </a:cubicBezTo>
                      <a:cubicBezTo>
                        <a:pt x="22145" y="29639"/>
                        <a:pt x="10602" y="36777"/>
                        <a:pt x="5869" y="44142"/>
                      </a:cubicBezTo>
                      <a:cubicBezTo>
                        <a:pt x="1137" y="51507"/>
                        <a:pt x="-272" y="60356"/>
                        <a:pt x="45" y="68766"/>
                      </a:cubicBezTo>
                      <a:cubicBezTo>
                        <a:pt x="298" y="75475"/>
                        <a:pt x="5522" y="83684"/>
                        <a:pt x="9087" y="88267"/>
                      </a:cubicBezTo>
                      <a:cubicBezTo>
                        <a:pt x="12653" y="92850"/>
                        <a:pt x="20406" y="96679"/>
                        <a:pt x="24604" y="100289"/>
                      </a:cubicBezTo>
                      <a:cubicBezTo>
                        <a:pt x="33001" y="107512"/>
                        <a:pt x="40625" y="108477"/>
                        <a:pt x="40625" y="108477"/>
                      </a:cubicBezTo>
                      <a:lnTo>
                        <a:pt x="51306" y="102812"/>
                      </a:lnTo>
                      <a:cubicBezTo>
                        <a:pt x="51306" y="102812"/>
                        <a:pt x="43595" y="97508"/>
                        <a:pt x="37458" y="92796"/>
                      </a:cubicBezTo>
                      <a:cubicBezTo>
                        <a:pt x="25725" y="83790"/>
                        <a:pt x="20348" y="80073"/>
                        <a:pt x="17935" y="77000"/>
                      </a:cubicBezTo>
                      <a:close/>
                    </a:path>
                  </a:pathLst>
                </a:custGeom>
                <a:solidFill>
                  <a:srgbClr val="8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63" name="Google Shape;563;p6"/>
                <p:cNvSpPr/>
                <p:nvPr/>
              </p:nvSpPr>
              <p:spPr>
                <a:xfrm>
                  <a:off x="6534873" y="3063704"/>
                  <a:ext cx="97473" cy="78392"/>
                </a:xfrm>
                <a:custGeom>
                  <a:avLst/>
                  <a:gdLst/>
                  <a:ahLst/>
                  <a:cxnLst/>
                  <a:rect l="l" t="t" r="r" b="b"/>
                  <a:pathLst>
                    <a:path w="97473" h="78392" extrusionOk="0">
                      <a:moveTo>
                        <a:pt x="3" y="22875"/>
                      </a:moveTo>
                      <a:cubicBezTo>
                        <a:pt x="8830" y="31297"/>
                        <a:pt x="18424" y="38389"/>
                        <a:pt x="32006" y="38546"/>
                      </a:cubicBezTo>
                      <a:lnTo>
                        <a:pt x="90608" y="78394"/>
                      </a:lnTo>
                      <a:cubicBezTo>
                        <a:pt x="95973" y="70406"/>
                        <a:pt x="98747" y="60704"/>
                        <a:pt x="96911" y="47948"/>
                      </a:cubicBezTo>
                      <a:cubicBezTo>
                        <a:pt x="88027" y="32320"/>
                        <a:pt x="75411" y="17617"/>
                        <a:pt x="61754" y="3174"/>
                      </a:cubicBezTo>
                      <a:cubicBezTo>
                        <a:pt x="55236" y="-383"/>
                        <a:pt x="48291" y="-1316"/>
                        <a:pt x="40570" y="2279"/>
                      </a:cubicBezTo>
                      <a:lnTo>
                        <a:pt x="38764" y="16159"/>
                      </a:lnTo>
                      <a:cubicBezTo>
                        <a:pt x="25405" y="11835"/>
                        <a:pt x="12180" y="9544"/>
                        <a:pt x="3" y="22875"/>
                      </a:cubicBezTo>
                      <a:close/>
                    </a:path>
                  </a:pathLst>
                </a:custGeom>
                <a:solidFill>
                  <a:srgbClr val="FFD723"/>
                </a:solidFill>
                <a:ln w="9525" cap="flat" cmpd="sng">
                  <a:solidFill>
                    <a:srgbClr val="FF66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64" name="Google Shape;564;p6"/>
                <p:cNvSpPr/>
                <p:nvPr/>
              </p:nvSpPr>
              <p:spPr>
                <a:xfrm>
                  <a:off x="6530385" y="3051308"/>
                  <a:ext cx="105952" cy="94568"/>
                </a:xfrm>
                <a:custGeom>
                  <a:avLst/>
                  <a:gdLst/>
                  <a:ahLst/>
                  <a:cxnLst/>
                  <a:rect l="l" t="t" r="r" b="b"/>
                  <a:pathLst>
                    <a:path w="105952" h="94568" extrusionOk="0">
                      <a:moveTo>
                        <a:pt x="54074" y="85"/>
                      </a:moveTo>
                      <a:cubicBezTo>
                        <a:pt x="54931" y="4314"/>
                        <a:pt x="50035" y="5317"/>
                        <a:pt x="50005" y="8176"/>
                      </a:cubicBezTo>
                      <a:cubicBezTo>
                        <a:pt x="47720" y="8611"/>
                        <a:pt x="42927" y="7102"/>
                        <a:pt x="39347" y="17413"/>
                      </a:cubicBezTo>
                      <a:cubicBezTo>
                        <a:pt x="36778" y="15787"/>
                        <a:pt x="32935" y="16775"/>
                        <a:pt x="27431" y="19075"/>
                      </a:cubicBezTo>
                      <a:cubicBezTo>
                        <a:pt x="14328" y="24551"/>
                        <a:pt x="15718" y="22936"/>
                        <a:pt x="6376" y="26367"/>
                      </a:cubicBezTo>
                      <a:cubicBezTo>
                        <a:pt x="1931" y="27999"/>
                        <a:pt x="-2758" y="29876"/>
                        <a:pt x="1989" y="39811"/>
                      </a:cubicBezTo>
                      <a:cubicBezTo>
                        <a:pt x="9278" y="55061"/>
                        <a:pt x="30129" y="51403"/>
                        <a:pt x="40254" y="59785"/>
                      </a:cubicBezTo>
                      <a:lnTo>
                        <a:pt x="68670" y="83291"/>
                      </a:lnTo>
                      <a:cubicBezTo>
                        <a:pt x="77788" y="90839"/>
                        <a:pt x="88589" y="94297"/>
                        <a:pt x="99421" y="94570"/>
                      </a:cubicBezTo>
                      <a:lnTo>
                        <a:pt x="102032" y="85152"/>
                      </a:lnTo>
                      <a:cubicBezTo>
                        <a:pt x="104775" y="75252"/>
                        <a:pt x="106856" y="68154"/>
                        <a:pt x="105561" y="60161"/>
                      </a:cubicBezTo>
                      <a:cubicBezTo>
                        <a:pt x="104255" y="52168"/>
                        <a:pt x="99604" y="45760"/>
                        <a:pt x="92567" y="37881"/>
                      </a:cubicBezTo>
                      <a:lnTo>
                        <a:pt x="67334" y="9605"/>
                      </a:lnTo>
                      <a:cubicBezTo>
                        <a:pt x="63091" y="4625"/>
                        <a:pt x="58960" y="-736"/>
                        <a:pt x="54074" y="85"/>
                      </a:cubicBezTo>
                      <a:close/>
                      <a:moveTo>
                        <a:pt x="83918" y="43944"/>
                      </a:moveTo>
                      <a:cubicBezTo>
                        <a:pt x="90313" y="51115"/>
                        <a:pt x="92801" y="55415"/>
                        <a:pt x="94005" y="57988"/>
                      </a:cubicBezTo>
                      <a:cubicBezTo>
                        <a:pt x="96840" y="64057"/>
                        <a:pt x="98890" y="70409"/>
                        <a:pt x="94076" y="78917"/>
                      </a:cubicBezTo>
                      <a:cubicBezTo>
                        <a:pt x="94076" y="78917"/>
                        <a:pt x="83234" y="66556"/>
                        <a:pt x="77380" y="61664"/>
                      </a:cubicBezTo>
                      <a:cubicBezTo>
                        <a:pt x="69414" y="55003"/>
                        <a:pt x="57297" y="48955"/>
                        <a:pt x="50902" y="46502"/>
                      </a:cubicBezTo>
                      <a:cubicBezTo>
                        <a:pt x="46496" y="44809"/>
                        <a:pt x="37210" y="40120"/>
                        <a:pt x="31178" y="40741"/>
                      </a:cubicBezTo>
                      <a:cubicBezTo>
                        <a:pt x="24801" y="41396"/>
                        <a:pt x="19323" y="40742"/>
                        <a:pt x="18492" y="35466"/>
                      </a:cubicBezTo>
                      <a:cubicBezTo>
                        <a:pt x="22864" y="33603"/>
                        <a:pt x="27587" y="32559"/>
                        <a:pt x="34328" y="33725"/>
                      </a:cubicBezTo>
                      <a:lnTo>
                        <a:pt x="46068" y="36702"/>
                      </a:lnTo>
                      <a:cubicBezTo>
                        <a:pt x="51147" y="39137"/>
                        <a:pt x="55645" y="37549"/>
                        <a:pt x="60204" y="36351"/>
                      </a:cubicBezTo>
                      <a:cubicBezTo>
                        <a:pt x="66038" y="34743"/>
                        <a:pt x="54533" y="26515"/>
                        <a:pt x="51259" y="24345"/>
                      </a:cubicBezTo>
                      <a:cubicBezTo>
                        <a:pt x="47792" y="17480"/>
                        <a:pt x="57848" y="15485"/>
                        <a:pt x="63529" y="20946"/>
                      </a:cubicBezTo>
                      <a:cubicBezTo>
                        <a:pt x="71321" y="25532"/>
                        <a:pt x="77319" y="36547"/>
                        <a:pt x="83928" y="43944"/>
                      </a:cubicBezTo>
                      <a:close/>
                    </a:path>
                  </a:pathLst>
                </a:custGeom>
                <a:solidFill>
                  <a:srgbClr val="B9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65" name="Google Shape;565;p6"/>
                <p:cNvSpPr/>
                <p:nvPr/>
              </p:nvSpPr>
              <p:spPr>
                <a:xfrm>
                  <a:off x="6506382" y="3045580"/>
                  <a:ext cx="31614" cy="31406"/>
                </a:xfrm>
                <a:custGeom>
                  <a:avLst/>
                  <a:gdLst/>
                  <a:ahLst/>
                  <a:cxnLst/>
                  <a:rect l="l" t="t" r="r" b="b"/>
                  <a:pathLst>
                    <a:path w="31614" h="31406" extrusionOk="0">
                      <a:moveTo>
                        <a:pt x="26703" y="27118"/>
                      </a:moveTo>
                      <a:cubicBezTo>
                        <a:pt x="20419" y="33008"/>
                        <a:pt x="10542" y="32808"/>
                        <a:pt x="4507" y="26667"/>
                      </a:cubicBezTo>
                      <a:cubicBezTo>
                        <a:pt x="-1529" y="20526"/>
                        <a:pt x="-1494" y="10713"/>
                        <a:pt x="4586" y="4615"/>
                      </a:cubicBezTo>
                      <a:cubicBezTo>
                        <a:pt x="10664" y="-1484"/>
                        <a:pt x="20543" y="-1617"/>
                        <a:pt x="27160" y="4700"/>
                      </a:cubicBezTo>
                      <a:cubicBezTo>
                        <a:pt x="33357" y="11423"/>
                        <a:pt x="32988" y="21229"/>
                        <a:pt x="26704" y="27119"/>
                      </a:cubicBezTo>
                      <a:close/>
                    </a:path>
                  </a:pathLst>
                </a:custGeom>
                <a:solidFill>
                  <a:srgbClr val="422020"/>
                </a:solidFill>
                <a:ln w="9525" cap="rnd" cmpd="sng">
                  <a:solidFill>
                    <a:srgbClr val="9E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566" name="Google Shape;566;p6"/>
                <p:cNvSpPr/>
                <p:nvPr/>
              </p:nvSpPr>
              <p:spPr>
                <a:xfrm>
                  <a:off x="6514090" y="3052451"/>
                  <a:ext cx="18543" cy="18421"/>
                </a:xfrm>
                <a:custGeom>
                  <a:avLst/>
                  <a:gdLst/>
                  <a:ahLst/>
                  <a:cxnLst/>
                  <a:rect l="l" t="t" r="r" b="b"/>
                  <a:pathLst>
                    <a:path w="18543" h="18421" extrusionOk="0">
                      <a:moveTo>
                        <a:pt x="15664" y="15907"/>
                      </a:moveTo>
                      <a:cubicBezTo>
                        <a:pt x="11979" y="19362"/>
                        <a:pt x="6184" y="19245"/>
                        <a:pt x="2645" y="15643"/>
                      </a:cubicBezTo>
                      <a:cubicBezTo>
                        <a:pt x="-895" y="12040"/>
                        <a:pt x="-876" y="6285"/>
                        <a:pt x="2690" y="2708"/>
                      </a:cubicBezTo>
                      <a:cubicBezTo>
                        <a:pt x="6256" y="-870"/>
                        <a:pt x="12050" y="-948"/>
                        <a:pt x="15932" y="2757"/>
                      </a:cubicBezTo>
                      <a:cubicBezTo>
                        <a:pt x="19567" y="6700"/>
                        <a:pt x="19350" y="12453"/>
                        <a:pt x="15665" y="15907"/>
                      </a:cubicBezTo>
                      <a:close/>
                    </a:path>
                  </a:pathLst>
                </a:custGeom>
                <a:solidFill>
                  <a:srgbClr val="000000"/>
                </a:solidFill>
                <a:ln w="9525" cap="rnd" cmpd="sng">
                  <a:solidFill>
                    <a:srgbClr val="EEEEEE"/>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grpSp>
        <p:sp>
          <p:nvSpPr>
            <p:cNvPr id="567" name="Google Shape;567;p6"/>
            <p:cNvSpPr/>
            <p:nvPr/>
          </p:nvSpPr>
          <p:spPr>
            <a:xfrm>
              <a:off x="11215439" y="6002913"/>
              <a:ext cx="72000" cy="3600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599">
                <a:solidFill>
                  <a:srgbClr val="FFFFFF"/>
                </a:solidFill>
                <a:latin typeface="Calibri"/>
                <a:ea typeface="Calibri"/>
                <a:cs typeface="Calibri"/>
                <a:sym typeface="Calibri"/>
              </a:endParaRPr>
            </a:p>
          </p:txBody>
        </p:sp>
        <p:sp>
          <p:nvSpPr>
            <p:cNvPr id="568" name="Google Shape;568;p6"/>
            <p:cNvSpPr/>
            <p:nvPr/>
          </p:nvSpPr>
          <p:spPr>
            <a:xfrm>
              <a:off x="11165709" y="5900243"/>
              <a:ext cx="72000" cy="3600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599">
                <a:solidFill>
                  <a:srgbClr val="FFFFFF"/>
                </a:solidFill>
                <a:latin typeface="Calibri"/>
                <a:ea typeface="Calibri"/>
                <a:cs typeface="Calibri"/>
                <a:sym typeface="Calibri"/>
              </a:endParaRPr>
            </a:p>
          </p:txBody>
        </p:sp>
        <p:sp>
          <p:nvSpPr>
            <p:cNvPr id="569" name="Google Shape;569;p6"/>
            <p:cNvSpPr/>
            <p:nvPr/>
          </p:nvSpPr>
          <p:spPr>
            <a:xfrm>
              <a:off x="11091915" y="5951578"/>
              <a:ext cx="72000" cy="3600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599">
                <a:solidFill>
                  <a:srgbClr val="FFFFFF"/>
                </a:solidFill>
                <a:latin typeface="Calibri"/>
                <a:ea typeface="Calibri"/>
                <a:cs typeface="Calibri"/>
                <a:sym typeface="Calibri"/>
              </a:endParaRPr>
            </a:p>
          </p:txBody>
        </p:sp>
        <p:sp>
          <p:nvSpPr>
            <p:cNvPr id="570" name="Google Shape;570;p6"/>
            <p:cNvSpPr/>
            <p:nvPr/>
          </p:nvSpPr>
          <p:spPr>
            <a:xfrm>
              <a:off x="11037371" y="5901847"/>
              <a:ext cx="72000" cy="3600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599">
                <a:solidFill>
                  <a:srgbClr val="FFFFFF"/>
                </a:solidFill>
                <a:latin typeface="Calibri"/>
                <a:ea typeface="Calibri"/>
                <a:cs typeface="Calibri"/>
                <a:sym typeface="Calibri"/>
              </a:endParaRPr>
            </a:p>
          </p:txBody>
        </p:sp>
        <p:sp>
          <p:nvSpPr>
            <p:cNvPr id="571" name="Google Shape;571;p6"/>
            <p:cNvSpPr/>
            <p:nvPr/>
          </p:nvSpPr>
          <p:spPr>
            <a:xfrm>
              <a:off x="11016516" y="6006121"/>
              <a:ext cx="72000" cy="3600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599">
                <a:solidFill>
                  <a:srgbClr val="FFFFFF"/>
                </a:solidFill>
                <a:latin typeface="Calibri"/>
                <a:ea typeface="Calibri"/>
                <a:cs typeface="Calibri"/>
                <a:sym typeface="Calibri"/>
              </a:endParaRPr>
            </a:p>
          </p:txBody>
        </p:sp>
        <p:sp>
          <p:nvSpPr>
            <p:cNvPr id="572" name="Google Shape;572;p6"/>
            <p:cNvSpPr/>
            <p:nvPr/>
          </p:nvSpPr>
          <p:spPr>
            <a:xfrm>
              <a:off x="11140040" y="6043018"/>
              <a:ext cx="72000" cy="3600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599">
                <a:solidFill>
                  <a:srgbClr val="FFFFFF"/>
                </a:solidFill>
                <a:latin typeface="Calibri"/>
                <a:ea typeface="Calibri"/>
                <a:cs typeface="Calibri"/>
                <a:sym typeface="Calibri"/>
              </a:endParaRPr>
            </a:p>
          </p:txBody>
        </p:sp>
      </p:grpSp>
      <p:grpSp>
        <p:nvGrpSpPr>
          <p:cNvPr id="573" name="Google Shape;573;p6"/>
          <p:cNvGrpSpPr/>
          <p:nvPr/>
        </p:nvGrpSpPr>
        <p:grpSpPr>
          <a:xfrm>
            <a:off x="14687132" y="11625016"/>
            <a:ext cx="1643192" cy="1454060"/>
            <a:chOff x="6957345" y="1736502"/>
            <a:chExt cx="1199197" cy="1060893"/>
          </a:xfrm>
        </p:grpSpPr>
        <p:sp>
          <p:nvSpPr>
            <p:cNvPr id="574" name="Google Shape;574;p6"/>
            <p:cNvSpPr/>
            <p:nvPr/>
          </p:nvSpPr>
          <p:spPr>
            <a:xfrm>
              <a:off x="6957345" y="1977389"/>
              <a:ext cx="379285" cy="746569"/>
            </a:xfrm>
            <a:custGeom>
              <a:avLst/>
              <a:gdLst/>
              <a:ahLst/>
              <a:cxnLst/>
              <a:rect l="l" t="t" r="r" b="b"/>
              <a:pathLst>
                <a:path w="379285" h="746569" extrusionOk="0">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75" name="Google Shape;575;p6"/>
            <p:cNvSpPr/>
            <p:nvPr/>
          </p:nvSpPr>
          <p:spPr>
            <a:xfrm>
              <a:off x="7007446" y="1977770"/>
              <a:ext cx="335470" cy="746569"/>
            </a:xfrm>
            <a:custGeom>
              <a:avLst/>
              <a:gdLst/>
              <a:ahLst/>
              <a:cxnLst/>
              <a:rect l="l" t="t" r="r" b="b"/>
              <a:pathLst>
                <a:path w="335470" h="746569" extrusionOk="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76" name="Google Shape;576;p6"/>
            <p:cNvSpPr/>
            <p:nvPr/>
          </p:nvSpPr>
          <p:spPr>
            <a:xfrm>
              <a:off x="7054309" y="1977770"/>
              <a:ext cx="266319" cy="746569"/>
            </a:xfrm>
            <a:custGeom>
              <a:avLst/>
              <a:gdLst/>
              <a:ahLst/>
              <a:cxnLst/>
              <a:rect l="l" t="t" r="r" b="b"/>
              <a:pathLst>
                <a:path w="266319" h="746569" extrusionOk="0">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77" name="Google Shape;577;p6"/>
            <p:cNvSpPr/>
            <p:nvPr/>
          </p:nvSpPr>
          <p:spPr>
            <a:xfrm>
              <a:off x="7140892" y="1940718"/>
              <a:ext cx="379285" cy="795528"/>
            </a:xfrm>
            <a:custGeom>
              <a:avLst/>
              <a:gdLst/>
              <a:ahLst/>
              <a:cxnLst/>
              <a:rect l="l" t="t" r="r" b="b"/>
              <a:pathLst>
                <a:path w="379285" h="795528" extrusionOk="0">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78" name="Google Shape;578;p6"/>
            <p:cNvSpPr/>
            <p:nvPr/>
          </p:nvSpPr>
          <p:spPr>
            <a:xfrm>
              <a:off x="7166514" y="1977770"/>
              <a:ext cx="335470" cy="746569"/>
            </a:xfrm>
            <a:custGeom>
              <a:avLst/>
              <a:gdLst/>
              <a:ahLst/>
              <a:cxnLst/>
              <a:rect l="l" t="t" r="r" b="b"/>
              <a:pathLst>
                <a:path w="335470" h="746569" extrusionOk="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79" name="Google Shape;579;p6"/>
            <p:cNvSpPr/>
            <p:nvPr/>
          </p:nvSpPr>
          <p:spPr>
            <a:xfrm>
              <a:off x="7225569" y="1989676"/>
              <a:ext cx="266319" cy="722376"/>
            </a:xfrm>
            <a:custGeom>
              <a:avLst/>
              <a:gdLst/>
              <a:ahLst/>
              <a:cxnLst/>
              <a:rect l="l" t="t" r="r" b="b"/>
              <a:pathLst>
                <a:path w="266319" h="722376" extrusionOk="0">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80" name="Google Shape;580;p6"/>
            <p:cNvSpPr/>
            <p:nvPr/>
          </p:nvSpPr>
          <p:spPr>
            <a:xfrm>
              <a:off x="7777257" y="1965197"/>
              <a:ext cx="379285" cy="746569"/>
            </a:xfrm>
            <a:custGeom>
              <a:avLst/>
              <a:gdLst/>
              <a:ahLst/>
              <a:cxnLst/>
              <a:rect l="l" t="t" r="r" b="b"/>
              <a:pathLst>
                <a:path w="379285" h="746569" extrusionOk="0">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81" name="Google Shape;581;p6"/>
            <p:cNvSpPr/>
            <p:nvPr/>
          </p:nvSpPr>
          <p:spPr>
            <a:xfrm>
              <a:off x="7766208" y="1977770"/>
              <a:ext cx="335470" cy="746569"/>
            </a:xfrm>
            <a:custGeom>
              <a:avLst/>
              <a:gdLst/>
              <a:ahLst/>
              <a:cxnLst/>
              <a:rect l="l" t="t" r="r" b="b"/>
              <a:pathLst>
                <a:path w="335470" h="746569" extrusionOk="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82" name="Google Shape;582;p6"/>
            <p:cNvSpPr/>
            <p:nvPr/>
          </p:nvSpPr>
          <p:spPr>
            <a:xfrm>
              <a:off x="7800784" y="1989962"/>
              <a:ext cx="266319" cy="733996"/>
            </a:xfrm>
            <a:custGeom>
              <a:avLst/>
              <a:gdLst/>
              <a:ahLst/>
              <a:cxnLst/>
              <a:rect l="l" t="t" r="r" b="b"/>
              <a:pathLst>
                <a:path w="266319" h="733996" extrusionOk="0">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83" name="Google Shape;583;p6"/>
            <p:cNvSpPr/>
            <p:nvPr/>
          </p:nvSpPr>
          <p:spPr>
            <a:xfrm>
              <a:off x="7507985" y="1952910"/>
              <a:ext cx="465010" cy="795528"/>
            </a:xfrm>
            <a:custGeom>
              <a:avLst/>
              <a:gdLst/>
              <a:ahLst/>
              <a:cxnLst/>
              <a:rect l="l" t="t" r="r" b="b"/>
              <a:pathLst>
                <a:path w="465010" h="795528" extrusionOk="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84" name="Google Shape;584;p6"/>
            <p:cNvSpPr/>
            <p:nvPr/>
          </p:nvSpPr>
          <p:spPr>
            <a:xfrm>
              <a:off x="7508080" y="1953291"/>
              <a:ext cx="411098" cy="795528"/>
            </a:xfrm>
            <a:custGeom>
              <a:avLst/>
              <a:gdLst/>
              <a:ahLst/>
              <a:cxnLst/>
              <a:rect l="l" t="t" r="r" b="b"/>
              <a:pathLst>
                <a:path w="411098" h="795528" extrusionOk="0">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85" name="Google Shape;585;p6"/>
            <p:cNvSpPr/>
            <p:nvPr/>
          </p:nvSpPr>
          <p:spPr>
            <a:xfrm>
              <a:off x="7538179" y="1953005"/>
              <a:ext cx="326516" cy="795718"/>
            </a:xfrm>
            <a:custGeom>
              <a:avLst/>
              <a:gdLst/>
              <a:ahLst/>
              <a:cxnLst/>
              <a:rect l="l" t="t" r="r" b="b"/>
              <a:pathLst>
                <a:path w="326516" h="795718" extrusionOk="0">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86" name="Google Shape;586;p6"/>
            <p:cNvSpPr/>
            <p:nvPr/>
          </p:nvSpPr>
          <p:spPr>
            <a:xfrm>
              <a:off x="7312246" y="1917000"/>
              <a:ext cx="465010" cy="880395"/>
            </a:xfrm>
            <a:custGeom>
              <a:avLst/>
              <a:gdLst/>
              <a:ahLst/>
              <a:cxnLst/>
              <a:rect l="l" t="t" r="r" b="b"/>
              <a:pathLst>
                <a:path w="465010" h="880395" extrusionOk="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87" name="Google Shape;587;p6"/>
            <p:cNvSpPr/>
            <p:nvPr/>
          </p:nvSpPr>
          <p:spPr>
            <a:xfrm>
              <a:off x="7336726" y="1910524"/>
              <a:ext cx="411098" cy="881062"/>
            </a:xfrm>
            <a:custGeom>
              <a:avLst/>
              <a:gdLst/>
              <a:ahLst/>
              <a:cxnLst/>
              <a:rect l="l" t="t" r="r" b="b"/>
              <a:pathLst>
                <a:path w="411098" h="881062" extrusionOk="0">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88" name="Google Shape;588;p6"/>
            <p:cNvSpPr/>
            <p:nvPr/>
          </p:nvSpPr>
          <p:spPr>
            <a:xfrm>
              <a:off x="7379017" y="1934908"/>
              <a:ext cx="326516" cy="825817"/>
            </a:xfrm>
            <a:custGeom>
              <a:avLst/>
              <a:gdLst/>
              <a:ahLst/>
              <a:cxnLst/>
              <a:rect l="l" t="t" r="r" b="b"/>
              <a:pathLst>
                <a:path w="326516" h="825817" extrusionOk="0">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89" name="Google Shape;589;p6"/>
            <p:cNvSpPr/>
            <p:nvPr/>
          </p:nvSpPr>
          <p:spPr>
            <a:xfrm>
              <a:off x="7537151" y="1736502"/>
              <a:ext cx="424986" cy="393287"/>
            </a:xfrm>
            <a:custGeom>
              <a:avLst/>
              <a:gdLst/>
              <a:ahLst/>
              <a:cxnLst/>
              <a:rect l="l" t="t" r="r" b="b"/>
              <a:pathLst>
                <a:path w="424986" h="393287" extrusionOk="0">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90" name="Google Shape;590;p6"/>
            <p:cNvSpPr/>
            <p:nvPr/>
          </p:nvSpPr>
          <p:spPr>
            <a:xfrm>
              <a:off x="7575242" y="1791175"/>
              <a:ext cx="331554" cy="293084"/>
            </a:xfrm>
            <a:custGeom>
              <a:avLst/>
              <a:gdLst/>
              <a:ahLst/>
              <a:cxnLst/>
              <a:rect l="l" t="t" r="r" b="b"/>
              <a:pathLst>
                <a:path w="331554" h="293084" extrusionOk="0">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91" name="Google Shape;591;p6"/>
            <p:cNvSpPr/>
            <p:nvPr/>
          </p:nvSpPr>
          <p:spPr>
            <a:xfrm>
              <a:off x="7163995" y="1832232"/>
              <a:ext cx="382280" cy="249650"/>
            </a:xfrm>
            <a:custGeom>
              <a:avLst/>
              <a:gdLst/>
              <a:ahLst/>
              <a:cxnLst/>
              <a:rect l="l" t="t" r="r" b="b"/>
              <a:pathLst>
                <a:path w="382280" h="249650" extrusionOk="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92" name="Google Shape;592;p6"/>
            <p:cNvSpPr/>
            <p:nvPr/>
          </p:nvSpPr>
          <p:spPr>
            <a:xfrm>
              <a:off x="7346664" y="1831946"/>
              <a:ext cx="191991" cy="175549"/>
            </a:xfrm>
            <a:custGeom>
              <a:avLst/>
              <a:gdLst/>
              <a:ahLst/>
              <a:cxnLst/>
              <a:rect l="l" t="t" r="r" b="b"/>
              <a:pathLst>
                <a:path w="191991" h="175549" extrusionOk="0">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93" name="Google Shape;593;p6"/>
            <p:cNvSpPr/>
            <p:nvPr/>
          </p:nvSpPr>
          <p:spPr>
            <a:xfrm>
              <a:off x="7517605" y="1863660"/>
              <a:ext cx="367188" cy="118586"/>
            </a:xfrm>
            <a:custGeom>
              <a:avLst/>
              <a:gdLst/>
              <a:ahLst/>
              <a:cxnLst/>
              <a:rect l="l" t="t" r="r" b="b"/>
              <a:pathLst>
                <a:path w="367188" h="118586" extrusionOk="0">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94" name="Google Shape;594;p6"/>
            <p:cNvSpPr/>
            <p:nvPr/>
          </p:nvSpPr>
          <p:spPr>
            <a:xfrm>
              <a:off x="7164124" y="1864107"/>
              <a:ext cx="212035" cy="212063"/>
            </a:xfrm>
            <a:custGeom>
              <a:avLst/>
              <a:gdLst/>
              <a:ahLst/>
              <a:cxnLst/>
              <a:rect l="l" t="t" r="r" b="b"/>
              <a:pathLst>
                <a:path w="212035" h="212063" extrusionOk="0">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95" name="Google Shape;595;p6"/>
            <p:cNvSpPr/>
            <p:nvPr/>
          </p:nvSpPr>
          <p:spPr>
            <a:xfrm>
              <a:off x="7434547" y="1746214"/>
              <a:ext cx="159162" cy="166786"/>
            </a:xfrm>
            <a:custGeom>
              <a:avLst/>
              <a:gdLst/>
              <a:ahLst/>
              <a:cxnLst/>
              <a:rect l="l" t="t" r="r" b="b"/>
              <a:pathLst>
                <a:path w="159162" h="166786" extrusionOk="0">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96" name="Google Shape;596;p6"/>
            <p:cNvSpPr/>
            <p:nvPr/>
          </p:nvSpPr>
          <p:spPr>
            <a:xfrm>
              <a:off x="7462741" y="1746027"/>
              <a:ext cx="109156" cy="164020"/>
            </a:xfrm>
            <a:custGeom>
              <a:avLst/>
              <a:gdLst/>
              <a:ahLst/>
              <a:cxnLst/>
              <a:rect l="l" t="t" r="r" b="b"/>
              <a:pathLst>
                <a:path w="109156" h="164020" extrusionOk="0">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597" name="Google Shape;597;p6"/>
          <p:cNvGrpSpPr/>
          <p:nvPr/>
        </p:nvGrpSpPr>
        <p:grpSpPr>
          <a:xfrm>
            <a:off x="16480023" y="11887286"/>
            <a:ext cx="1643192" cy="1454060"/>
            <a:chOff x="6957345" y="1736502"/>
            <a:chExt cx="1199197" cy="1060893"/>
          </a:xfrm>
        </p:grpSpPr>
        <p:sp>
          <p:nvSpPr>
            <p:cNvPr id="598" name="Google Shape;598;p6"/>
            <p:cNvSpPr/>
            <p:nvPr/>
          </p:nvSpPr>
          <p:spPr>
            <a:xfrm>
              <a:off x="6957345" y="1977389"/>
              <a:ext cx="379285" cy="746569"/>
            </a:xfrm>
            <a:custGeom>
              <a:avLst/>
              <a:gdLst/>
              <a:ahLst/>
              <a:cxnLst/>
              <a:rect l="l" t="t" r="r" b="b"/>
              <a:pathLst>
                <a:path w="379285" h="746569" extrusionOk="0">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599" name="Google Shape;599;p6"/>
            <p:cNvSpPr/>
            <p:nvPr/>
          </p:nvSpPr>
          <p:spPr>
            <a:xfrm>
              <a:off x="7007446" y="1977770"/>
              <a:ext cx="335470" cy="746569"/>
            </a:xfrm>
            <a:custGeom>
              <a:avLst/>
              <a:gdLst/>
              <a:ahLst/>
              <a:cxnLst/>
              <a:rect l="l" t="t" r="r" b="b"/>
              <a:pathLst>
                <a:path w="335470" h="746569" extrusionOk="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00" name="Google Shape;600;p6"/>
            <p:cNvSpPr/>
            <p:nvPr/>
          </p:nvSpPr>
          <p:spPr>
            <a:xfrm>
              <a:off x="7054309" y="1977770"/>
              <a:ext cx="266319" cy="746569"/>
            </a:xfrm>
            <a:custGeom>
              <a:avLst/>
              <a:gdLst/>
              <a:ahLst/>
              <a:cxnLst/>
              <a:rect l="l" t="t" r="r" b="b"/>
              <a:pathLst>
                <a:path w="266319" h="746569" extrusionOk="0">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01" name="Google Shape;601;p6"/>
            <p:cNvSpPr/>
            <p:nvPr/>
          </p:nvSpPr>
          <p:spPr>
            <a:xfrm>
              <a:off x="7140892" y="1940718"/>
              <a:ext cx="379285" cy="795528"/>
            </a:xfrm>
            <a:custGeom>
              <a:avLst/>
              <a:gdLst/>
              <a:ahLst/>
              <a:cxnLst/>
              <a:rect l="l" t="t" r="r" b="b"/>
              <a:pathLst>
                <a:path w="379285" h="795528" extrusionOk="0">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02" name="Google Shape;602;p6"/>
            <p:cNvSpPr/>
            <p:nvPr/>
          </p:nvSpPr>
          <p:spPr>
            <a:xfrm>
              <a:off x="7166514" y="1977770"/>
              <a:ext cx="335470" cy="746569"/>
            </a:xfrm>
            <a:custGeom>
              <a:avLst/>
              <a:gdLst/>
              <a:ahLst/>
              <a:cxnLst/>
              <a:rect l="l" t="t" r="r" b="b"/>
              <a:pathLst>
                <a:path w="335470" h="746569" extrusionOk="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03" name="Google Shape;603;p6"/>
            <p:cNvSpPr/>
            <p:nvPr/>
          </p:nvSpPr>
          <p:spPr>
            <a:xfrm>
              <a:off x="7225569" y="1989676"/>
              <a:ext cx="266319" cy="722376"/>
            </a:xfrm>
            <a:custGeom>
              <a:avLst/>
              <a:gdLst/>
              <a:ahLst/>
              <a:cxnLst/>
              <a:rect l="l" t="t" r="r" b="b"/>
              <a:pathLst>
                <a:path w="266319" h="722376" extrusionOk="0">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04" name="Google Shape;604;p6"/>
            <p:cNvSpPr/>
            <p:nvPr/>
          </p:nvSpPr>
          <p:spPr>
            <a:xfrm>
              <a:off x="7777257" y="1965197"/>
              <a:ext cx="379285" cy="746569"/>
            </a:xfrm>
            <a:custGeom>
              <a:avLst/>
              <a:gdLst/>
              <a:ahLst/>
              <a:cxnLst/>
              <a:rect l="l" t="t" r="r" b="b"/>
              <a:pathLst>
                <a:path w="379285" h="746569" extrusionOk="0">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05" name="Google Shape;605;p6"/>
            <p:cNvSpPr/>
            <p:nvPr/>
          </p:nvSpPr>
          <p:spPr>
            <a:xfrm>
              <a:off x="7766208" y="1977770"/>
              <a:ext cx="335470" cy="746569"/>
            </a:xfrm>
            <a:custGeom>
              <a:avLst/>
              <a:gdLst/>
              <a:ahLst/>
              <a:cxnLst/>
              <a:rect l="l" t="t" r="r" b="b"/>
              <a:pathLst>
                <a:path w="335470" h="746569" extrusionOk="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06" name="Google Shape;606;p6"/>
            <p:cNvSpPr/>
            <p:nvPr/>
          </p:nvSpPr>
          <p:spPr>
            <a:xfrm>
              <a:off x="7800784" y="1989962"/>
              <a:ext cx="266319" cy="733996"/>
            </a:xfrm>
            <a:custGeom>
              <a:avLst/>
              <a:gdLst/>
              <a:ahLst/>
              <a:cxnLst/>
              <a:rect l="l" t="t" r="r" b="b"/>
              <a:pathLst>
                <a:path w="266319" h="733996" extrusionOk="0">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07" name="Google Shape;607;p6"/>
            <p:cNvSpPr/>
            <p:nvPr/>
          </p:nvSpPr>
          <p:spPr>
            <a:xfrm>
              <a:off x="7507985" y="1952910"/>
              <a:ext cx="465010" cy="795528"/>
            </a:xfrm>
            <a:custGeom>
              <a:avLst/>
              <a:gdLst/>
              <a:ahLst/>
              <a:cxnLst/>
              <a:rect l="l" t="t" r="r" b="b"/>
              <a:pathLst>
                <a:path w="465010" h="795528" extrusionOk="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08" name="Google Shape;608;p6"/>
            <p:cNvSpPr/>
            <p:nvPr/>
          </p:nvSpPr>
          <p:spPr>
            <a:xfrm>
              <a:off x="7508080" y="1953291"/>
              <a:ext cx="411098" cy="795528"/>
            </a:xfrm>
            <a:custGeom>
              <a:avLst/>
              <a:gdLst/>
              <a:ahLst/>
              <a:cxnLst/>
              <a:rect l="l" t="t" r="r" b="b"/>
              <a:pathLst>
                <a:path w="411098" h="795528" extrusionOk="0">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09" name="Google Shape;609;p6"/>
            <p:cNvSpPr/>
            <p:nvPr/>
          </p:nvSpPr>
          <p:spPr>
            <a:xfrm>
              <a:off x="7538179" y="1953005"/>
              <a:ext cx="326516" cy="795718"/>
            </a:xfrm>
            <a:custGeom>
              <a:avLst/>
              <a:gdLst/>
              <a:ahLst/>
              <a:cxnLst/>
              <a:rect l="l" t="t" r="r" b="b"/>
              <a:pathLst>
                <a:path w="326516" h="795718" extrusionOk="0">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10" name="Google Shape;610;p6"/>
            <p:cNvSpPr/>
            <p:nvPr/>
          </p:nvSpPr>
          <p:spPr>
            <a:xfrm>
              <a:off x="7312246" y="1917000"/>
              <a:ext cx="465010" cy="880395"/>
            </a:xfrm>
            <a:custGeom>
              <a:avLst/>
              <a:gdLst/>
              <a:ahLst/>
              <a:cxnLst/>
              <a:rect l="l" t="t" r="r" b="b"/>
              <a:pathLst>
                <a:path w="465010" h="880395" extrusionOk="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11" name="Google Shape;611;p6"/>
            <p:cNvSpPr/>
            <p:nvPr/>
          </p:nvSpPr>
          <p:spPr>
            <a:xfrm>
              <a:off x="7336726" y="1910524"/>
              <a:ext cx="411098" cy="881062"/>
            </a:xfrm>
            <a:custGeom>
              <a:avLst/>
              <a:gdLst/>
              <a:ahLst/>
              <a:cxnLst/>
              <a:rect l="l" t="t" r="r" b="b"/>
              <a:pathLst>
                <a:path w="411098" h="881062" extrusionOk="0">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12" name="Google Shape;612;p6"/>
            <p:cNvSpPr/>
            <p:nvPr/>
          </p:nvSpPr>
          <p:spPr>
            <a:xfrm>
              <a:off x="7379017" y="1934908"/>
              <a:ext cx="326516" cy="825817"/>
            </a:xfrm>
            <a:custGeom>
              <a:avLst/>
              <a:gdLst/>
              <a:ahLst/>
              <a:cxnLst/>
              <a:rect l="l" t="t" r="r" b="b"/>
              <a:pathLst>
                <a:path w="326516" h="825817" extrusionOk="0">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13" name="Google Shape;613;p6"/>
            <p:cNvSpPr/>
            <p:nvPr/>
          </p:nvSpPr>
          <p:spPr>
            <a:xfrm>
              <a:off x="7537151" y="1736502"/>
              <a:ext cx="424986" cy="393287"/>
            </a:xfrm>
            <a:custGeom>
              <a:avLst/>
              <a:gdLst/>
              <a:ahLst/>
              <a:cxnLst/>
              <a:rect l="l" t="t" r="r" b="b"/>
              <a:pathLst>
                <a:path w="424986" h="393287" extrusionOk="0">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14" name="Google Shape;614;p6"/>
            <p:cNvSpPr/>
            <p:nvPr/>
          </p:nvSpPr>
          <p:spPr>
            <a:xfrm>
              <a:off x="7575242" y="1791175"/>
              <a:ext cx="331554" cy="293084"/>
            </a:xfrm>
            <a:custGeom>
              <a:avLst/>
              <a:gdLst/>
              <a:ahLst/>
              <a:cxnLst/>
              <a:rect l="l" t="t" r="r" b="b"/>
              <a:pathLst>
                <a:path w="331554" h="293084" extrusionOk="0">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15" name="Google Shape;615;p6"/>
            <p:cNvSpPr/>
            <p:nvPr/>
          </p:nvSpPr>
          <p:spPr>
            <a:xfrm>
              <a:off x="7163995" y="1832232"/>
              <a:ext cx="382280" cy="249650"/>
            </a:xfrm>
            <a:custGeom>
              <a:avLst/>
              <a:gdLst/>
              <a:ahLst/>
              <a:cxnLst/>
              <a:rect l="l" t="t" r="r" b="b"/>
              <a:pathLst>
                <a:path w="382280" h="249650" extrusionOk="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16" name="Google Shape;616;p6"/>
            <p:cNvSpPr/>
            <p:nvPr/>
          </p:nvSpPr>
          <p:spPr>
            <a:xfrm>
              <a:off x="7346664" y="1831946"/>
              <a:ext cx="191991" cy="175549"/>
            </a:xfrm>
            <a:custGeom>
              <a:avLst/>
              <a:gdLst/>
              <a:ahLst/>
              <a:cxnLst/>
              <a:rect l="l" t="t" r="r" b="b"/>
              <a:pathLst>
                <a:path w="191991" h="175549" extrusionOk="0">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17" name="Google Shape;617;p6"/>
            <p:cNvSpPr/>
            <p:nvPr/>
          </p:nvSpPr>
          <p:spPr>
            <a:xfrm>
              <a:off x="7517605" y="1863660"/>
              <a:ext cx="367188" cy="118586"/>
            </a:xfrm>
            <a:custGeom>
              <a:avLst/>
              <a:gdLst/>
              <a:ahLst/>
              <a:cxnLst/>
              <a:rect l="l" t="t" r="r" b="b"/>
              <a:pathLst>
                <a:path w="367188" h="118586" extrusionOk="0">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18" name="Google Shape;618;p6"/>
            <p:cNvSpPr/>
            <p:nvPr/>
          </p:nvSpPr>
          <p:spPr>
            <a:xfrm>
              <a:off x="7164124" y="1864107"/>
              <a:ext cx="212035" cy="212063"/>
            </a:xfrm>
            <a:custGeom>
              <a:avLst/>
              <a:gdLst/>
              <a:ahLst/>
              <a:cxnLst/>
              <a:rect l="l" t="t" r="r" b="b"/>
              <a:pathLst>
                <a:path w="212035" h="212063" extrusionOk="0">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19" name="Google Shape;619;p6"/>
            <p:cNvSpPr/>
            <p:nvPr/>
          </p:nvSpPr>
          <p:spPr>
            <a:xfrm>
              <a:off x="7434547" y="1746214"/>
              <a:ext cx="159162" cy="166786"/>
            </a:xfrm>
            <a:custGeom>
              <a:avLst/>
              <a:gdLst/>
              <a:ahLst/>
              <a:cxnLst/>
              <a:rect l="l" t="t" r="r" b="b"/>
              <a:pathLst>
                <a:path w="159162" h="166786" extrusionOk="0">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20" name="Google Shape;620;p6"/>
            <p:cNvSpPr/>
            <p:nvPr/>
          </p:nvSpPr>
          <p:spPr>
            <a:xfrm>
              <a:off x="7462741" y="1746027"/>
              <a:ext cx="109156" cy="164020"/>
            </a:xfrm>
            <a:custGeom>
              <a:avLst/>
              <a:gdLst/>
              <a:ahLst/>
              <a:cxnLst/>
              <a:rect l="l" t="t" r="r" b="b"/>
              <a:pathLst>
                <a:path w="109156" h="164020" extrusionOk="0">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621" name="Google Shape;621;p6"/>
          <p:cNvGrpSpPr/>
          <p:nvPr/>
        </p:nvGrpSpPr>
        <p:grpSpPr>
          <a:xfrm>
            <a:off x="18315433" y="11582486"/>
            <a:ext cx="1643192" cy="1454060"/>
            <a:chOff x="6957345" y="1736502"/>
            <a:chExt cx="1199197" cy="1060893"/>
          </a:xfrm>
        </p:grpSpPr>
        <p:sp>
          <p:nvSpPr>
            <p:cNvPr id="622" name="Google Shape;622;p6"/>
            <p:cNvSpPr/>
            <p:nvPr/>
          </p:nvSpPr>
          <p:spPr>
            <a:xfrm>
              <a:off x="6957345" y="1977389"/>
              <a:ext cx="379285" cy="746569"/>
            </a:xfrm>
            <a:custGeom>
              <a:avLst/>
              <a:gdLst/>
              <a:ahLst/>
              <a:cxnLst/>
              <a:rect l="l" t="t" r="r" b="b"/>
              <a:pathLst>
                <a:path w="379285" h="746569" extrusionOk="0">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23" name="Google Shape;623;p6"/>
            <p:cNvSpPr/>
            <p:nvPr/>
          </p:nvSpPr>
          <p:spPr>
            <a:xfrm>
              <a:off x="7007446" y="1977770"/>
              <a:ext cx="335470" cy="746569"/>
            </a:xfrm>
            <a:custGeom>
              <a:avLst/>
              <a:gdLst/>
              <a:ahLst/>
              <a:cxnLst/>
              <a:rect l="l" t="t" r="r" b="b"/>
              <a:pathLst>
                <a:path w="335470" h="746569" extrusionOk="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24" name="Google Shape;624;p6"/>
            <p:cNvSpPr/>
            <p:nvPr/>
          </p:nvSpPr>
          <p:spPr>
            <a:xfrm>
              <a:off x="7054309" y="1977770"/>
              <a:ext cx="266319" cy="746569"/>
            </a:xfrm>
            <a:custGeom>
              <a:avLst/>
              <a:gdLst/>
              <a:ahLst/>
              <a:cxnLst/>
              <a:rect l="l" t="t" r="r" b="b"/>
              <a:pathLst>
                <a:path w="266319" h="746569" extrusionOk="0">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25" name="Google Shape;625;p6"/>
            <p:cNvSpPr/>
            <p:nvPr/>
          </p:nvSpPr>
          <p:spPr>
            <a:xfrm>
              <a:off x="7140892" y="1940718"/>
              <a:ext cx="379285" cy="795528"/>
            </a:xfrm>
            <a:custGeom>
              <a:avLst/>
              <a:gdLst/>
              <a:ahLst/>
              <a:cxnLst/>
              <a:rect l="l" t="t" r="r" b="b"/>
              <a:pathLst>
                <a:path w="379285" h="795528" extrusionOk="0">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26" name="Google Shape;626;p6"/>
            <p:cNvSpPr/>
            <p:nvPr/>
          </p:nvSpPr>
          <p:spPr>
            <a:xfrm>
              <a:off x="7166514" y="1977770"/>
              <a:ext cx="335470" cy="746569"/>
            </a:xfrm>
            <a:custGeom>
              <a:avLst/>
              <a:gdLst/>
              <a:ahLst/>
              <a:cxnLst/>
              <a:rect l="l" t="t" r="r" b="b"/>
              <a:pathLst>
                <a:path w="335470" h="746569" extrusionOk="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27" name="Google Shape;627;p6"/>
            <p:cNvSpPr/>
            <p:nvPr/>
          </p:nvSpPr>
          <p:spPr>
            <a:xfrm>
              <a:off x="7225569" y="1989676"/>
              <a:ext cx="266319" cy="722376"/>
            </a:xfrm>
            <a:custGeom>
              <a:avLst/>
              <a:gdLst/>
              <a:ahLst/>
              <a:cxnLst/>
              <a:rect l="l" t="t" r="r" b="b"/>
              <a:pathLst>
                <a:path w="266319" h="722376" extrusionOk="0">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28" name="Google Shape;628;p6"/>
            <p:cNvSpPr/>
            <p:nvPr/>
          </p:nvSpPr>
          <p:spPr>
            <a:xfrm>
              <a:off x="7777257" y="1965197"/>
              <a:ext cx="379285" cy="746569"/>
            </a:xfrm>
            <a:custGeom>
              <a:avLst/>
              <a:gdLst/>
              <a:ahLst/>
              <a:cxnLst/>
              <a:rect l="l" t="t" r="r" b="b"/>
              <a:pathLst>
                <a:path w="379285" h="746569" extrusionOk="0">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29" name="Google Shape;629;p6"/>
            <p:cNvSpPr/>
            <p:nvPr/>
          </p:nvSpPr>
          <p:spPr>
            <a:xfrm>
              <a:off x="7766208" y="1977770"/>
              <a:ext cx="335470" cy="746569"/>
            </a:xfrm>
            <a:custGeom>
              <a:avLst/>
              <a:gdLst/>
              <a:ahLst/>
              <a:cxnLst/>
              <a:rect l="l" t="t" r="r" b="b"/>
              <a:pathLst>
                <a:path w="335470" h="746569" extrusionOk="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30" name="Google Shape;630;p6"/>
            <p:cNvSpPr/>
            <p:nvPr/>
          </p:nvSpPr>
          <p:spPr>
            <a:xfrm>
              <a:off x="7800784" y="1989962"/>
              <a:ext cx="266319" cy="733996"/>
            </a:xfrm>
            <a:custGeom>
              <a:avLst/>
              <a:gdLst/>
              <a:ahLst/>
              <a:cxnLst/>
              <a:rect l="l" t="t" r="r" b="b"/>
              <a:pathLst>
                <a:path w="266319" h="733996" extrusionOk="0">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31" name="Google Shape;631;p6"/>
            <p:cNvSpPr/>
            <p:nvPr/>
          </p:nvSpPr>
          <p:spPr>
            <a:xfrm>
              <a:off x="7507985" y="1952910"/>
              <a:ext cx="465010" cy="795528"/>
            </a:xfrm>
            <a:custGeom>
              <a:avLst/>
              <a:gdLst/>
              <a:ahLst/>
              <a:cxnLst/>
              <a:rect l="l" t="t" r="r" b="b"/>
              <a:pathLst>
                <a:path w="465010" h="795528" extrusionOk="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32" name="Google Shape;632;p6"/>
            <p:cNvSpPr/>
            <p:nvPr/>
          </p:nvSpPr>
          <p:spPr>
            <a:xfrm>
              <a:off x="7508080" y="1953291"/>
              <a:ext cx="411098" cy="795528"/>
            </a:xfrm>
            <a:custGeom>
              <a:avLst/>
              <a:gdLst/>
              <a:ahLst/>
              <a:cxnLst/>
              <a:rect l="l" t="t" r="r" b="b"/>
              <a:pathLst>
                <a:path w="411098" h="795528" extrusionOk="0">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33" name="Google Shape;633;p6"/>
            <p:cNvSpPr/>
            <p:nvPr/>
          </p:nvSpPr>
          <p:spPr>
            <a:xfrm>
              <a:off x="7538179" y="1953005"/>
              <a:ext cx="326516" cy="795718"/>
            </a:xfrm>
            <a:custGeom>
              <a:avLst/>
              <a:gdLst/>
              <a:ahLst/>
              <a:cxnLst/>
              <a:rect l="l" t="t" r="r" b="b"/>
              <a:pathLst>
                <a:path w="326516" h="795718" extrusionOk="0">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34" name="Google Shape;634;p6"/>
            <p:cNvSpPr/>
            <p:nvPr/>
          </p:nvSpPr>
          <p:spPr>
            <a:xfrm>
              <a:off x="7312246" y="1917000"/>
              <a:ext cx="465010" cy="880395"/>
            </a:xfrm>
            <a:custGeom>
              <a:avLst/>
              <a:gdLst/>
              <a:ahLst/>
              <a:cxnLst/>
              <a:rect l="l" t="t" r="r" b="b"/>
              <a:pathLst>
                <a:path w="465010" h="880395" extrusionOk="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35" name="Google Shape;635;p6"/>
            <p:cNvSpPr/>
            <p:nvPr/>
          </p:nvSpPr>
          <p:spPr>
            <a:xfrm>
              <a:off x="7336726" y="1910524"/>
              <a:ext cx="411098" cy="881062"/>
            </a:xfrm>
            <a:custGeom>
              <a:avLst/>
              <a:gdLst/>
              <a:ahLst/>
              <a:cxnLst/>
              <a:rect l="l" t="t" r="r" b="b"/>
              <a:pathLst>
                <a:path w="411098" h="881062" extrusionOk="0">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36" name="Google Shape;636;p6"/>
            <p:cNvSpPr/>
            <p:nvPr/>
          </p:nvSpPr>
          <p:spPr>
            <a:xfrm>
              <a:off x="7379017" y="1934908"/>
              <a:ext cx="326516" cy="825817"/>
            </a:xfrm>
            <a:custGeom>
              <a:avLst/>
              <a:gdLst/>
              <a:ahLst/>
              <a:cxnLst/>
              <a:rect l="l" t="t" r="r" b="b"/>
              <a:pathLst>
                <a:path w="326516" h="825817" extrusionOk="0">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37" name="Google Shape;637;p6"/>
            <p:cNvSpPr/>
            <p:nvPr/>
          </p:nvSpPr>
          <p:spPr>
            <a:xfrm>
              <a:off x="7537151" y="1736502"/>
              <a:ext cx="424986" cy="393287"/>
            </a:xfrm>
            <a:custGeom>
              <a:avLst/>
              <a:gdLst/>
              <a:ahLst/>
              <a:cxnLst/>
              <a:rect l="l" t="t" r="r" b="b"/>
              <a:pathLst>
                <a:path w="424986" h="393287" extrusionOk="0">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38" name="Google Shape;638;p6"/>
            <p:cNvSpPr/>
            <p:nvPr/>
          </p:nvSpPr>
          <p:spPr>
            <a:xfrm>
              <a:off x="7575242" y="1791175"/>
              <a:ext cx="331554" cy="293084"/>
            </a:xfrm>
            <a:custGeom>
              <a:avLst/>
              <a:gdLst/>
              <a:ahLst/>
              <a:cxnLst/>
              <a:rect l="l" t="t" r="r" b="b"/>
              <a:pathLst>
                <a:path w="331554" h="293084" extrusionOk="0">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39" name="Google Shape;639;p6"/>
            <p:cNvSpPr/>
            <p:nvPr/>
          </p:nvSpPr>
          <p:spPr>
            <a:xfrm>
              <a:off x="7163995" y="1832232"/>
              <a:ext cx="382280" cy="249650"/>
            </a:xfrm>
            <a:custGeom>
              <a:avLst/>
              <a:gdLst/>
              <a:ahLst/>
              <a:cxnLst/>
              <a:rect l="l" t="t" r="r" b="b"/>
              <a:pathLst>
                <a:path w="382280" h="249650" extrusionOk="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40" name="Google Shape;640;p6"/>
            <p:cNvSpPr/>
            <p:nvPr/>
          </p:nvSpPr>
          <p:spPr>
            <a:xfrm>
              <a:off x="7346664" y="1831946"/>
              <a:ext cx="191991" cy="175549"/>
            </a:xfrm>
            <a:custGeom>
              <a:avLst/>
              <a:gdLst/>
              <a:ahLst/>
              <a:cxnLst/>
              <a:rect l="l" t="t" r="r" b="b"/>
              <a:pathLst>
                <a:path w="191991" h="175549" extrusionOk="0">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41" name="Google Shape;641;p6"/>
            <p:cNvSpPr/>
            <p:nvPr/>
          </p:nvSpPr>
          <p:spPr>
            <a:xfrm>
              <a:off x="7517605" y="1863660"/>
              <a:ext cx="367188" cy="118586"/>
            </a:xfrm>
            <a:custGeom>
              <a:avLst/>
              <a:gdLst/>
              <a:ahLst/>
              <a:cxnLst/>
              <a:rect l="l" t="t" r="r" b="b"/>
              <a:pathLst>
                <a:path w="367188" h="118586" extrusionOk="0">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42" name="Google Shape;642;p6"/>
            <p:cNvSpPr/>
            <p:nvPr/>
          </p:nvSpPr>
          <p:spPr>
            <a:xfrm>
              <a:off x="7164124" y="1864107"/>
              <a:ext cx="212035" cy="212063"/>
            </a:xfrm>
            <a:custGeom>
              <a:avLst/>
              <a:gdLst/>
              <a:ahLst/>
              <a:cxnLst/>
              <a:rect l="l" t="t" r="r" b="b"/>
              <a:pathLst>
                <a:path w="212035" h="212063" extrusionOk="0">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43" name="Google Shape;643;p6"/>
            <p:cNvSpPr/>
            <p:nvPr/>
          </p:nvSpPr>
          <p:spPr>
            <a:xfrm>
              <a:off x="7434547" y="1746214"/>
              <a:ext cx="159162" cy="166786"/>
            </a:xfrm>
            <a:custGeom>
              <a:avLst/>
              <a:gdLst/>
              <a:ahLst/>
              <a:cxnLst/>
              <a:rect l="l" t="t" r="r" b="b"/>
              <a:pathLst>
                <a:path w="159162" h="166786" extrusionOk="0">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44" name="Google Shape;644;p6"/>
            <p:cNvSpPr/>
            <p:nvPr/>
          </p:nvSpPr>
          <p:spPr>
            <a:xfrm>
              <a:off x="7462741" y="1746027"/>
              <a:ext cx="109156" cy="164020"/>
            </a:xfrm>
            <a:custGeom>
              <a:avLst/>
              <a:gdLst/>
              <a:ahLst/>
              <a:cxnLst/>
              <a:rect l="l" t="t" r="r" b="b"/>
              <a:pathLst>
                <a:path w="109156" h="164020" extrusionOk="0">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sp>
        <p:nvSpPr>
          <p:cNvPr id="645" name="Google Shape;645;p6"/>
          <p:cNvSpPr txBox="1">
            <a:spLocks noGrp="1"/>
          </p:cNvSpPr>
          <p:nvPr>
            <p:ph type="title"/>
          </p:nvPr>
        </p:nvSpPr>
        <p:spPr>
          <a:xfrm>
            <a:off x="811139" y="1519200"/>
            <a:ext cx="7305497" cy="68730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15000"/>
              <a:buNone/>
              <a:defRPr sz="29987"/>
            </a:lvl1pPr>
            <a:lvl2pPr lvl="1" algn="r" rtl="0">
              <a:spcBef>
                <a:spcPts val="0"/>
              </a:spcBef>
              <a:spcAft>
                <a:spcPts val="0"/>
              </a:spcAft>
              <a:buSzPts val="15000"/>
              <a:buNone/>
              <a:defRPr sz="29987"/>
            </a:lvl2pPr>
            <a:lvl3pPr lvl="2" algn="r" rtl="0">
              <a:spcBef>
                <a:spcPts val="0"/>
              </a:spcBef>
              <a:spcAft>
                <a:spcPts val="0"/>
              </a:spcAft>
              <a:buSzPts val="15000"/>
              <a:buNone/>
              <a:defRPr sz="29987"/>
            </a:lvl3pPr>
            <a:lvl4pPr lvl="3" algn="r" rtl="0">
              <a:spcBef>
                <a:spcPts val="0"/>
              </a:spcBef>
              <a:spcAft>
                <a:spcPts val="0"/>
              </a:spcAft>
              <a:buSzPts val="15000"/>
              <a:buNone/>
              <a:defRPr sz="29987"/>
            </a:lvl4pPr>
            <a:lvl5pPr lvl="4" algn="r" rtl="0">
              <a:spcBef>
                <a:spcPts val="0"/>
              </a:spcBef>
              <a:spcAft>
                <a:spcPts val="0"/>
              </a:spcAft>
              <a:buSzPts val="15000"/>
              <a:buNone/>
              <a:defRPr sz="29987"/>
            </a:lvl5pPr>
            <a:lvl6pPr lvl="5" algn="r" rtl="0">
              <a:spcBef>
                <a:spcPts val="0"/>
              </a:spcBef>
              <a:spcAft>
                <a:spcPts val="0"/>
              </a:spcAft>
              <a:buSzPts val="15000"/>
              <a:buNone/>
              <a:defRPr sz="29987"/>
            </a:lvl6pPr>
            <a:lvl7pPr lvl="6" algn="r" rtl="0">
              <a:spcBef>
                <a:spcPts val="0"/>
              </a:spcBef>
              <a:spcAft>
                <a:spcPts val="0"/>
              </a:spcAft>
              <a:buSzPts val="15000"/>
              <a:buNone/>
              <a:defRPr sz="29987"/>
            </a:lvl7pPr>
            <a:lvl8pPr lvl="7" algn="r" rtl="0">
              <a:spcBef>
                <a:spcPts val="0"/>
              </a:spcBef>
              <a:spcAft>
                <a:spcPts val="0"/>
              </a:spcAft>
              <a:buSzPts val="15000"/>
              <a:buNone/>
              <a:defRPr sz="29987"/>
            </a:lvl8pPr>
            <a:lvl9pPr lvl="8" algn="r" rtl="0">
              <a:spcBef>
                <a:spcPts val="0"/>
              </a:spcBef>
              <a:spcAft>
                <a:spcPts val="0"/>
              </a:spcAft>
              <a:buSzPts val="15000"/>
              <a:buNone/>
              <a:defRPr sz="29987"/>
            </a:lvl9pPr>
          </a:lstStyle>
          <a:p>
            <a:endParaRPr/>
          </a:p>
        </p:txBody>
      </p:sp>
      <p:sp>
        <p:nvSpPr>
          <p:cNvPr id="646" name="Google Shape;646;p6"/>
          <p:cNvSpPr txBox="1">
            <a:spLocks noGrp="1"/>
          </p:cNvSpPr>
          <p:nvPr>
            <p:ph type="body" idx="1"/>
          </p:nvPr>
        </p:nvSpPr>
        <p:spPr>
          <a:xfrm>
            <a:off x="8771665" y="4407250"/>
            <a:ext cx="14774751" cy="4150200"/>
          </a:xfrm>
          <a:prstGeom prst="rect">
            <a:avLst/>
          </a:prstGeom>
        </p:spPr>
        <p:txBody>
          <a:bodyPr spcFirstLastPara="1" wrap="square" lIns="121900" tIns="121900" rIns="121900" bIns="121900" anchor="t" anchorCtr="0">
            <a:noAutofit/>
          </a:bodyPr>
          <a:lstStyle>
            <a:lvl1pPr marL="913943" lvl="0" indent="-698151">
              <a:spcBef>
                <a:spcPts val="0"/>
              </a:spcBef>
              <a:spcAft>
                <a:spcPts val="0"/>
              </a:spcAft>
              <a:buSzPts val="1900"/>
              <a:buChar char="●"/>
              <a:defRPr/>
            </a:lvl1pPr>
            <a:lvl2pPr marL="1827887" lvl="1" indent="-698151">
              <a:spcBef>
                <a:spcPts val="4199"/>
              </a:spcBef>
              <a:spcAft>
                <a:spcPts val="0"/>
              </a:spcAft>
              <a:buSzPts val="1900"/>
              <a:buChar char="○"/>
              <a:defRPr/>
            </a:lvl2pPr>
            <a:lvl3pPr marL="2741828" lvl="2" indent="-698151">
              <a:spcBef>
                <a:spcPts val="4199"/>
              </a:spcBef>
              <a:spcAft>
                <a:spcPts val="0"/>
              </a:spcAft>
              <a:buSzPts val="1900"/>
              <a:buChar char="■"/>
              <a:defRPr/>
            </a:lvl3pPr>
            <a:lvl4pPr marL="3655772" lvl="3" indent="-698151">
              <a:spcBef>
                <a:spcPts val="4199"/>
              </a:spcBef>
              <a:spcAft>
                <a:spcPts val="0"/>
              </a:spcAft>
              <a:buSzPts val="1900"/>
              <a:buChar char="●"/>
              <a:defRPr/>
            </a:lvl4pPr>
            <a:lvl5pPr marL="4569715" lvl="4" indent="-698151">
              <a:spcBef>
                <a:spcPts val="4199"/>
              </a:spcBef>
              <a:spcAft>
                <a:spcPts val="0"/>
              </a:spcAft>
              <a:buSzPts val="1900"/>
              <a:buChar char="○"/>
              <a:defRPr/>
            </a:lvl5pPr>
            <a:lvl6pPr marL="5483657" lvl="5" indent="-698151">
              <a:spcBef>
                <a:spcPts val="4199"/>
              </a:spcBef>
              <a:spcAft>
                <a:spcPts val="0"/>
              </a:spcAft>
              <a:buSzPts val="1900"/>
              <a:buChar char="■"/>
              <a:defRPr/>
            </a:lvl6pPr>
            <a:lvl7pPr marL="6397600" lvl="6" indent="-698151">
              <a:spcBef>
                <a:spcPts val="4199"/>
              </a:spcBef>
              <a:spcAft>
                <a:spcPts val="0"/>
              </a:spcAft>
              <a:buSzPts val="1900"/>
              <a:buChar char="●"/>
              <a:defRPr/>
            </a:lvl7pPr>
            <a:lvl8pPr marL="7311544" lvl="7" indent="-698151">
              <a:spcBef>
                <a:spcPts val="4199"/>
              </a:spcBef>
              <a:spcAft>
                <a:spcPts val="0"/>
              </a:spcAft>
              <a:buSzPts val="1900"/>
              <a:buChar char="○"/>
              <a:defRPr/>
            </a:lvl8pPr>
            <a:lvl9pPr marL="8225487" lvl="8" indent="-698151">
              <a:spcBef>
                <a:spcPts val="4199"/>
              </a:spcBef>
              <a:spcAft>
                <a:spcPts val="4199"/>
              </a:spcAft>
              <a:buSzPts val="1900"/>
              <a:buChar char="■"/>
              <a:defRPr/>
            </a:lvl9pPr>
          </a:lstStyle>
          <a:p>
            <a:endParaRPr/>
          </a:p>
        </p:txBody>
      </p:sp>
      <p:sp>
        <p:nvSpPr>
          <p:cNvPr id="647" name="Google Shape;647;p6"/>
          <p:cNvSpPr txBox="1">
            <a:spLocks noGrp="1"/>
          </p:cNvSpPr>
          <p:nvPr>
            <p:ph type="title" idx="2"/>
          </p:nvPr>
        </p:nvSpPr>
        <p:spPr>
          <a:xfrm>
            <a:off x="8771665" y="2558350"/>
            <a:ext cx="14774751" cy="15270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9pPr>
          </a:lstStyle>
          <a:p>
            <a:endParaRPr/>
          </a:p>
        </p:txBody>
      </p:sp>
    </p:spTree>
    <p:extLst>
      <p:ext uri="{BB962C8B-B14F-4D97-AF65-F5344CB8AC3E}">
        <p14:creationId xmlns:p14="http://schemas.microsoft.com/office/powerpoint/2010/main" val="6158042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005 One column">
  <p:cSld name="005 One column">
    <p:spTree>
      <p:nvGrpSpPr>
        <p:cNvPr id="1" name="Shape 697"/>
        <p:cNvGrpSpPr/>
        <p:nvPr/>
      </p:nvGrpSpPr>
      <p:grpSpPr>
        <a:xfrm>
          <a:off x="0" y="0"/>
          <a:ext cx="0" cy="0"/>
          <a:chOff x="0" y="0"/>
          <a:chExt cx="0" cy="0"/>
        </a:xfrm>
      </p:grpSpPr>
      <p:sp>
        <p:nvSpPr>
          <p:cNvPr id="698" name="Google Shape;698;p8"/>
          <p:cNvSpPr/>
          <p:nvPr/>
        </p:nvSpPr>
        <p:spPr>
          <a:xfrm>
            <a:off x="0" y="7834964"/>
            <a:ext cx="24365789" cy="3016676"/>
          </a:xfrm>
          <a:custGeom>
            <a:avLst/>
            <a:gdLst/>
            <a:ahLst/>
            <a:cxnLst/>
            <a:rect l="l" t="t" r="r" b="b"/>
            <a:pathLst>
              <a:path w="5707760" h="2052161" extrusionOk="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rgbClr val="FFFFFF"/>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699" name="Google Shape;699;p8"/>
          <p:cNvSpPr/>
          <p:nvPr/>
        </p:nvSpPr>
        <p:spPr>
          <a:xfrm>
            <a:off x="0" y="8903371"/>
            <a:ext cx="24365789" cy="4662310"/>
          </a:xfrm>
          <a:custGeom>
            <a:avLst/>
            <a:gdLst/>
            <a:ahLst/>
            <a:cxnLst/>
            <a:rect l="l" t="t" r="r" b="b"/>
            <a:pathLst>
              <a:path w="5707760" h="3518725" extrusionOk="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rgbClr val="E2D1B7"/>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00" name="Google Shape;700;p8"/>
          <p:cNvSpPr/>
          <p:nvPr/>
        </p:nvSpPr>
        <p:spPr>
          <a:xfrm>
            <a:off x="0" y="10788505"/>
            <a:ext cx="24365789" cy="2925250"/>
          </a:xfrm>
          <a:custGeom>
            <a:avLst/>
            <a:gdLst/>
            <a:ahLst/>
            <a:cxnLst/>
            <a:rect l="l" t="t" r="r" b="b"/>
            <a:pathLst>
              <a:path w="5707760" h="2135219" extrusionOk="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688D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01" name="Google Shape;701;p8"/>
          <p:cNvSpPr/>
          <p:nvPr/>
        </p:nvSpPr>
        <p:spPr>
          <a:xfrm>
            <a:off x="15904270" y="1643058"/>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02" name="Google Shape;702;p8"/>
          <p:cNvSpPr/>
          <p:nvPr/>
        </p:nvSpPr>
        <p:spPr>
          <a:xfrm>
            <a:off x="18691662" y="3584152"/>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03" name="Google Shape;703;p8"/>
          <p:cNvSpPr/>
          <p:nvPr/>
        </p:nvSpPr>
        <p:spPr>
          <a:xfrm flipH="1">
            <a:off x="10675356" y="9596388"/>
            <a:ext cx="13702297" cy="3934276"/>
          </a:xfrm>
          <a:custGeom>
            <a:avLst/>
            <a:gdLst/>
            <a:ahLst/>
            <a:cxnLst/>
            <a:rect l="l" t="t" r="r" b="b"/>
            <a:pathLst>
              <a:path w="5675307" h="3014771" extrusionOk="0">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04" name="Google Shape;704;p8"/>
          <p:cNvSpPr/>
          <p:nvPr/>
        </p:nvSpPr>
        <p:spPr>
          <a:xfrm>
            <a:off x="8323684" y="12098957"/>
            <a:ext cx="15611270" cy="1463022"/>
          </a:xfrm>
          <a:custGeom>
            <a:avLst/>
            <a:gdLst/>
            <a:ahLst/>
            <a:cxnLst/>
            <a:rect l="l" t="t" r="r" b="b"/>
            <a:pathLst>
              <a:path w="77507" h="11311" extrusionOk="0">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spcFirstLastPara="1" wrap="square" lIns="182754" tIns="182754" rIns="182754" bIns="182754"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05" name="Google Shape;705;p8"/>
          <p:cNvSpPr/>
          <p:nvPr/>
        </p:nvSpPr>
        <p:spPr>
          <a:xfrm>
            <a:off x="3" y="10728571"/>
            <a:ext cx="13702297" cy="2803738"/>
          </a:xfrm>
          <a:custGeom>
            <a:avLst/>
            <a:gdLst/>
            <a:ahLst/>
            <a:cxnLst/>
            <a:rect l="l" t="t" r="r" b="b"/>
            <a:pathLst>
              <a:path w="5675307" h="3014771" extrusionOk="0">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06" name="Google Shape;706;p8"/>
          <p:cNvSpPr/>
          <p:nvPr/>
        </p:nvSpPr>
        <p:spPr>
          <a:xfrm>
            <a:off x="-9666" y="12724462"/>
            <a:ext cx="24386812" cy="991460"/>
          </a:xfrm>
          <a:custGeom>
            <a:avLst/>
            <a:gdLst/>
            <a:ahLst/>
            <a:cxnLst/>
            <a:rect l="l" t="t" r="r" b="b"/>
            <a:pathLst>
              <a:path w="229680" h="12929" extrusionOk="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rgbClr val="A7CC3E"/>
          </a:solidFill>
          <a:ln>
            <a:noFill/>
          </a:ln>
        </p:spPr>
        <p:txBody>
          <a:bodyPr spcFirstLastPara="1" wrap="square" lIns="182754" tIns="182754" rIns="182754" bIns="182754"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07" name="Google Shape;707;p8"/>
          <p:cNvSpPr/>
          <p:nvPr/>
        </p:nvSpPr>
        <p:spPr>
          <a:xfrm>
            <a:off x="143994" y="10905414"/>
            <a:ext cx="1848708" cy="1222296"/>
          </a:xfrm>
          <a:custGeom>
            <a:avLst/>
            <a:gdLst/>
            <a:ahLst/>
            <a:cxnLst/>
            <a:rect l="l" t="t" r="r" b="b"/>
            <a:pathLst>
              <a:path w="1728215" h="1142333" extrusionOk="0">
                <a:moveTo>
                  <a:pt x="1655540" y="0"/>
                </a:moveTo>
                <a:lnTo>
                  <a:pt x="1372934" y="180594"/>
                </a:lnTo>
                <a:cubicBezTo>
                  <a:pt x="1407795" y="194215"/>
                  <a:pt x="1441990" y="209550"/>
                  <a:pt x="1475518" y="226504"/>
                </a:cubicBezTo>
                <a:lnTo>
                  <a:pt x="1728216" y="64961"/>
                </a:lnTo>
                <a:cubicBezTo>
                  <a:pt x="1706404" y="40577"/>
                  <a:pt x="1681925" y="18860"/>
                  <a:pt x="1655540" y="0"/>
                </a:cubicBezTo>
                <a:lnTo>
                  <a:pt x="1655540" y="0"/>
                </a:lnTo>
                <a:close/>
                <a:moveTo>
                  <a:pt x="1122902" y="340328"/>
                </a:moveTo>
                <a:lnTo>
                  <a:pt x="726567" y="593598"/>
                </a:lnTo>
                <a:cubicBezTo>
                  <a:pt x="754380" y="608457"/>
                  <a:pt x="778574" y="630079"/>
                  <a:pt x="796576" y="657130"/>
                </a:cubicBezTo>
                <a:lnTo>
                  <a:pt x="798100" y="659416"/>
                </a:lnTo>
                <a:lnTo>
                  <a:pt x="1197102" y="404432"/>
                </a:lnTo>
                <a:cubicBezTo>
                  <a:pt x="1177290" y="377476"/>
                  <a:pt x="1151858" y="355664"/>
                  <a:pt x="1122902" y="340328"/>
                </a:cubicBezTo>
                <a:lnTo>
                  <a:pt x="1122902" y="340328"/>
                </a:lnTo>
                <a:close/>
                <a:moveTo>
                  <a:pt x="304705" y="863251"/>
                </a:moveTo>
                <a:lnTo>
                  <a:pt x="0" y="1057942"/>
                </a:lnTo>
                <a:cubicBezTo>
                  <a:pt x="4001" y="1076801"/>
                  <a:pt x="10954" y="1095185"/>
                  <a:pt x="20860" y="1112330"/>
                </a:cubicBezTo>
                <a:cubicBezTo>
                  <a:pt x="27051" y="1123093"/>
                  <a:pt x="34290" y="1133094"/>
                  <a:pt x="42386" y="1142333"/>
                </a:cubicBezTo>
                <a:lnTo>
                  <a:pt x="367760" y="934403"/>
                </a:lnTo>
                <a:cubicBezTo>
                  <a:pt x="365951" y="930783"/>
                  <a:pt x="364046" y="927163"/>
                  <a:pt x="362045" y="923639"/>
                </a:cubicBezTo>
                <a:cubicBezTo>
                  <a:pt x="347758" y="898970"/>
                  <a:pt x="327946" y="878396"/>
                  <a:pt x="304705" y="863251"/>
                </a:cubicBezTo>
                <a:close/>
              </a:path>
            </a:pathLst>
          </a:custGeom>
          <a:solidFill>
            <a:srgbClr val="F7AA6B"/>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nvGrpSpPr>
          <p:cNvPr id="708" name="Google Shape;708;p8"/>
          <p:cNvGrpSpPr/>
          <p:nvPr/>
        </p:nvGrpSpPr>
        <p:grpSpPr>
          <a:xfrm>
            <a:off x="0" y="9387804"/>
            <a:ext cx="4502447" cy="2826356"/>
            <a:chOff x="0" y="4693902"/>
            <a:chExt cx="2251810" cy="1413178"/>
          </a:xfrm>
        </p:grpSpPr>
        <p:sp>
          <p:nvSpPr>
            <p:cNvPr id="709" name="Google Shape;709;p8"/>
            <p:cNvSpPr/>
            <p:nvPr/>
          </p:nvSpPr>
          <p:spPr>
            <a:xfrm>
              <a:off x="845797" y="4693902"/>
              <a:ext cx="1331043" cy="1010308"/>
            </a:xfrm>
            <a:custGeom>
              <a:avLst/>
              <a:gdLst/>
              <a:ahLst/>
              <a:cxnLst/>
              <a:rect l="l" t="t" r="r" b="b"/>
              <a:pathLst>
                <a:path w="2487930" h="1888426" extrusionOk="0">
                  <a:moveTo>
                    <a:pt x="1488472" y="96393"/>
                  </a:moveTo>
                  <a:cubicBezTo>
                    <a:pt x="1547622" y="108204"/>
                    <a:pt x="1624203" y="117062"/>
                    <a:pt x="1698117" y="92678"/>
                  </a:cubicBezTo>
                  <a:cubicBezTo>
                    <a:pt x="1676972" y="115919"/>
                    <a:pt x="1656683" y="131921"/>
                    <a:pt x="1633823" y="142970"/>
                  </a:cubicBezTo>
                  <a:cubicBezTo>
                    <a:pt x="1652397" y="150590"/>
                    <a:pt x="1670685" y="158687"/>
                    <a:pt x="1688783" y="167450"/>
                  </a:cubicBezTo>
                  <a:cubicBezTo>
                    <a:pt x="1764221" y="165068"/>
                    <a:pt x="1838135" y="159163"/>
                    <a:pt x="1909763" y="147447"/>
                  </a:cubicBezTo>
                  <a:cubicBezTo>
                    <a:pt x="1861566" y="172498"/>
                    <a:pt x="1811179" y="191453"/>
                    <a:pt x="1758506" y="204311"/>
                  </a:cubicBezTo>
                  <a:cubicBezTo>
                    <a:pt x="1788795" y="221837"/>
                    <a:pt x="1818323" y="240983"/>
                    <a:pt x="1846993" y="261556"/>
                  </a:cubicBezTo>
                  <a:cubicBezTo>
                    <a:pt x="1882426" y="259556"/>
                    <a:pt x="1916335" y="251460"/>
                    <a:pt x="1947863" y="234220"/>
                  </a:cubicBezTo>
                  <a:cubicBezTo>
                    <a:pt x="1927574" y="257366"/>
                    <a:pt x="1903286" y="273272"/>
                    <a:pt x="1875854" y="283178"/>
                  </a:cubicBezTo>
                  <a:cubicBezTo>
                    <a:pt x="1908048" y="307943"/>
                    <a:pt x="1939100" y="334709"/>
                    <a:pt x="1968818" y="363188"/>
                  </a:cubicBezTo>
                  <a:cubicBezTo>
                    <a:pt x="1995106" y="365379"/>
                    <a:pt x="2022539" y="365760"/>
                    <a:pt x="2051304" y="363855"/>
                  </a:cubicBezTo>
                  <a:cubicBezTo>
                    <a:pt x="2031683" y="372618"/>
                    <a:pt x="2011680" y="379762"/>
                    <a:pt x="1991392" y="385382"/>
                  </a:cubicBezTo>
                  <a:cubicBezTo>
                    <a:pt x="2013395" y="407670"/>
                    <a:pt x="2034635" y="431006"/>
                    <a:pt x="2055019" y="455200"/>
                  </a:cubicBezTo>
                  <a:cubicBezTo>
                    <a:pt x="2101691" y="453104"/>
                    <a:pt x="2147126" y="443389"/>
                    <a:pt x="2190369" y="422053"/>
                  </a:cubicBezTo>
                  <a:cubicBezTo>
                    <a:pt x="2160461" y="456533"/>
                    <a:pt x="2123885" y="477488"/>
                    <a:pt x="2083118" y="489680"/>
                  </a:cubicBezTo>
                  <a:cubicBezTo>
                    <a:pt x="2103120" y="515207"/>
                    <a:pt x="2122361" y="541687"/>
                    <a:pt x="2140649" y="569119"/>
                  </a:cubicBezTo>
                  <a:cubicBezTo>
                    <a:pt x="2186559" y="571881"/>
                    <a:pt x="2232470" y="569881"/>
                    <a:pt x="2278475" y="561213"/>
                  </a:cubicBezTo>
                  <a:cubicBezTo>
                    <a:pt x="2242471" y="583121"/>
                    <a:pt x="2202942" y="595217"/>
                    <a:pt x="2160937" y="600647"/>
                  </a:cubicBezTo>
                  <a:cubicBezTo>
                    <a:pt x="2173510" y="620649"/>
                    <a:pt x="2185511" y="641128"/>
                    <a:pt x="2197132" y="661988"/>
                  </a:cubicBezTo>
                  <a:cubicBezTo>
                    <a:pt x="2239328" y="670084"/>
                    <a:pt x="2282857" y="676466"/>
                    <a:pt x="2328482" y="680180"/>
                  </a:cubicBezTo>
                  <a:cubicBezTo>
                    <a:pt x="2293239" y="694182"/>
                    <a:pt x="2257330" y="702469"/>
                    <a:pt x="2220754" y="706755"/>
                  </a:cubicBezTo>
                  <a:cubicBezTo>
                    <a:pt x="2229803" y="724662"/>
                    <a:pt x="2238470" y="742855"/>
                    <a:pt x="2246853" y="761238"/>
                  </a:cubicBezTo>
                  <a:cubicBezTo>
                    <a:pt x="2279619" y="763905"/>
                    <a:pt x="2312385" y="763810"/>
                    <a:pt x="2345150" y="759809"/>
                  </a:cubicBezTo>
                  <a:cubicBezTo>
                    <a:pt x="2317433" y="773240"/>
                    <a:pt x="2288381" y="782003"/>
                    <a:pt x="2258282" y="787051"/>
                  </a:cubicBezTo>
                  <a:cubicBezTo>
                    <a:pt x="2275999" y="828389"/>
                    <a:pt x="2291811" y="871061"/>
                    <a:pt x="2305717" y="914876"/>
                  </a:cubicBezTo>
                  <a:cubicBezTo>
                    <a:pt x="2344579" y="911924"/>
                    <a:pt x="2382393" y="904018"/>
                    <a:pt x="2418969" y="889445"/>
                  </a:cubicBezTo>
                  <a:cubicBezTo>
                    <a:pt x="2394871" y="925640"/>
                    <a:pt x="2361057" y="949071"/>
                    <a:pt x="2320195" y="963454"/>
                  </a:cubicBezTo>
                  <a:cubicBezTo>
                    <a:pt x="2329529" y="996791"/>
                    <a:pt x="2337721" y="1030795"/>
                    <a:pt x="2344674" y="1065276"/>
                  </a:cubicBezTo>
                  <a:cubicBezTo>
                    <a:pt x="2392204" y="1076325"/>
                    <a:pt x="2439924" y="1083564"/>
                    <a:pt x="2487930" y="1086803"/>
                  </a:cubicBezTo>
                  <a:cubicBezTo>
                    <a:pt x="2443639" y="1096518"/>
                    <a:pt x="2398490" y="1102900"/>
                    <a:pt x="2352580" y="1106710"/>
                  </a:cubicBezTo>
                  <a:cubicBezTo>
                    <a:pt x="2367248" y="1190911"/>
                    <a:pt x="2374964" y="1278160"/>
                    <a:pt x="2374964" y="1367504"/>
                  </a:cubicBezTo>
                  <a:cubicBezTo>
                    <a:pt x="2374964" y="1552766"/>
                    <a:pt x="2341817" y="1728978"/>
                    <a:pt x="2282095" y="1888427"/>
                  </a:cubicBezTo>
                  <a:lnTo>
                    <a:pt x="260414" y="1888427"/>
                  </a:lnTo>
                  <a:cubicBezTo>
                    <a:pt x="200787" y="1728978"/>
                    <a:pt x="167640" y="1552861"/>
                    <a:pt x="167640" y="1367504"/>
                  </a:cubicBezTo>
                  <a:cubicBezTo>
                    <a:pt x="167640" y="1287018"/>
                    <a:pt x="173927" y="1208246"/>
                    <a:pt x="185928" y="1131856"/>
                  </a:cubicBezTo>
                  <a:cubicBezTo>
                    <a:pt x="156686" y="1118235"/>
                    <a:pt x="129826" y="1098899"/>
                    <a:pt x="105823" y="1072610"/>
                  </a:cubicBezTo>
                  <a:cubicBezTo>
                    <a:pt x="134588" y="1081564"/>
                    <a:pt x="163735" y="1087184"/>
                    <a:pt x="193167" y="1090136"/>
                  </a:cubicBezTo>
                  <a:cubicBezTo>
                    <a:pt x="196406" y="1072515"/>
                    <a:pt x="200025" y="1054989"/>
                    <a:pt x="203835" y="1037653"/>
                  </a:cubicBezTo>
                  <a:cubicBezTo>
                    <a:pt x="130397" y="1014984"/>
                    <a:pt x="62198" y="979551"/>
                    <a:pt x="0" y="929926"/>
                  </a:cubicBezTo>
                  <a:cubicBezTo>
                    <a:pt x="79343" y="959168"/>
                    <a:pt x="154591" y="965645"/>
                    <a:pt x="226028" y="950595"/>
                  </a:cubicBezTo>
                  <a:cubicBezTo>
                    <a:pt x="238220" y="908495"/>
                    <a:pt x="252222" y="867442"/>
                    <a:pt x="267843" y="827437"/>
                  </a:cubicBezTo>
                  <a:cubicBezTo>
                    <a:pt x="210121" y="818864"/>
                    <a:pt x="154591" y="805244"/>
                    <a:pt x="99917" y="789623"/>
                  </a:cubicBezTo>
                  <a:cubicBezTo>
                    <a:pt x="164306" y="791242"/>
                    <a:pt x="228695" y="785146"/>
                    <a:pt x="293084" y="767144"/>
                  </a:cubicBezTo>
                  <a:cubicBezTo>
                    <a:pt x="305657" y="738950"/>
                    <a:pt x="319088" y="711422"/>
                    <a:pt x="333280" y="684467"/>
                  </a:cubicBezTo>
                  <a:cubicBezTo>
                    <a:pt x="265462" y="672941"/>
                    <a:pt x="200501" y="647700"/>
                    <a:pt x="139065" y="606552"/>
                  </a:cubicBezTo>
                  <a:cubicBezTo>
                    <a:pt x="217265" y="629507"/>
                    <a:pt x="293656" y="630841"/>
                    <a:pt x="369189" y="620744"/>
                  </a:cubicBezTo>
                  <a:cubicBezTo>
                    <a:pt x="379952" y="602837"/>
                    <a:pt x="391096" y="585311"/>
                    <a:pt x="402527" y="568071"/>
                  </a:cubicBezTo>
                  <a:cubicBezTo>
                    <a:pt x="322517" y="554355"/>
                    <a:pt x="244031" y="531114"/>
                    <a:pt x="167640" y="494729"/>
                  </a:cubicBezTo>
                  <a:cubicBezTo>
                    <a:pt x="260699" y="522732"/>
                    <a:pt x="352235" y="526066"/>
                    <a:pt x="442722" y="511493"/>
                  </a:cubicBezTo>
                  <a:cubicBezTo>
                    <a:pt x="451390" y="499967"/>
                    <a:pt x="460153" y="488537"/>
                    <a:pt x="469202" y="477393"/>
                  </a:cubicBezTo>
                  <a:cubicBezTo>
                    <a:pt x="403860" y="462820"/>
                    <a:pt x="345662" y="433292"/>
                    <a:pt x="296132" y="385382"/>
                  </a:cubicBezTo>
                  <a:cubicBezTo>
                    <a:pt x="371380" y="422910"/>
                    <a:pt x="451104" y="422339"/>
                    <a:pt x="532924" y="404432"/>
                  </a:cubicBezTo>
                  <a:cubicBezTo>
                    <a:pt x="551117" y="385191"/>
                    <a:pt x="569881" y="366522"/>
                    <a:pt x="589217" y="348710"/>
                  </a:cubicBezTo>
                  <a:cubicBezTo>
                    <a:pt x="537972" y="335566"/>
                    <a:pt x="492824" y="313087"/>
                    <a:pt x="454343" y="280797"/>
                  </a:cubicBezTo>
                  <a:cubicBezTo>
                    <a:pt x="522065" y="305943"/>
                    <a:pt x="589217" y="304419"/>
                    <a:pt x="656082" y="291465"/>
                  </a:cubicBezTo>
                  <a:cubicBezTo>
                    <a:pt x="679323" y="273082"/>
                    <a:pt x="703231" y="255746"/>
                    <a:pt x="727710" y="239459"/>
                  </a:cubicBezTo>
                  <a:cubicBezTo>
                    <a:pt x="667417" y="231077"/>
                    <a:pt x="609600" y="214979"/>
                    <a:pt x="554165" y="191548"/>
                  </a:cubicBezTo>
                  <a:cubicBezTo>
                    <a:pt x="627888" y="209931"/>
                    <a:pt x="701612" y="213265"/>
                    <a:pt x="775335" y="209455"/>
                  </a:cubicBezTo>
                  <a:cubicBezTo>
                    <a:pt x="794766" y="197930"/>
                    <a:pt x="814483" y="187166"/>
                    <a:pt x="834485" y="176975"/>
                  </a:cubicBezTo>
                  <a:cubicBezTo>
                    <a:pt x="763524" y="157734"/>
                    <a:pt x="705326" y="124016"/>
                    <a:pt x="663607" y="71438"/>
                  </a:cubicBezTo>
                  <a:cubicBezTo>
                    <a:pt x="735997" y="116491"/>
                    <a:pt x="814864" y="137731"/>
                    <a:pt x="896588" y="148209"/>
                  </a:cubicBezTo>
                  <a:cubicBezTo>
                    <a:pt x="946213" y="127159"/>
                    <a:pt x="997553" y="110109"/>
                    <a:pt x="1050227" y="97536"/>
                  </a:cubicBezTo>
                  <a:cubicBezTo>
                    <a:pt x="1033653" y="72390"/>
                    <a:pt x="1025843" y="42005"/>
                    <a:pt x="1025176" y="7239"/>
                  </a:cubicBezTo>
                  <a:cubicBezTo>
                    <a:pt x="1047274" y="45910"/>
                    <a:pt x="1076706" y="69723"/>
                    <a:pt x="1110139" y="85249"/>
                  </a:cubicBezTo>
                  <a:cubicBezTo>
                    <a:pt x="1161669" y="76391"/>
                    <a:pt x="1214438" y="71628"/>
                    <a:pt x="1268063" y="71438"/>
                  </a:cubicBezTo>
                  <a:cubicBezTo>
                    <a:pt x="1272921" y="49625"/>
                    <a:pt x="1274636" y="26194"/>
                    <a:pt x="1271397" y="0"/>
                  </a:cubicBezTo>
                  <a:cubicBezTo>
                    <a:pt x="1290542" y="24003"/>
                    <a:pt x="1302830" y="48006"/>
                    <a:pt x="1304068" y="72009"/>
                  </a:cubicBezTo>
                  <a:cubicBezTo>
                    <a:pt x="1333024" y="73057"/>
                    <a:pt x="1361694" y="75248"/>
                    <a:pt x="1389983" y="78867"/>
                  </a:cubicBezTo>
                  <a:cubicBezTo>
                    <a:pt x="1441895" y="65723"/>
                    <a:pt x="1490472" y="43244"/>
                    <a:pt x="1534192" y="7144"/>
                  </a:cubicBezTo>
                  <a:cubicBezTo>
                    <a:pt x="1511618" y="40100"/>
                    <a:pt x="1482566" y="67151"/>
                    <a:pt x="1446467" y="87630"/>
                  </a:cubicBezTo>
                  <a:cubicBezTo>
                    <a:pt x="1460373" y="90202"/>
                    <a:pt x="1474470" y="93155"/>
                    <a:pt x="1488472" y="96393"/>
                  </a:cubicBezTo>
                  <a:lnTo>
                    <a:pt x="1488472" y="96393"/>
                  </a:ln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10" name="Google Shape;710;p8"/>
            <p:cNvSpPr/>
            <p:nvPr/>
          </p:nvSpPr>
          <p:spPr>
            <a:xfrm>
              <a:off x="845797" y="4693902"/>
              <a:ext cx="936717" cy="1010308"/>
            </a:xfrm>
            <a:custGeom>
              <a:avLst/>
              <a:gdLst/>
              <a:ahLst/>
              <a:cxnLst/>
              <a:rect l="l" t="t" r="r" b="b"/>
              <a:pathLst>
                <a:path w="1750873" h="1888426" extrusionOk="0">
                  <a:moveTo>
                    <a:pt x="737140" y="1888427"/>
                  </a:moveTo>
                  <a:lnTo>
                    <a:pt x="260414" y="1888427"/>
                  </a:lnTo>
                  <a:cubicBezTo>
                    <a:pt x="200787" y="1728978"/>
                    <a:pt x="167640" y="1552861"/>
                    <a:pt x="167640" y="1367504"/>
                  </a:cubicBezTo>
                  <a:cubicBezTo>
                    <a:pt x="167640" y="1287018"/>
                    <a:pt x="173927" y="1208246"/>
                    <a:pt x="185928" y="1131856"/>
                  </a:cubicBezTo>
                  <a:cubicBezTo>
                    <a:pt x="156686" y="1118235"/>
                    <a:pt x="129826" y="1098899"/>
                    <a:pt x="105823" y="1072610"/>
                  </a:cubicBezTo>
                  <a:cubicBezTo>
                    <a:pt x="134588" y="1081564"/>
                    <a:pt x="163735" y="1087184"/>
                    <a:pt x="193167" y="1090136"/>
                  </a:cubicBezTo>
                  <a:cubicBezTo>
                    <a:pt x="196406" y="1072515"/>
                    <a:pt x="200025" y="1054989"/>
                    <a:pt x="203835" y="1037653"/>
                  </a:cubicBezTo>
                  <a:cubicBezTo>
                    <a:pt x="130397" y="1014984"/>
                    <a:pt x="62198" y="979551"/>
                    <a:pt x="0" y="929926"/>
                  </a:cubicBezTo>
                  <a:cubicBezTo>
                    <a:pt x="79343" y="959168"/>
                    <a:pt x="154591" y="965645"/>
                    <a:pt x="226028" y="950595"/>
                  </a:cubicBezTo>
                  <a:cubicBezTo>
                    <a:pt x="238220" y="908495"/>
                    <a:pt x="252222" y="867442"/>
                    <a:pt x="267843" y="827437"/>
                  </a:cubicBezTo>
                  <a:cubicBezTo>
                    <a:pt x="210121" y="818864"/>
                    <a:pt x="154591" y="805244"/>
                    <a:pt x="99917" y="789623"/>
                  </a:cubicBezTo>
                  <a:cubicBezTo>
                    <a:pt x="164306" y="791242"/>
                    <a:pt x="228695" y="785146"/>
                    <a:pt x="293084" y="767144"/>
                  </a:cubicBezTo>
                  <a:cubicBezTo>
                    <a:pt x="305657" y="738950"/>
                    <a:pt x="319088" y="711422"/>
                    <a:pt x="333280" y="684467"/>
                  </a:cubicBezTo>
                  <a:cubicBezTo>
                    <a:pt x="265462" y="672941"/>
                    <a:pt x="200501" y="647700"/>
                    <a:pt x="139065" y="606552"/>
                  </a:cubicBezTo>
                  <a:cubicBezTo>
                    <a:pt x="217265" y="629507"/>
                    <a:pt x="293656" y="630841"/>
                    <a:pt x="369189" y="620744"/>
                  </a:cubicBezTo>
                  <a:cubicBezTo>
                    <a:pt x="379952" y="602837"/>
                    <a:pt x="391096" y="585311"/>
                    <a:pt x="402527" y="568071"/>
                  </a:cubicBezTo>
                  <a:cubicBezTo>
                    <a:pt x="322517" y="554355"/>
                    <a:pt x="244031" y="531114"/>
                    <a:pt x="167640" y="494729"/>
                  </a:cubicBezTo>
                  <a:cubicBezTo>
                    <a:pt x="260699" y="522732"/>
                    <a:pt x="352235" y="526066"/>
                    <a:pt x="442722" y="511493"/>
                  </a:cubicBezTo>
                  <a:cubicBezTo>
                    <a:pt x="451390" y="499967"/>
                    <a:pt x="460153" y="488537"/>
                    <a:pt x="469202" y="477393"/>
                  </a:cubicBezTo>
                  <a:cubicBezTo>
                    <a:pt x="403860" y="462820"/>
                    <a:pt x="345662" y="433292"/>
                    <a:pt x="296132" y="385382"/>
                  </a:cubicBezTo>
                  <a:cubicBezTo>
                    <a:pt x="371380" y="422910"/>
                    <a:pt x="451104" y="422339"/>
                    <a:pt x="532924" y="404432"/>
                  </a:cubicBezTo>
                  <a:cubicBezTo>
                    <a:pt x="551117" y="385191"/>
                    <a:pt x="569881" y="366522"/>
                    <a:pt x="589217" y="348710"/>
                  </a:cubicBezTo>
                  <a:cubicBezTo>
                    <a:pt x="537972" y="335566"/>
                    <a:pt x="492824" y="313087"/>
                    <a:pt x="454343" y="280797"/>
                  </a:cubicBezTo>
                  <a:cubicBezTo>
                    <a:pt x="522065" y="305943"/>
                    <a:pt x="589217" y="304419"/>
                    <a:pt x="656082" y="291465"/>
                  </a:cubicBezTo>
                  <a:cubicBezTo>
                    <a:pt x="679323" y="273082"/>
                    <a:pt x="703231" y="255746"/>
                    <a:pt x="727710" y="239459"/>
                  </a:cubicBezTo>
                  <a:cubicBezTo>
                    <a:pt x="667417" y="231077"/>
                    <a:pt x="609600" y="214979"/>
                    <a:pt x="554165" y="191548"/>
                  </a:cubicBezTo>
                  <a:cubicBezTo>
                    <a:pt x="627888" y="209931"/>
                    <a:pt x="701612" y="213265"/>
                    <a:pt x="775335" y="209455"/>
                  </a:cubicBezTo>
                  <a:cubicBezTo>
                    <a:pt x="794766" y="197930"/>
                    <a:pt x="814483" y="187166"/>
                    <a:pt x="834485" y="176975"/>
                  </a:cubicBezTo>
                  <a:cubicBezTo>
                    <a:pt x="763524" y="157734"/>
                    <a:pt x="705326" y="124016"/>
                    <a:pt x="663607" y="71438"/>
                  </a:cubicBezTo>
                  <a:cubicBezTo>
                    <a:pt x="735997" y="116491"/>
                    <a:pt x="814864" y="137731"/>
                    <a:pt x="896588" y="148209"/>
                  </a:cubicBezTo>
                  <a:cubicBezTo>
                    <a:pt x="946213" y="127159"/>
                    <a:pt x="997553" y="110109"/>
                    <a:pt x="1050227" y="97536"/>
                  </a:cubicBezTo>
                  <a:cubicBezTo>
                    <a:pt x="1033653" y="72390"/>
                    <a:pt x="1025843" y="42005"/>
                    <a:pt x="1025176" y="7239"/>
                  </a:cubicBezTo>
                  <a:cubicBezTo>
                    <a:pt x="1047274" y="45910"/>
                    <a:pt x="1076706" y="69723"/>
                    <a:pt x="1110139" y="85249"/>
                  </a:cubicBezTo>
                  <a:cubicBezTo>
                    <a:pt x="1161669" y="76391"/>
                    <a:pt x="1214438" y="71628"/>
                    <a:pt x="1268063" y="71438"/>
                  </a:cubicBezTo>
                  <a:cubicBezTo>
                    <a:pt x="1272921" y="49625"/>
                    <a:pt x="1274636" y="26194"/>
                    <a:pt x="1271397" y="0"/>
                  </a:cubicBezTo>
                  <a:cubicBezTo>
                    <a:pt x="1290542" y="24003"/>
                    <a:pt x="1302830" y="48006"/>
                    <a:pt x="1304068" y="72009"/>
                  </a:cubicBezTo>
                  <a:cubicBezTo>
                    <a:pt x="1333024" y="73057"/>
                    <a:pt x="1361694" y="75248"/>
                    <a:pt x="1389983" y="78867"/>
                  </a:cubicBezTo>
                  <a:cubicBezTo>
                    <a:pt x="1398175" y="76772"/>
                    <a:pt x="1406366" y="74486"/>
                    <a:pt x="1414367" y="71914"/>
                  </a:cubicBezTo>
                  <a:cubicBezTo>
                    <a:pt x="1661636" y="265557"/>
                    <a:pt x="1792034" y="559689"/>
                    <a:pt x="1739265" y="889064"/>
                  </a:cubicBezTo>
                  <a:cubicBezTo>
                    <a:pt x="1664684" y="1352645"/>
                    <a:pt x="1249489" y="1746504"/>
                    <a:pt x="737140" y="1888427"/>
                  </a:cubicBezTo>
                  <a:close/>
                </a:path>
              </a:pathLst>
            </a:custGeom>
            <a:solidFill>
              <a:srgbClr val="FFC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11" name="Google Shape;711;p8"/>
            <p:cNvSpPr/>
            <p:nvPr/>
          </p:nvSpPr>
          <p:spPr>
            <a:xfrm>
              <a:off x="799996" y="5299458"/>
              <a:ext cx="1451815" cy="473356"/>
            </a:xfrm>
            <a:custGeom>
              <a:avLst/>
              <a:gdLst/>
              <a:ahLst/>
              <a:cxnLst/>
              <a:rect l="l" t="t" r="r" b="b"/>
              <a:pathLst>
                <a:path w="2713672" h="884777" extrusionOk="0">
                  <a:moveTo>
                    <a:pt x="81153" y="303181"/>
                  </a:moveTo>
                  <a:lnTo>
                    <a:pt x="2632424" y="303181"/>
                  </a:lnTo>
                  <a:lnTo>
                    <a:pt x="2557939" y="581406"/>
                  </a:lnTo>
                  <a:lnTo>
                    <a:pt x="155734" y="581406"/>
                  </a:lnTo>
                  <a:lnTo>
                    <a:pt x="81153" y="303181"/>
                  </a:lnTo>
                  <a:lnTo>
                    <a:pt x="81153" y="303181"/>
                  </a:lnTo>
                  <a:close/>
                  <a:moveTo>
                    <a:pt x="2476691" y="884777"/>
                  </a:moveTo>
                  <a:lnTo>
                    <a:pt x="2551271" y="606552"/>
                  </a:lnTo>
                  <a:lnTo>
                    <a:pt x="162401" y="606552"/>
                  </a:lnTo>
                  <a:lnTo>
                    <a:pt x="236887" y="884777"/>
                  </a:lnTo>
                  <a:lnTo>
                    <a:pt x="2476691" y="884777"/>
                  </a:lnTo>
                  <a:lnTo>
                    <a:pt x="2476691" y="884777"/>
                  </a:lnTo>
                  <a:close/>
                  <a:moveTo>
                    <a:pt x="2639187" y="278225"/>
                  </a:moveTo>
                  <a:lnTo>
                    <a:pt x="2713673" y="0"/>
                  </a:lnTo>
                  <a:lnTo>
                    <a:pt x="0" y="0"/>
                  </a:lnTo>
                  <a:lnTo>
                    <a:pt x="74485" y="278225"/>
                  </a:lnTo>
                  <a:lnTo>
                    <a:pt x="2639187" y="278225"/>
                  </a:lnTo>
                  <a:close/>
                </a:path>
              </a:pathLst>
            </a:custGeom>
            <a:solidFill>
              <a:srgbClr val="9D5F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12" name="Google Shape;712;p8"/>
            <p:cNvSpPr/>
            <p:nvPr/>
          </p:nvSpPr>
          <p:spPr>
            <a:xfrm>
              <a:off x="886860" y="5299407"/>
              <a:ext cx="1364930" cy="473356"/>
            </a:xfrm>
            <a:custGeom>
              <a:avLst/>
              <a:gdLst/>
              <a:ahLst/>
              <a:cxnLst/>
              <a:rect l="l" t="t" r="r" b="b"/>
              <a:pathLst>
                <a:path w="2551271" h="884777" extrusionOk="0">
                  <a:moveTo>
                    <a:pt x="1835182" y="303276"/>
                  </a:moveTo>
                  <a:lnTo>
                    <a:pt x="2397919" y="303276"/>
                  </a:lnTo>
                  <a:cubicBezTo>
                    <a:pt x="2419922" y="310801"/>
                    <a:pt x="2442305" y="317183"/>
                    <a:pt x="2464975" y="322326"/>
                  </a:cubicBezTo>
                  <a:lnTo>
                    <a:pt x="2417350" y="500253"/>
                  </a:lnTo>
                  <a:cubicBezTo>
                    <a:pt x="2362200" y="459200"/>
                    <a:pt x="2287524" y="448437"/>
                    <a:pt x="2220849" y="477203"/>
                  </a:cubicBezTo>
                  <a:cubicBezTo>
                    <a:pt x="2118170" y="521494"/>
                    <a:pt x="1998440" y="489395"/>
                    <a:pt x="1931670" y="399669"/>
                  </a:cubicBezTo>
                  <a:cubicBezTo>
                    <a:pt x="1903667" y="362331"/>
                    <a:pt x="1871091" y="330137"/>
                    <a:pt x="1835182" y="303276"/>
                  </a:cubicBezTo>
                  <a:lnTo>
                    <a:pt x="1835182" y="303276"/>
                  </a:lnTo>
                  <a:close/>
                  <a:moveTo>
                    <a:pt x="1023842" y="581597"/>
                  </a:moveTo>
                  <a:lnTo>
                    <a:pt x="125921" y="581597"/>
                  </a:lnTo>
                  <a:cubicBezTo>
                    <a:pt x="161449" y="571214"/>
                    <a:pt x="195548" y="554450"/>
                    <a:pt x="226409" y="531495"/>
                  </a:cubicBezTo>
                  <a:cubicBezTo>
                    <a:pt x="440436" y="372142"/>
                    <a:pt x="733616" y="372142"/>
                    <a:pt x="947642" y="531495"/>
                  </a:cubicBezTo>
                  <a:cubicBezTo>
                    <a:pt x="972122" y="549783"/>
                    <a:pt x="997649" y="566452"/>
                    <a:pt x="1023842" y="581597"/>
                  </a:cubicBezTo>
                  <a:lnTo>
                    <a:pt x="1023842" y="581597"/>
                  </a:lnTo>
                  <a:close/>
                  <a:moveTo>
                    <a:pt x="590645" y="95"/>
                  </a:moveTo>
                  <a:cubicBezTo>
                    <a:pt x="606647" y="16383"/>
                    <a:pt x="621697" y="33909"/>
                    <a:pt x="635699" y="52578"/>
                  </a:cubicBezTo>
                  <a:cubicBezTo>
                    <a:pt x="720852" y="166973"/>
                    <a:pt x="840010" y="244221"/>
                    <a:pt x="970502" y="278321"/>
                  </a:cubicBezTo>
                  <a:lnTo>
                    <a:pt x="1279017" y="278321"/>
                  </a:lnTo>
                  <a:cubicBezTo>
                    <a:pt x="1308354" y="270605"/>
                    <a:pt x="1337501" y="260604"/>
                    <a:pt x="1366076" y="248317"/>
                  </a:cubicBezTo>
                  <a:cubicBezTo>
                    <a:pt x="1509713" y="186309"/>
                    <a:pt x="1670399" y="200787"/>
                    <a:pt x="1798034" y="278321"/>
                  </a:cubicBezTo>
                  <a:lnTo>
                    <a:pt x="2335626" y="278321"/>
                  </a:lnTo>
                  <a:cubicBezTo>
                    <a:pt x="2308003" y="265462"/>
                    <a:pt x="2281143" y="250698"/>
                    <a:pt x="2255330" y="233934"/>
                  </a:cubicBezTo>
                  <a:cubicBezTo>
                    <a:pt x="1956435" y="40196"/>
                    <a:pt x="1571625" y="40196"/>
                    <a:pt x="1272826" y="233934"/>
                  </a:cubicBezTo>
                  <a:cubicBezTo>
                    <a:pt x="1219391" y="268510"/>
                    <a:pt x="1153859" y="278892"/>
                    <a:pt x="1092327" y="262414"/>
                  </a:cubicBezTo>
                  <a:cubicBezTo>
                    <a:pt x="1030796" y="245936"/>
                    <a:pt x="979265" y="204216"/>
                    <a:pt x="950309" y="147447"/>
                  </a:cubicBezTo>
                  <a:cubicBezTo>
                    <a:pt x="926306" y="100394"/>
                    <a:pt x="918115" y="49149"/>
                    <a:pt x="923925" y="0"/>
                  </a:cubicBezTo>
                  <a:lnTo>
                    <a:pt x="590645" y="0"/>
                  </a:lnTo>
                  <a:lnTo>
                    <a:pt x="590645" y="95"/>
                  </a:lnTo>
                  <a:close/>
                  <a:moveTo>
                    <a:pt x="2318766" y="868109"/>
                  </a:moveTo>
                  <a:cubicBezTo>
                    <a:pt x="2217325" y="900589"/>
                    <a:pt x="2103882" y="883730"/>
                    <a:pt x="2015014" y="817531"/>
                  </a:cubicBezTo>
                  <a:cubicBezTo>
                    <a:pt x="1867567" y="707803"/>
                    <a:pt x="1683734" y="658463"/>
                    <a:pt x="1501140" y="679799"/>
                  </a:cubicBezTo>
                  <a:cubicBezTo>
                    <a:pt x="1352741" y="697135"/>
                    <a:pt x="1203579" y="671132"/>
                    <a:pt x="1070991" y="606552"/>
                  </a:cubicBezTo>
                  <a:lnTo>
                    <a:pt x="0" y="606552"/>
                  </a:lnTo>
                  <a:lnTo>
                    <a:pt x="74486" y="884777"/>
                  </a:lnTo>
                  <a:lnTo>
                    <a:pt x="113443" y="884777"/>
                  </a:lnTo>
                  <a:lnTo>
                    <a:pt x="183547" y="822960"/>
                  </a:lnTo>
                  <a:cubicBezTo>
                    <a:pt x="341186" y="683895"/>
                    <a:pt x="577691" y="683895"/>
                    <a:pt x="735330" y="822960"/>
                  </a:cubicBezTo>
                  <a:cubicBezTo>
                    <a:pt x="762286" y="846773"/>
                    <a:pt x="791337" y="867442"/>
                    <a:pt x="822008" y="884777"/>
                  </a:cubicBezTo>
                  <a:lnTo>
                    <a:pt x="2314194" y="884777"/>
                  </a:lnTo>
                  <a:lnTo>
                    <a:pt x="2318766" y="868109"/>
                  </a:lnTo>
                  <a:lnTo>
                    <a:pt x="2318766" y="868109"/>
                  </a:lnTo>
                  <a:close/>
                  <a:moveTo>
                    <a:pt x="1092137" y="95"/>
                  </a:moveTo>
                  <a:lnTo>
                    <a:pt x="1325213" y="95"/>
                  </a:lnTo>
                  <a:cubicBezTo>
                    <a:pt x="1305211" y="46673"/>
                    <a:pt x="1259396" y="76962"/>
                    <a:pt x="1208627" y="76962"/>
                  </a:cubicBezTo>
                  <a:cubicBezTo>
                    <a:pt x="1157954" y="76867"/>
                    <a:pt x="1112139" y="46673"/>
                    <a:pt x="1092137" y="95"/>
                  </a:cubicBezTo>
                  <a:lnTo>
                    <a:pt x="1092137" y="95"/>
                  </a:lnTo>
                  <a:close/>
                  <a:moveTo>
                    <a:pt x="2244662" y="95"/>
                  </a:moveTo>
                  <a:lnTo>
                    <a:pt x="2551271" y="95"/>
                  </a:lnTo>
                  <a:lnTo>
                    <a:pt x="2511362" y="149066"/>
                  </a:lnTo>
                  <a:cubicBezTo>
                    <a:pt x="2420303" y="103251"/>
                    <a:pt x="2331339" y="53530"/>
                    <a:pt x="2244662" y="95"/>
                  </a:cubicBezTo>
                  <a:close/>
                </a:path>
              </a:pathLst>
            </a:custGeom>
            <a:solidFill>
              <a:srgbClr val="8A4F1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13" name="Google Shape;713;p8"/>
            <p:cNvSpPr/>
            <p:nvPr/>
          </p:nvSpPr>
          <p:spPr>
            <a:xfrm>
              <a:off x="1562978" y="5100001"/>
              <a:ext cx="139830" cy="36283"/>
            </a:xfrm>
            <a:custGeom>
              <a:avLst/>
              <a:gdLst/>
              <a:ahLst/>
              <a:cxnLst/>
              <a:rect l="l" t="t" r="r" b="b"/>
              <a:pathLst>
                <a:path w="261365"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14" name="Google Shape;714;p8"/>
            <p:cNvSpPr/>
            <p:nvPr/>
          </p:nvSpPr>
          <p:spPr>
            <a:xfrm>
              <a:off x="1301263" y="4964176"/>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15" name="Google Shape;715;p8"/>
            <p:cNvSpPr/>
            <p:nvPr/>
          </p:nvSpPr>
          <p:spPr>
            <a:xfrm>
              <a:off x="1041739" y="5136275"/>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5"/>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16" name="Google Shape;716;p8"/>
            <p:cNvSpPr/>
            <p:nvPr/>
          </p:nvSpPr>
          <p:spPr>
            <a:xfrm>
              <a:off x="1301263" y="5172549"/>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17" name="Google Shape;717;p8"/>
            <p:cNvSpPr/>
            <p:nvPr/>
          </p:nvSpPr>
          <p:spPr>
            <a:xfrm>
              <a:off x="1506376" y="5011098"/>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18" name="Google Shape;718;p8"/>
            <p:cNvSpPr/>
            <p:nvPr/>
          </p:nvSpPr>
          <p:spPr>
            <a:xfrm>
              <a:off x="1396891" y="5081863"/>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19" name="Google Shape;719;p8"/>
            <p:cNvSpPr/>
            <p:nvPr/>
          </p:nvSpPr>
          <p:spPr>
            <a:xfrm>
              <a:off x="1139914" y="5011098"/>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20" name="Google Shape;720;p8"/>
            <p:cNvSpPr/>
            <p:nvPr/>
          </p:nvSpPr>
          <p:spPr>
            <a:xfrm>
              <a:off x="1326991" y="4864320"/>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21" name="Google Shape;721;p8"/>
            <p:cNvSpPr/>
            <p:nvPr/>
          </p:nvSpPr>
          <p:spPr>
            <a:xfrm>
              <a:off x="1536689" y="4864320"/>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22" name="Google Shape;722;p8"/>
            <p:cNvSpPr/>
            <p:nvPr/>
          </p:nvSpPr>
          <p:spPr>
            <a:xfrm>
              <a:off x="1782203" y="5180803"/>
              <a:ext cx="139830" cy="36282"/>
            </a:xfrm>
            <a:custGeom>
              <a:avLst/>
              <a:gdLst/>
              <a:ahLst/>
              <a:cxnLst/>
              <a:rect l="l" t="t" r="r" b="b"/>
              <a:pathLst>
                <a:path w="261365" h="67817" extrusionOk="0">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23" name="Google Shape;723;p8"/>
            <p:cNvSpPr/>
            <p:nvPr/>
          </p:nvSpPr>
          <p:spPr>
            <a:xfrm>
              <a:off x="1905596" y="5100001"/>
              <a:ext cx="139830" cy="36283"/>
            </a:xfrm>
            <a:custGeom>
              <a:avLst/>
              <a:gdLst/>
              <a:ahLst/>
              <a:cxnLst/>
              <a:rect l="l" t="t" r="r" b="b"/>
              <a:pathLst>
                <a:path w="261365"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24" name="Google Shape;724;p8"/>
            <p:cNvSpPr/>
            <p:nvPr/>
          </p:nvSpPr>
          <p:spPr>
            <a:xfrm>
              <a:off x="1964134" y="5208823"/>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25" name="Google Shape;725;p8"/>
            <p:cNvSpPr/>
            <p:nvPr/>
          </p:nvSpPr>
          <p:spPr>
            <a:xfrm>
              <a:off x="1744043" y="5062147"/>
              <a:ext cx="139831" cy="36283"/>
            </a:xfrm>
            <a:custGeom>
              <a:avLst/>
              <a:gdLst/>
              <a:ahLst/>
              <a:cxnLst/>
              <a:rect l="l" t="t" r="r" b="b"/>
              <a:pathLst>
                <a:path w="261366" h="67818"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26" name="Google Shape;726;p8"/>
            <p:cNvSpPr/>
            <p:nvPr/>
          </p:nvSpPr>
          <p:spPr>
            <a:xfrm>
              <a:off x="1796824" y="4982313"/>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27" name="Google Shape;727;p8"/>
            <p:cNvSpPr/>
            <p:nvPr/>
          </p:nvSpPr>
          <p:spPr>
            <a:xfrm>
              <a:off x="1712304" y="4882457"/>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28" name="Google Shape;728;p8"/>
            <p:cNvSpPr/>
            <p:nvPr/>
          </p:nvSpPr>
          <p:spPr>
            <a:xfrm>
              <a:off x="1636800" y="4793351"/>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29" name="Google Shape;729;p8"/>
            <p:cNvSpPr/>
            <p:nvPr/>
          </p:nvSpPr>
          <p:spPr>
            <a:xfrm>
              <a:off x="1441214" y="4775213"/>
              <a:ext cx="139831" cy="36283"/>
            </a:xfrm>
            <a:custGeom>
              <a:avLst/>
              <a:gdLst/>
              <a:ahLst/>
              <a:cxnLst/>
              <a:rect l="l" t="t" r="r" b="b"/>
              <a:pathLst>
                <a:path w="261366" h="67818" extrusionOk="0">
                  <a:moveTo>
                    <a:pt x="130683" y="67818"/>
                  </a:moveTo>
                  <a:cubicBezTo>
                    <a:pt x="188214" y="67818"/>
                    <a:pt x="237935" y="40100"/>
                    <a:pt x="261366" y="0"/>
                  </a:cubicBezTo>
                  <a:cubicBezTo>
                    <a:pt x="225076" y="16859"/>
                    <a:pt x="179832" y="26861"/>
                    <a:pt x="130683" y="26861"/>
                  </a:cubicBezTo>
                  <a:cubicBezTo>
                    <a:pt x="81534" y="26861"/>
                    <a:pt x="36290" y="16859"/>
                    <a:pt x="0" y="0"/>
                  </a:cubicBezTo>
                  <a:cubicBezTo>
                    <a:pt x="23432"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30" name="Google Shape;730;p8"/>
            <p:cNvSpPr/>
            <p:nvPr/>
          </p:nvSpPr>
          <p:spPr>
            <a:xfrm>
              <a:off x="1499294" y="5190686"/>
              <a:ext cx="139830" cy="36282"/>
            </a:xfrm>
            <a:custGeom>
              <a:avLst/>
              <a:gdLst/>
              <a:ahLst/>
              <a:cxnLst/>
              <a:rect l="l" t="t" r="r" b="b"/>
              <a:pathLst>
                <a:path w="261365"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nvGrpSpPr>
            <p:cNvPr id="731" name="Google Shape;731;p8"/>
            <p:cNvGrpSpPr/>
            <p:nvPr/>
          </p:nvGrpSpPr>
          <p:grpSpPr>
            <a:xfrm>
              <a:off x="849237" y="5545365"/>
              <a:ext cx="1353262" cy="561715"/>
              <a:chOff x="5508021" y="3839241"/>
              <a:chExt cx="2529934" cy="1050131"/>
            </a:xfrm>
          </p:grpSpPr>
          <p:grpSp>
            <p:nvGrpSpPr>
              <p:cNvPr id="732" name="Google Shape;732;p8"/>
              <p:cNvGrpSpPr/>
              <p:nvPr/>
            </p:nvGrpSpPr>
            <p:grpSpPr>
              <a:xfrm>
                <a:off x="5508021" y="3839241"/>
                <a:ext cx="1050130" cy="1050131"/>
                <a:chOff x="5508021" y="3839241"/>
                <a:chExt cx="1050130" cy="1050131"/>
              </a:xfrm>
            </p:grpSpPr>
            <p:sp>
              <p:nvSpPr>
                <p:cNvPr id="733" name="Google Shape;733;p8"/>
                <p:cNvSpPr/>
                <p:nvPr/>
              </p:nvSpPr>
              <p:spPr>
                <a:xfrm>
                  <a:off x="5554122" y="3885342"/>
                  <a:ext cx="957834" cy="957929"/>
                </a:xfrm>
                <a:custGeom>
                  <a:avLst/>
                  <a:gdLst/>
                  <a:ahLst/>
                  <a:cxnLst/>
                  <a:rect l="l" t="t" r="r" b="b"/>
                  <a:pathLst>
                    <a:path w="957834" h="957929" extrusionOk="0">
                      <a:moveTo>
                        <a:pt x="513588" y="0"/>
                      </a:moveTo>
                      <a:lnTo>
                        <a:pt x="444341" y="0"/>
                      </a:lnTo>
                      <a:lnTo>
                        <a:pt x="444341" y="395478"/>
                      </a:lnTo>
                      <a:lnTo>
                        <a:pt x="164783" y="115824"/>
                      </a:lnTo>
                      <a:lnTo>
                        <a:pt x="115824" y="164783"/>
                      </a:lnTo>
                      <a:lnTo>
                        <a:pt x="395478" y="444341"/>
                      </a:lnTo>
                      <a:lnTo>
                        <a:pt x="0" y="444341"/>
                      </a:lnTo>
                      <a:lnTo>
                        <a:pt x="0" y="513588"/>
                      </a:lnTo>
                      <a:lnTo>
                        <a:pt x="395478" y="513588"/>
                      </a:lnTo>
                      <a:lnTo>
                        <a:pt x="115824" y="793147"/>
                      </a:lnTo>
                      <a:lnTo>
                        <a:pt x="164783" y="842105"/>
                      </a:lnTo>
                      <a:lnTo>
                        <a:pt x="444341" y="562451"/>
                      </a:lnTo>
                      <a:lnTo>
                        <a:pt x="444341" y="957929"/>
                      </a:lnTo>
                      <a:lnTo>
                        <a:pt x="513588" y="957929"/>
                      </a:lnTo>
                      <a:lnTo>
                        <a:pt x="513588" y="562451"/>
                      </a:lnTo>
                      <a:lnTo>
                        <a:pt x="793147" y="842105"/>
                      </a:lnTo>
                      <a:lnTo>
                        <a:pt x="842105" y="793147"/>
                      </a:lnTo>
                      <a:lnTo>
                        <a:pt x="562451" y="513588"/>
                      </a:lnTo>
                      <a:lnTo>
                        <a:pt x="957834" y="513588"/>
                      </a:lnTo>
                      <a:lnTo>
                        <a:pt x="957834" y="444341"/>
                      </a:lnTo>
                      <a:lnTo>
                        <a:pt x="562451" y="444341"/>
                      </a:lnTo>
                      <a:lnTo>
                        <a:pt x="842105" y="164783"/>
                      </a:lnTo>
                      <a:lnTo>
                        <a:pt x="793147" y="115824"/>
                      </a:lnTo>
                      <a:lnTo>
                        <a:pt x="513588" y="395478"/>
                      </a:lnTo>
                      <a:close/>
                    </a:path>
                  </a:pathLst>
                </a:custGeom>
                <a:solidFill>
                  <a:srgbClr val="BF70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34" name="Google Shape;734;p8"/>
                <p:cNvSpPr/>
                <p:nvPr/>
              </p:nvSpPr>
              <p:spPr>
                <a:xfrm>
                  <a:off x="5554122" y="3885342"/>
                  <a:ext cx="957929" cy="957929"/>
                </a:xfrm>
                <a:custGeom>
                  <a:avLst/>
                  <a:gdLst/>
                  <a:ahLst/>
                  <a:cxnLst/>
                  <a:rect l="l" t="t" r="r" b="b"/>
                  <a:pathLst>
                    <a:path w="957929" h="957929" extrusionOk="0">
                      <a:moveTo>
                        <a:pt x="513588" y="0"/>
                      </a:moveTo>
                      <a:lnTo>
                        <a:pt x="444437" y="0"/>
                      </a:lnTo>
                      <a:lnTo>
                        <a:pt x="444437" y="83344"/>
                      </a:lnTo>
                      <a:cubicBezTo>
                        <a:pt x="455867" y="82391"/>
                        <a:pt x="467392" y="81820"/>
                        <a:pt x="479012" y="81820"/>
                      </a:cubicBezTo>
                      <a:cubicBezTo>
                        <a:pt x="490633" y="81820"/>
                        <a:pt x="502158" y="82296"/>
                        <a:pt x="513588" y="83344"/>
                      </a:cubicBezTo>
                      <a:lnTo>
                        <a:pt x="513588" y="0"/>
                      </a:lnTo>
                      <a:lnTo>
                        <a:pt x="513588" y="0"/>
                      </a:lnTo>
                      <a:close/>
                      <a:moveTo>
                        <a:pt x="444341" y="305562"/>
                      </a:moveTo>
                      <a:lnTo>
                        <a:pt x="444341" y="395383"/>
                      </a:lnTo>
                      <a:lnTo>
                        <a:pt x="380809" y="331851"/>
                      </a:lnTo>
                      <a:cubicBezTo>
                        <a:pt x="361474" y="344805"/>
                        <a:pt x="344805" y="361474"/>
                        <a:pt x="331851" y="380809"/>
                      </a:cubicBezTo>
                      <a:lnTo>
                        <a:pt x="395383" y="444341"/>
                      </a:lnTo>
                      <a:lnTo>
                        <a:pt x="305562" y="444341"/>
                      </a:lnTo>
                      <a:cubicBezTo>
                        <a:pt x="303371" y="455486"/>
                        <a:pt x="302133" y="467106"/>
                        <a:pt x="302133" y="478917"/>
                      </a:cubicBezTo>
                      <a:cubicBezTo>
                        <a:pt x="302133" y="490728"/>
                        <a:pt x="303276" y="502348"/>
                        <a:pt x="305562" y="513493"/>
                      </a:cubicBezTo>
                      <a:lnTo>
                        <a:pt x="395383" y="513493"/>
                      </a:lnTo>
                      <a:lnTo>
                        <a:pt x="331851" y="577024"/>
                      </a:lnTo>
                      <a:cubicBezTo>
                        <a:pt x="344805" y="596360"/>
                        <a:pt x="361474" y="613029"/>
                        <a:pt x="380809" y="625983"/>
                      </a:cubicBezTo>
                      <a:lnTo>
                        <a:pt x="444341" y="562451"/>
                      </a:lnTo>
                      <a:lnTo>
                        <a:pt x="444341" y="652272"/>
                      </a:lnTo>
                      <a:cubicBezTo>
                        <a:pt x="455485" y="654463"/>
                        <a:pt x="467106" y="655701"/>
                        <a:pt x="478917" y="655701"/>
                      </a:cubicBezTo>
                      <a:cubicBezTo>
                        <a:pt x="490728" y="655701"/>
                        <a:pt x="502349" y="654558"/>
                        <a:pt x="513493" y="652272"/>
                      </a:cubicBezTo>
                      <a:lnTo>
                        <a:pt x="513493" y="562451"/>
                      </a:lnTo>
                      <a:lnTo>
                        <a:pt x="577025" y="625983"/>
                      </a:lnTo>
                      <a:cubicBezTo>
                        <a:pt x="596360" y="613029"/>
                        <a:pt x="613029" y="596360"/>
                        <a:pt x="625983" y="577024"/>
                      </a:cubicBezTo>
                      <a:lnTo>
                        <a:pt x="562451" y="513493"/>
                      </a:lnTo>
                      <a:lnTo>
                        <a:pt x="652272" y="513493"/>
                      </a:lnTo>
                      <a:cubicBezTo>
                        <a:pt x="654463" y="502348"/>
                        <a:pt x="655701" y="490728"/>
                        <a:pt x="655701" y="478917"/>
                      </a:cubicBezTo>
                      <a:cubicBezTo>
                        <a:pt x="655701" y="467106"/>
                        <a:pt x="654558" y="455486"/>
                        <a:pt x="652272" y="444341"/>
                      </a:cubicBezTo>
                      <a:lnTo>
                        <a:pt x="562451" y="444341"/>
                      </a:lnTo>
                      <a:lnTo>
                        <a:pt x="625983" y="380809"/>
                      </a:lnTo>
                      <a:cubicBezTo>
                        <a:pt x="613029" y="361474"/>
                        <a:pt x="596360" y="344805"/>
                        <a:pt x="577025" y="331851"/>
                      </a:cubicBezTo>
                      <a:lnTo>
                        <a:pt x="513493" y="395383"/>
                      </a:lnTo>
                      <a:lnTo>
                        <a:pt x="513493" y="305562"/>
                      </a:lnTo>
                      <a:cubicBezTo>
                        <a:pt x="502349" y="303371"/>
                        <a:pt x="490728" y="302133"/>
                        <a:pt x="478917" y="302133"/>
                      </a:cubicBezTo>
                      <a:cubicBezTo>
                        <a:pt x="467106" y="302228"/>
                        <a:pt x="455581" y="303371"/>
                        <a:pt x="444341" y="305562"/>
                      </a:cubicBezTo>
                      <a:lnTo>
                        <a:pt x="444341" y="305562"/>
                      </a:lnTo>
                      <a:close/>
                      <a:moveTo>
                        <a:pt x="223742" y="174784"/>
                      </a:moveTo>
                      <a:lnTo>
                        <a:pt x="164783" y="115824"/>
                      </a:lnTo>
                      <a:lnTo>
                        <a:pt x="115824" y="164783"/>
                      </a:lnTo>
                      <a:lnTo>
                        <a:pt x="174784" y="223742"/>
                      </a:lnTo>
                      <a:cubicBezTo>
                        <a:pt x="189643" y="206026"/>
                        <a:pt x="206026" y="189643"/>
                        <a:pt x="223742" y="174784"/>
                      </a:cubicBezTo>
                      <a:lnTo>
                        <a:pt x="223742" y="174784"/>
                      </a:lnTo>
                      <a:close/>
                      <a:moveTo>
                        <a:pt x="83344" y="444341"/>
                      </a:moveTo>
                      <a:lnTo>
                        <a:pt x="0" y="444341"/>
                      </a:lnTo>
                      <a:lnTo>
                        <a:pt x="0" y="513493"/>
                      </a:lnTo>
                      <a:lnTo>
                        <a:pt x="83344" y="513493"/>
                      </a:lnTo>
                      <a:cubicBezTo>
                        <a:pt x="82391" y="502063"/>
                        <a:pt x="81820" y="490538"/>
                        <a:pt x="81820" y="478917"/>
                      </a:cubicBezTo>
                      <a:cubicBezTo>
                        <a:pt x="81820" y="467296"/>
                        <a:pt x="82391" y="455771"/>
                        <a:pt x="83344" y="444341"/>
                      </a:cubicBezTo>
                      <a:lnTo>
                        <a:pt x="83344" y="444341"/>
                      </a:lnTo>
                      <a:close/>
                      <a:moveTo>
                        <a:pt x="174784" y="734282"/>
                      </a:moveTo>
                      <a:lnTo>
                        <a:pt x="115824" y="793147"/>
                      </a:lnTo>
                      <a:lnTo>
                        <a:pt x="164783" y="842105"/>
                      </a:lnTo>
                      <a:lnTo>
                        <a:pt x="223742" y="783241"/>
                      </a:lnTo>
                      <a:cubicBezTo>
                        <a:pt x="206026" y="768287"/>
                        <a:pt x="189643" y="751904"/>
                        <a:pt x="174784" y="734282"/>
                      </a:cubicBezTo>
                      <a:lnTo>
                        <a:pt x="174784" y="734282"/>
                      </a:lnTo>
                      <a:close/>
                      <a:moveTo>
                        <a:pt x="444341" y="874586"/>
                      </a:moveTo>
                      <a:lnTo>
                        <a:pt x="444341" y="957929"/>
                      </a:lnTo>
                      <a:lnTo>
                        <a:pt x="513493" y="957929"/>
                      </a:lnTo>
                      <a:lnTo>
                        <a:pt x="513493" y="874586"/>
                      </a:lnTo>
                      <a:cubicBezTo>
                        <a:pt x="502063" y="875538"/>
                        <a:pt x="490538" y="876110"/>
                        <a:pt x="478917" y="876110"/>
                      </a:cubicBezTo>
                      <a:cubicBezTo>
                        <a:pt x="467296" y="876110"/>
                        <a:pt x="455771" y="875538"/>
                        <a:pt x="444341" y="874586"/>
                      </a:cubicBezTo>
                      <a:lnTo>
                        <a:pt x="444341" y="874586"/>
                      </a:lnTo>
                      <a:close/>
                      <a:moveTo>
                        <a:pt x="734282" y="783146"/>
                      </a:moveTo>
                      <a:lnTo>
                        <a:pt x="793147" y="842010"/>
                      </a:lnTo>
                      <a:lnTo>
                        <a:pt x="842105" y="793052"/>
                      </a:lnTo>
                      <a:lnTo>
                        <a:pt x="783241" y="734187"/>
                      </a:lnTo>
                      <a:cubicBezTo>
                        <a:pt x="768286" y="751904"/>
                        <a:pt x="751903" y="768287"/>
                        <a:pt x="734282" y="783146"/>
                      </a:cubicBezTo>
                      <a:lnTo>
                        <a:pt x="734282" y="783146"/>
                      </a:lnTo>
                      <a:close/>
                      <a:moveTo>
                        <a:pt x="874585" y="513588"/>
                      </a:moveTo>
                      <a:lnTo>
                        <a:pt x="957929" y="513588"/>
                      </a:lnTo>
                      <a:lnTo>
                        <a:pt x="957929" y="444437"/>
                      </a:lnTo>
                      <a:lnTo>
                        <a:pt x="874585" y="444437"/>
                      </a:lnTo>
                      <a:cubicBezTo>
                        <a:pt x="875538" y="455866"/>
                        <a:pt x="876109" y="467392"/>
                        <a:pt x="876109" y="479012"/>
                      </a:cubicBezTo>
                      <a:cubicBezTo>
                        <a:pt x="876109" y="490633"/>
                        <a:pt x="875538" y="502158"/>
                        <a:pt x="874585" y="513588"/>
                      </a:cubicBezTo>
                      <a:lnTo>
                        <a:pt x="874585" y="513588"/>
                      </a:lnTo>
                      <a:close/>
                      <a:moveTo>
                        <a:pt x="783145" y="223742"/>
                      </a:moveTo>
                      <a:lnTo>
                        <a:pt x="842010" y="164783"/>
                      </a:lnTo>
                      <a:lnTo>
                        <a:pt x="793051" y="115824"/>
                      </a:lnTo>
                      <a:lnTo>
                        <a:pt x="734187" y="174784"/>
                      </a:lnTo>
                      <a:cubicBezTo>
                        <a:pt x="751903" y="189643"/>
                        <a:pt x="768286" y="206026"/>
                        <a:pt x="783145" y="223742"/>
                      </a:cubicBezTo>
                      <a:close/>
                    </a:path>
                  </a:pathLst>
                </a:custGeom>
                <a:solidFill>
                  <a:srgbClr val="9E56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35" name="Google Shape;735;p8"/>
                <p:cNvSpPr/>
                <p:nvPr/>
              </p:nvSpPr>
              <p:spPr>
                <a:xfrm>
                  <a:off x="5508116" y="3839241"/>
                  <a:ext cx="1050035" cy="1050035"/>
                </a:xfrm>
                <a:custGeom>
                  <a:avLst/>
                  <a:gdLst/>
                  <a:ahLst/>
                  <a:cxnLst/>
                  <a:rect l="l" t="t" r="r" b="b"/>
                  <a:pathLst>
                    <a:path w="1050035" h="1050035" extrusionOk="0">
                      <a:moveTo>
                        <a:pt x="525018" y="0"/>
                      </a:moveTo>
                      <a:cubicBezTo>
                        <a:pt x="814959" y="0"/>
                        <a:pt x="1050036" y="235077"/>
                        <a:pt x="1050036" y="525018"/>
                      </a:cubicBezTo>
                      <a:cubicBezTo>
                        <a:pt x="1050036" y="815054"/>
                        <a:pt x="814959" y="1050036"/>
                        <a:pt x="525018" y="1050036"/>
                      </a:cubicBezTo>
                      <a:cubicBezTo>
                        <a:pt x="235077" y="1050036"/>
                        <a:pt x="0" y="814959"/>
                        <a:pt x="0" y="525018"/>
                      </a:cubicBezTo>
                      <a:cubicBezTo>
                        <a:pt x="-95" y="235077"/>
                        <a:pt x="234982" y="0"/>
                        <a:pt x="525018" y="0"/>
                      </a:cubicBezTo>
                      <a:lnTo>
                        <a:pt x="525018" y="0"/>
                      </a:lnTo>
                      <a:close/>
                      <a:moveTo>
                        <a:pt x="525018" y="383953"/>
                      </a:moveTo>
                      <a:cubicBezTo>
                        <a:pt x="447104" y="383953"/>
                        <a:pt x="383953" y="447103"/>
                        <a:pt x="383953" y="525018"/>
                      </a:cubicBezTo>
                      <a:cubicBezTo>
                        <a:pt x="383953" y="602932"/>
                        <a:pt x="447104" y="666083"/>
                        <a:pt x="525018" y="666083"/>
                      </a:cubicBezTo>
                      <a:cubicBezTo>
                        <a:pt x="602933" y="666083"/>
                        <a:pt x="666083" y="602932"/>
                        <a:pt x="666083" y="525018"/>
                      </a:cubicBezTo>
                      <a:cubicBezTo>
                        <a:pt x="666083" y="447103"/>
                        <a:pt x="602933" y="383953"/>
                        <a:pt x="525018" y="383953"/>
                      </a:cubicBezTo>
                      <a:lnTo>
                        <a:pt x="525018" y="383953"/>
                      </a:lnTo>
                      <a:close/>
                      <a:moveTo>
                        <a:pt x="525018" y="92297"/>
                      </a:moveTo>
                      <a:cubicBezTo>
                        <a:pt x="285941" y="92297"/>
                        <a:pt x="92202" y="286036"/>
                        <a:pt x="92202" y="525113"/>
                      </a:cubicBezTo>
                      <a:cubicBezTo>
                        <a:pt x="92202" y="764191"/>
                        <a:pt x="285941" y="957929"/>
                        <a:pt x="525018" y="957929"/>
                      </a:cubicBezTo>
                      <a:cubicBezTo>
                        <a:pt x="764000" y="957929"/>
                        <a:pt x="957834" y="764191"/>
                        <a:pt x="957834" y="525113"/>
                      </a:cubicBezTo>
                      <a:cubicBezTo>
                        <a:pt x="957834" y="286036"/>
                        <a:pt x="764000" y="92297"/>
                        <a:pt x="525018" y="92297"/>
                      </a:cubicBezTo>
                      <a:close/>
                    </a:path>
                  </a:pathLst>
                </a:custGeom>
                <a:solidFill>
                  <a:srgbClr val="D98E5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36" name="Google Shape;736;p8"/>
                <p:cNvSpPr/>
                <p:nvPr/>
              </p:nvSpPr>
              <p:spPr>
                <a:xfrm>
                  <a:off x="5508021" y="3912012"/>
                  <a:ext cx="1048035" cy="977360"/>
                </a:xfrm>
                <a:custGeom>
                  <a:avLst/>
                  <a:gdLst/>
                  <a:ahLst/>
                  <a:cxnLst/>
                  <a:rect l="l" t="t" r="r" b="b"/>
                  <a:pathLst>
                    <a:path w="1048035" h="977360" extrusionOk="0">
                      <a:moveTo>
                        <a:pt x="791813" y="0"/>
                      </a:moveTo>
                      <a:cubicBezTo>
                        <a:pt x="884492" y="54769"/>
                        <a:pt x="958882" y="137160"/>
                        <a:pt x="1003649" y="235934"/>
                      </a:cubicBezTo>
                      <a:cubicBezTo>
                        <a:pt x="980884" y="243078"/>
                        <a:pt x="956977" y="246793"/>
                        <a:pt x="932593" y="246793"/>
                      </a:cubicBezTo>
                      <a:cubicBezTo>
                        <a:pt x="923449" y="246793"/>
                        <a:pt x="914305" y="246221"/>
                        <a:pt x="905256" y="245173"/>
                      </a:cubicBezTo>
                      <a:cubicBezTo>
                        <a:pt x="855726" y="154495"/>
                        <a:pt x="774668" y="83439"/>
                        <a:pt x="676847" y="46863"/>
                      </a:cubicBezTo>
                      <a:cubicBezTo>
                        <a:pt x="716185" y="34290"/>
                        <a:pt x="754666" y="18574"/>
                        <a:pt x="791813" y="0"/>
                      </a:cubicBezTo>
                      <a:lnTo>
                        <a:pt x="791813" y="0"/>
                      </a:lnTo>
                      <a:close/>
                      <a:moveTo>
                        <a:pt x="1048036" y="498919"/>
                      </a:moveTo>
                      <a:cubicBezTo>
                        <a:pt x="1039463" y="596551"/>
                        <a:pt x="1004126" y="686562"/>
                        <a:pt x="949452" y="761524"/>
                      </a:cubicBezTo>
                      <a:cubicBezTo>
                        <a:pt x="915543" y="757142"/>
                        <a:pt x="882015" y="749713"/>
                        <a:pt x="849059" y="739235"/>
                      </a:cubicBezTo>
                      <a:cubicBezTo>
                        <a:pt x="901351" y="680180"/>
                        <a:pt x="937832" y="606743"/>
                        <a:pt x="951643" y="525685"/>
                      </a:cubicBezTo>
                      <a:cubicBezTo>
                        <a:pt x="984599" y="521399"/>
                        <a:pt x="1017079" y="512445"/>
                        <a:pt x="1048036" y="498919"/>
                      </a:cubicBezTo>
                      <a:lnTo>
                        <a:pt x="1048036" y="498919"/>
                      </a:lnTo>
                      <a:close/>
                      <a:moveTo>
                        <a:pt x="782765" y="909828"/>
                      </a:moveTo>
                      <a:cubicBezTo>
                        <a:pt x="706660" y="952786"/>
                        <a:pt x="618744" y="977360"/>
                        <a:pt x="525113" y="977360"/>
                      </a:cubicBezTo>
                      <a:cubicBezTo>
                        <a:pt x="397097" y="977360"/>
                        <a:pt x="279844" y="931545"/>
                        <a:pt x="188785" y="855440"/>
                      </a:cubicBezTo>
                      <a:cubicBezTo>
                        <a:pt x="227933" y="842867"/>
                        <a:pt x="268129" y="833437"/>
                        <a:pt x="308800" y="827246"/>
                      </a:cubicBezTo>
                      <a:cubicBezTo>
                        <a:pt x="372427" y="864108"/>
                        <a:pt x="446342" y="885158"/>
                        <a:pt x="525113" y="885158"/>
                      </a:cubicBezTo>
                      <a:cubicBezTo>
                        <a:pt x="576548" y="885158"/>
                        <a:pt x="625793" y="876205"/>
                        <a:pt x="671608" y="859726"/>
                      </a:cubicBezTo>
                      <a:cubicBezTo>
                        <a:pt x="709993" y="873252"/>
                        <a:pt x="747236" y="890016"/>
                        <a:pt x="782765" y="909828"/>
                      </a:cubicBezTo>
                      <a:lnTo>
                        <a:pt x="782765" y="909828"/>
                      </a:lnTo>
                      <a:close/>
                      <a:moveTo>
                        <a:pt x="60198" y="696468"/>
                      </a:moveTo>
                      <a:cubicBezTo>
                        <a:pt x="21812" y="623507"/>
                        <a:pt x="0" y="540449"/>
                        <a:pt x="0" y="452247"/>
                      </a:cubicBezTo>
                      <a:cubicBezTo>
                        <a:pt x="0" y="441103"/>
                        <a:pt x="381" y="430054"/>
                        <a:pt x="1048" y="419005"/>
                      </a:cubicBezTo>
                      <a:cubicBezTo>
                        <a:pt x="32671" y="420052"/>
                        <a:pt x="63913" y="427958"/>
                        <a:pt x="92392" y="442341"/>
                      </a:cubicBezTo>
                      <a:cubicBezTo>
                        <a:pt x="92297" y="445579"/>
                        <a:pt x="92297" y="448913"/>
                        <a:pt x="92297" y="452247"/>
                      </a:cubicBezTo>
                      <a:cubicBezTo>
                        <a:pt x="92297" y="563785"/>
                        <a:pt x="134493" y="665417"/>
                        <a:pt x="203740" y="742188"/>
                      </a:cubicBezTo>
                      <a:cubicBezTo>
                        <a:pt x="177736" y="735901"/>
                        <a:pt x="152114" y="727234"/>
                        <a:pt x="127254" y="716280"/>
                      </a:cubicBezTo>
                      <a:cubicBezTo>
                        <a:pt x="105442" y="706565"/>
                        <a:pt x="82867" y="700087"/>
                        <a:pt x="60198" y="696468"/>
                      </a:cubicBezTo>
                      <a:lnTo>
                        <a:pt x="60198" y="696468"/>
                      </a:lnTo>
                      <a:close/>
                      <a:moveTo>
                        <a:pt x="18859" y="312515"/>
                      </a:moveTo>
                      <a:cubicBezTo>
                        <a:pt x="44958" y="217932"/>
                        <a:pt x="96774" y="134112"/>
                        <a:pt x="166306" y="68961"/>
                      </a:cubicBezTo>
                      <a:cubicBezTo>
                        <a:pt x="214027" y="70104"/>
                        <a:pt x="261652" y="72771"/>
                        <a:pt x="309277" y="77057"/>
                      </a:cubicBezTo>
                      <a:cubicBezTo>
                        <a:pt x="212979" y="132588"/>
                        <a:pt x="140017" y="224123"/>
                        <a:pt x="108871" y="333280"/>
                      </a:cubicBezTo>
                      <a:cubicBezTo>
                        <a:pt x="79248" y="324421"/>
                        <a:pt x="49149" y="317468"/>
                        <a:pt x="18859" y="312515"/>
                      </a:cubicBezTo>
                      <a:lnTo>
                        <a:pt x="18859" y="312515"/>
                      </a:lnTo>
                      <a:close/>
                      <a:moveTo>
                        <a:pt x="383953" y="452723"/>
                      </a:moveTo>
                      <a:cubicBezTo>
                        <a:pt x="469011" y="397192"/>
                        <a:pt x="577120" y="393001"/>
                        <a:pt x="665607" y="440245"/>
                      </a:cubicBezTo>
                      <a:cubicBezTo>
                        <a:pt x="665988" y="444246"/>
                        <a:pt x="666179" y="448246"/>
                        <a:pt x="666179" y="452342"/>
                      </a:cubicBezTo>
                      <a:cubicBezTo>
                        <a:pt x="666179" y="530257"/>
                        <a:pt x="603028" y="593408"/>
                        <a:pt x="525113" y="593408"/>
                      </a:cubicBezTo>
                      <a:cubicBezTo>
                        <a:pt x="447294" y="593408"/>
                        <a:pt x="384238" y="530447"/>
                        <a:pt x="383953" y="452723"/>
                      </a:cubicBezTo>
                      <a:close/>
                    </a:path>
                  </a:pathLst>
                </a:custGeom>
                <a:solidFill>
                  <a:srgbClr val="F7AA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grpSp>
            <p:nvGrpSpPr>
              <p:cNvPr id="737" name="Google Shape;737;p8"/>
              <p:cNvGrpSpPr/>
              <p:nvPr/>
            </p:nvGrpSpPr>
            <p:grpSpPr>
              <a:xfrm>
                <a:off x="6987920" y="3839241"/>
                <a:ext cx="1050035" cy="1050131"/>
                <a:chOff x="6987920" y="3839241"/>
                <a:chExt cx="1050035" cy="1050131"/>
              </a:xfrm>
            </p:grpSpPr>
            <p:sp>
              <p:nvSpPr>
                <p:cNvPr id="738" name="Google Shape;738;p8"/>
                <p:cNvSpPr/>
                <p:nvPr/>
              </p:nvSpPr>
              <p:spPr>
                <a:xfrm>
                  <a:off x="7034021" y="3885342"/>
                  <a:ext cx="957833" cy="957929"/>
                </a:xfrm>
                <a:custGeom>
                  <a:avLst/>
                  <a:gdLst/>
                  <a:ahLst/>
                  <a:cxnLst/>
                  <a:rect l="l" t="t" r="r" b="b"/>
                  <a:pathLst>
                    <a:path w="957833" h="957929" extrusionOk="0">
                      <a:moveTo>
                        <a:pt x="513493" y="0"/>
                      </a:moveTo>
                      <a:lnTo>
                        <a:pt x="444341" y="0"/>
                      </a:lnTo>
                      <a:lnTo>
                        <a:pt x="444341" y="395478"/>
                      </a:lnTo>
                      <a:lnTo>
                        <a:pt x="164782" y="115824"/>
                      </a:lnTo>
                      <a:lnTo>
                        <a:pt x="115824" y="164783"/>
                      </a:lnTo>
                      <a:lnTo>
                        <a:pt x="395383" y="444341"/>
                      </a:lnTo>
                      <a:lnTo>
                        <a:pt x="0" y="444341"/>
                      </a:lnTo>
                      <a:lnTo>
                        <a:pt x="0" y="513588"/>
                      </a:lnTo>
                      <a:lnTo>
                        <a:pt x="395383" y="513588"/>
                      </a:lnTo>
                      <a:lnTo>
                        <a:pt x="115824" y="793147"/>
                      </a:lnTo>
                      <a:lnTo>
                        <a:pt x="164782" y="842105"/>
                      </a:lnTo>
                      <a:lnTo>
                        <a:pt x="444341" y="562451"/>
                      </a:lnTo>
                      <a:lnTo>
                        <a:pt x="444341" y="957929"/>
                      </a:lnTo>
                      <a:lnTo>
                        <a:pt x="513493" y="957929"/>
                      </a:lnTo>
                      <a:lnTo>
                        <a:pt x="513493" y="562451"/>
                      </a:lnTo>
                      <a:lnTo>
                        <a:pt x="793147" y="842105"/>
                      </a:lnTo>
                      <a:lnTo>
                        <a:pt x="842010" y="793147"/>
                      </a:lnTo>
                      <a:lnTo>
                        <a:pt x="562451" y="513588"/>
                      </a:lnTo>
                      <a:lnTo>
                        <a:pt x="957834" y="513588"/>
                      </a:lnTo>
                      <a:lnTo>
                        <a:pt x="957834" y="444341"/>
                      </a:lnTo>
                      <a:lnTo>
                        <a:pt x="562451" y="444341"/>
                      </a:lnTo>
                      <a:lnTo>
                        <a:pt x="842010" y="164783"/>
                      </a:lnTo>
                      <a:lnTo>
                        <a:pt x="793147" y="115824"/>
                      </a:lnTo>
                      <a:lnTo>
                        <a:pt x="513493" y="395478"/>
                      </a:lnTo>
                      <a:close/>
                    </a:path>
                  </a:pathLst>
                </a:custGeom>
                <a:solidFill>
                  <a:srgbClr val="BF70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39" name="Google Shape;739;p8"/>
                <p:cNvSpPr/>
                <p:nvPr/>
              </p:nvSpPr>
              <p:spPr>
                <a:xfrm>
                  <a:off x="7034021" y="3885342"/>
                  <a:ext cx="957929" cy="957929"/>
                </a:xfrm>
                <a:custGeom>
                  <a:avLst/>
                  <a:gdLst/>
                  <a:ahLst/>
                  <a:cxnLst/>
                  <a:rect l="l" t="t" r="r" b="b"/>
                  <a:pathLst>
                    <a:path w="957929" h="957929" extrusionOk="0">
                      <a:moveTo>
                        <a:pt x="513493" y="0"/>
                      </a:moveTo>
                      <a:lnTo>
                        <a:pt x="444341" y="0"/>
                      </a:lnTo>
                      <a:lnTo>
                        <a:pt x="444341" y="83344"/>
                      </a:lnTo>
                      <a:cubicBezTo>
                        <a:pt x="455771" y="82391"/>
                        <a:pt x="467296" y="81820"/>
                        <a:pt x="478917" y="81820"/>
                      </a:cubicBezTo>
                      <a:cubicBezTo>
                        <a:pt x="490538" y="81820"/>
                        <a:pt x="502063" y="82296"/>
                        <a:pt x="513493" y="83344"/>
                      </a:cubicBezTo>
                      <a:lnTo>
                        <a:pt x="513493" y="0"/>
                      </a:lnTo>
                      <a:lnTo>
                        <a:pt x="513493" y="0"/>
                      </a:lnTo>
                      <a:close/>
                      <a:moveTo>
                        <a:pt x="444341" y="305562"/>
                      </a:moveTo>
                      <a:lnTo>
                        <a:pt x="444341" y="395383"/>
                      </a:lnTo>
                      <a:lnTo>
                        <a:pt x="380809" y="331851"/>
                      </a:lnTo>
                      <a:cubicBezTo>
                        <a:pt x="361474" y="344805"/>
                        <a:pt x="344805" y="361474"/>
                        <a:pt x="331851" y="380809"/>
                      </a:cubicBezTo>
                      <a:lnTo>
                        <a:pt x="395383" y="444341"/>
                      </a:lnTo>
                      <a:lnTo>
                        <a:pt x="305562" y="444341"/>
                      </a:lnTo>
                      <a:cubicBezTo>
                        <a:pt x="303371" y="455486"/>
                        <a:pt x="302133" y="467106"/>
                        <a:pt x="302133" y="478917"/>
                      </a:cubicBezTo>
                      <a:cubicBezTo>
                        <a:pt x="302133" y="490728"/>
                        <a:pt x="303276" y="502348"/>
                        <a:pt x="305562" y="513493"/>
                      </a:cubicBezTo>
                      <a:lnTo>
                        <a:pt x="395383" y="513493"/>
                      </a:lnTo>
                      <a:lnTo>
                        <a:pt x="331851" y="577024"/>
                      </a:lnTo>
                      <a:cubicBezTo>
                        <a:pt x="344805" y="596360"/>
                        <a:pt x="361379" y="613029"/>
                        <a:pt x="380809" y="625983"/>
                      </a:cubicBezTo>
                      <a:lnTo>
                        <a:pt x="444341" y="562451"/>
                      </a:lnTo>
                      <a:lnTo>
                        <a:pt x="444341" y="652272"/>
                      </a:lnTo>
                      <a:cubicBezTo>
                        <a:pt x="455485" y="654463"/>
                        <a:pt x="467106" y="655701"/>
                        <a:pt x="478917" y="655701"/>
                      </a:cubicBezTo>
                      <a:cubicBezTo>
                        <a:pt x="490728" y="655701"/>
                        <a:pt x="502348" y="654558"/>
                        <a:pt x="513493" y="652272"/>
                      </a:cubicBezTo>
                      <a:lnTo>
                        <a:pt x="513493" y="562451"/>
                      </a:lnTo>
                      <a:lnTo>
                        <a:pt x="577024" y="625983"/>
                      </a:lnTo>
                      <a:cubicBezTo>
                        <a:pt x="596360" y="613029"/>
                        <a:pt x="613029" y="596360"/>
                        <a:pt x="625983" y="577024"/>
                      </a:cubicBezTo>
                      <a:lnTo>
                        <a:pt x="562451" y="513493"/>
                      </a:lnTo>
                      <a:lnTo>
                        <a:pt x="652272" y="513493"/>
                      </a:lnTo>
                      <a:cubicBezTo>
                        <a:pt x="654463" y="502348"/>
                        <a:pt x="655606" y="490728"/>
                        <a:pt x="655606" y="478917"/>
                      </a:cubicBezTo>
                      <a:cubicBezTo>
                        <a:pt x="655606" y="467106"/>
                        <a:pt x="654463" y="455486"/>
                        <a:pt x="652272" y="444341"/>
                      </a:cubicBezTo>
                      <a:lnTo>
                        <a:pt x="562451" y="444341"/>
                      </a:lnTo>
                      <a:lnTo>
                        <a:pt x="625983" y="380809"/>
                      </a:lnTo>
                      <a:cubicBezTo>
                        <a:pt x="613029" y="361474"/>
                        <a:pt x="596455" y="344805"/>
                        <a:pt x="577024" y="331851"/>
                      </a:cubicBezTo>
                      <a:lnTo>
                        <a:pt x="513493" y="395383"/>
                      </a:lnTo>
                      <a:lnTo>
                        <a:pt x="513493" y="305562"/>
                      </a:lnTo>
                      <a:cubicBezTo>
                        <a:pt x="502348" y="303371"/>
                        <a:pt x="490728" y="302133"/>
                        <a:pt x="478917" y="302133"/>
                      </a:cubicBezTo>
                      <a:cubicBezTo>
                        <a:pt x="467106" y="302228"/>
                        <a:pt x="455485" y="303371"/>
                        <a:pt x="444341" y="305562"/>
                      </a:cubicBezTo>
                      <a:lnTo>
                        <a:pt x="444341" y="305562"/>
                      </a:lnTo>
                      <a:close/>
                      <a:moveTo>
                        <a:pt x="223647" y="174784"/>
                      </a:moveTo>
                      <a:lnTo>
                        <a:pt x="164687" y="115824"/>
                      </a:lnTo>
                      <a:lnTo>
                        <a:pt x="115729" y="164783"/>
                      </a:lnTo>
                      <a:lnTo>
                        <a:pt x="174688" y="223742"/>
                      </a:lnTo>
                      <a:cubicBezTo>
                        <a:pt x="189643" y="206026"/>
                        <a:pt x="206026" y="189643"/>
                        <a:pt x="223647" y="174784"/>
                      </a:cubicBezTo>
                      <a:lnTo>
                        <a:pt x="223647" y="174784"/>
                      </a:lnTo>
                      <a:close/>
                      <a:moveTo>
                        <a:pt x="83344" y="444341"/>
                      </a:moveTo>
                      <a:lnTo>
                        <a:pt x="0" y="444341"/>
                      </a:lnTo>
                      <a:lnTo>
                        <a:pt x="0" y="513493"/>
                      </a:lnTo>
                      <a:lnTo>
                        <a:pt x="83344" y="513493"/>
                      </a:lnTo>
                      <a:cubicBezTo>
                        <a:pt x="82391" y="502063"/>
                        <a:pt x="81820" y="490538"/>
                        <a:pt x="81820" y="478917"/>
                      </a:cubicBezTo>
                      <a:cubicBezTo>
                        <a:pt x="81820" y="467296"/>
                        <a:pt x="82296" y="455771"/>
                        <a:pt x="83344" y="444341"/>
                      </a:cubicBezTo>
                      <a:lnTo>
                        <a:pt x="83344" y="444341"/>
                      </a:lnTo>
                      <a:close/>
                      <a:moveTo>
                        <a:pt x="174784" y="734282"/>
                      </a:moveTo>
                      <a:lnTo>
                        <a:pt x="115824" y="793147"/>
                      </a:lnTo>
                      <a:lnTo>
                        <a:pt x="164782" y="842105"/>
                      </a:lnTo>
                      <a:lnTo>
                        <a:pt x="223742" y="783241"/>
                      </a:lnTo>
                      <a:cubicBezTo>
                        <a:pt x="206026" y="768287"/>
                        <a:pt x="189643" y="751904"/>
                        <a:pt x="174784" y="734282"/>
                      </a:cubicBezTo>
                      <a:lnTo>
                        <a:pt x="174784" y="734282"/>
                      </a:lnTo>
                      <a:close/>
                      <a:moveTo>
                        <a:pt x="444341" y="874586"/>
                      </a:moveTo>
                      <a:lnTo>
                        <a:pt x="444341" y="957929"/>
                      </a:lnTo>
                      <a:lnTo>
                        <a:pt x="513493" y="957929"/>
                      </a:lnTo>
                      <a:lnTo>
                        <a:pt x="513493" y="874586"/>
                      </a:lnTo>
                      <a:cubicBezTo>
                        <a:pt x="502063" y="875538"/>
                        <a:pt x="490538" y="876110"/>
                        <a:pt x="478917" y="876110"/>
                      </a:cubicBezTo>
                      <a:cubicBezTo>
                        <a:pt x="467296" y="876110"/>
                        <a:pt x="455771" y="875538"/>
                        <a:pt x="444341" y="874586"/>
                      </a:cubicBezTo>
                      <a:lnTo>
                        <a:pt x="444341" y="874586"/>
                      </a:lnTo>
                      <a:close/>
                      <a:moveTo>
                        <a:pt x="734187" y="783146"/>
                      </a:moveTo>
                      <a:lnTo>
                        <a:pt x="793147" y="842010"/>
                      </a:lnTo>
                      <a:lnTo>
                        <a:pt x="842105" y="793052"/>
                      </a:lnTo>
                      <a:lnTo>
                        <a:pt x="783146" y="734282"/>
                      </a:lnTo>
                      <a:cubicBezTo>
                        <a:pt x="768287" y="751904"/>
                        <a:pt x="751904" y="768287"/>
                        <a:pt x="734187" y="783146"/>
                      </a:cubicBezTo>
                      <a:lnTo>
                        <a:pt x="734187" y="783146"/>
                      </a:lnTo>
                      <a:close/>
                      <a:moveTo>
                        <a:pt x="874585" y="513588"/>
                      </a:moveTo>
                      <a:lnTo>
                        <a:pt x="957929" y="513588"/>
                      </a:lnTo>
                      <a:lnTo>
                        <a:pt x="957929" y="444437"/>
                      </a:lnTo>
                      <a:lnTo>
                        <a:pt x="874585" y="444437"/>
                      </a:lnTo>
                      <a:cubicBezTo>
                        <a:pt x="875538" y="455866"/>
                        <a:pt x="876109" y="467392"/>
                        <a:pt x="876109" y="479012"/>
                      </a:cubicBezTo>
                      <a:cubicBezTo>
                        <a:pt x="876109" y="490633"/>
                        <a:pt x="875538" y="502158"/>
                        <a:pt x="874585" y="513588"/>
                      </a:cubicBezTo>
                      <a:lnTo>
                        <a:pt x="874585" y="513588"/>
                      </a:lnTo>
                      <a:close/>
                      <a:moveTo>
                        <a:pt x="783146" y="223742"/>
                      </a:moveTo>
                      <a:lnTo>
                        <a:pt x="842105" y="164783"/>
                      </a:lnTo>
                      <a:lnTo>
                        <a:pt x="793147" y="115824"/>
                      </a:lnTo>
                      <a:lnTo>
                        <a:pt x="734187" y="174784"/>
                      </a:lnTo>
                      <a:cubicBezTo>
                        <a:pt x="751904" y="189643"/>
                        <a:pt x="768287" y="206026"/>
                        <a:pt x="783146" y="223742"/>
                      </a:cubicBezTo>
                      <a:close/>
                    </a:path>
                  </a:pathLst>
                </a:custGeom>
                <a:solidFill>
                  <a:srgbClr val="9E56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40" name="Google Shape;740;p8"/>
                <p:cNvSpPr/>
                <p:nvPr/>
              </p:nvSpPr>
              <p:spPr>
                <a:xfrm>
                  <a:off x="6987920" y="3839241"/>
                  <a:ext cx="1050035" cy="1050035"/>
                </a:xfrm>
                <a:custGeom>
                  <a:avLst/>
                  <a:gdLst/>
                  <a:ahLst/>
                  <a:cxnLst/>
                  <a:rect l="l" t="t" r="r" b="b"/>
                  <a:pathLst>
                    <a:path w="1050035" h="1050035" extrusionOk="0">
                      <a:moveTo>
                        <a:pt x="525018" y="0"/>
                      </a:moveTo>
                      <a:cubicBezTo>
                        <a:pt x="814959" y="0"/>
                        <a:pt x="1050036" y="235077"/>
                        <a:pt x="1050036" y="525018"/>
                      </a:cubicBezTo>
                      <a:cubicBezTo>
                        <a:pt x="1050036" y="815054"/>
                        <a:pt x="814959" y="1050036"/>
                        <a:pt x="525018" y="1050036"/>
                      </a:cubicBezTo>
                      <a:cubicBezTo>
                        <a:pt x="235077" y="1050036"/>
                        <a:pt x="0" y="814959"/>
                        <a:pt x="0" y="525018"/>
                      </a:cubicBezTo>
                      <a:cubicBezTo>
                        <a:pt x="0" y="235077"/>
                        <a:pt x="235077" y="0"/>
                        <a:pt x="525018" y="0"/>
                      </a:cubicBezTo>
                      <a:lnTo>
                        <a:pt x="525018" y="0"/>
                      </a:lnTo>
                      <a:close/>
                      <a:moveTo>
                        <a:pt x="525018" y="383953"/>
                      </a:moveTo>
                      <a:cubicBezTo>
                        <a:pt x="447103" y="383953"/>
                        <a:pt x="383953" y="447103"/>
                        <a:pt x="383953" y="525018"/>
                      </a:cubicBezTo>
                      <a:cubicBezTo>
                        <a:pt x="383953" y="602932"/>
                        <a:pt x="447103" y="666083"/>
                        <a:pt x="525018" y="666083"/>
                      </a:cubicBezTo>
                      <a:cubicBezTo>
                        <a:pt x="602932" y="666083"/>
                        <a:pt x="666083" y="602932"/>
                        <a:pt x="666083" y="525018"/>
                      </a:cubicBezTo>
                      <a:cubicBezTo>
                        <a:pt x="666178" y="447103"/>
                        <a:pt x="602932" y="383953"/>
                        <a:pt x="525018" y="383953"/>
                      </a:cubicBezTo>
                      <a:lnTo>
                        <a:pt x="525018" y="383953"/>
                      </a:lnTo>
                      <a:close/>
                      <a:moveTo>
                        <a:pt x="525018" y="92297"/>
                      </a:moveTo>
                      <a:cubicBezTo>
                        <a:pt x="285940" y="92297"/>
                        <a:pt x="92202" y="286036"/>
                        <a:pt x="92202" y="525113"/>
                      </a:cubicBezTo>
                      <a:cubicBezTo>
                        <a:pt x="92202" y="764191"/>
                        <a:pt x="285940" y="957929"/>
                        <a:pt x="525018" y="957929"/>
                      </a:cubicBezTo>
                      <a:cubicBezTo>
                        <a:pt x="764000" y="957929"/>
                        <a:pt x="957834" y="764191"/>
                        <a:pt x="957834" y="525113"/>
                      </a:cubicBezTo>
                      <a:cubicBezTo>
                        <a:pt x="957834" y="286036"/>
                        <a:pt x="764095" y="92297"/>
                        <a:pt x="525018" y="92297"/>
                      </a:cubicBezTo>
                      <a:close/>
                    </a:path>
                  </a:pathLst>
                </a:custGeom>
                <a:solidFill>
                  <a:srgbClr val="D98E5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41" name="Google Shape;741;p8"/>
                <p:cNvSpPr/>
                <p:nvPr/>
              </p:nvSpPr>
              <p:spPr>
                <a:xfrm>
                  <a:off x="6987920" y="3912012"/>
                  <a:ext cx="1048035" cy="977360"/>
                </a:xfrm>
                <a:custGeom>
                  <a:avLst/>
                  <a:gdLst/>
                  <a:ahLst/>
                  <a:cxnLst/>
                  <a:rect l="l" t="t" r="r" b="b"/>
                  <a:pathLst>
                    <a:path w="1048035" h="977360" extrusionOk="0">
                      <a:moveTo>
                        <a:pt x="791813" y="0"/>
                      </a:moveTo>
                      <a:cubicBezTo>
                        <a:pt x="884491" y="54769"/>
                        <a:pt x="958882" y="137160"/>
                        <a:pt x="1003554" y="235934"/>
                      </a:cubicBezTo>
                      <a:cubicBezTo>
                        <a:pt x="980789" y="243078"/>
                        <a:pt x="956881" y="246793"/>
                        <a:pt x="932497" y="246793"/>
                      </a:cubicBezTo>
                      <a:cubicBezTo>
                        <a:pt x="923353" y="246793"/>
                        <a:pt x="914209" y="246221"/>
                        <a:pt x="905161" y="245173"/>
                      </a:cubicBezTo>
                      <a:cubicBezTo>
                        <a:pt x="855631" y="154495"/>
                        <a:pt x="774573" y="83439"/>
                        <a:pt x="676751" y="46863"/>
                      </a:cubicBezTo>
                      <a:cubicBezTo>
                        <a:pt x="716185" y="34290"/>
                        <a:pt x="754666" y="18574"/>
                        <a:pt x="791813" y="0"/>
                      </a:cubicBezTo>
                      <a:lnTo>
                        <a:pt x="791813" y="0"/>
                      </a:lnTo>
                      <a:close/>
                      <a:moveTo>
                        <a:pt x="1048036" y="498919"/>
                      </a:moveTo>
                      <a:cubicBezTo>
                        <a:pt x="1039463" y="596551"/>
                        <a:pt x="1004125" y="686562"/>
                        <a:pt x="949452" y="761524"/>
                      </a:cubicBezTo>
                      <a:cubicBezTo>
                        <a:pt x="915543" y="757142"/>
                        <a:pt x="882015" y="749713"/>
                        <a:pt x="849058" y="739235"/>
                      </a:cubicBezTo>
                      <a:cubicBezTo>
                        <a:pt x="901351" y="680180"/>
                        <a:pt x="937736" y="606743"/>
                        <a:pt x="951643" y="525685"/>
                      </a:cubicBezTo>
                      <a:cubicBezTo>
                        <a:pt x="984599" y="521399"/>
                        <a:pt x="1017080" y="512445"/>
                        <a:pt x="1048036" y="498919"/>
                      </a:cubicBezTo>
                      <a:lnTo>
                        <a:pt x="1048036" y="498919"/>
                      </a:lnTo>
                      <a:close/>
                      <a:moveTo>
                        <a:pt x="782669" y="909828"/>
                      </a:moveTo>
                      <a:cubicBezTo>
                        <a:pt x="706564" y="952786"/>
                        <a:pt x="618649" y="977360"/>
                        <a:pt x="525018" y="977360"/>
                      </a:cubicBezTo>
                      <a:cubicBezTo>
                        <a:pt x="397002" y="977360"/>
                        <a:pt x="279749" y="931545"/>
                        <a:pt x="188595" y="855440"/>
                      </a:cubicBezTo>
                      <a:cubicBezTo>
                        <a:pt x="227743" y="842867"/>
                        <a:pt x="267938" y="833437"/>
                        <a:pt x="308610" y="827246"/>
                      </a:cubicBezTo>
                      <a:cubicBezTo>
                        <a:pt x="372237" y="864108"/>
                        <a:pt x="446151" y="885158"/>
                        <a:pt x="524923" y="885158"/>
                      </a:cubicBezTo>
                      <a:cubicBezTo>
                        <a:pt x="576358" y="885158"/>
                        <a:pt x="625602" y="876205"/>
                        <a:pt x="671417" y="859726"/>
                      </a:cubicBezTo>
                      <a:cubicBezTo>
                        <a:pt x="709993" y="873252"/>
                        <a:pt x="747141" y="890016"/>
                        <a:pt x="782669" y="909828"/>
                      </a:cubicBezTo>
                      <a:lnTo>
                        <a:pt x="782669" y="909828"/>
                      </a:lnTo>
                      <a:close/>
                      <a:moveTo>
                        <a:pt x="60198" y="696468"/>
                      </a:moveTo>
                      <a:cubicBezTo>
                        <a:pt x="21812" y="623507"/>
                        <a:pt x="0" y="540449"/>
                        <a:pt x="0" y="452247"/>
                      </a:cubicBezTo>
                      <a:cubicBezTo>
                        <a:pt x="0" y="441103"/>
                        <a:pt x="381" y="430054"/>
                        <a:pt x="1048" y="419005"/>
                      </a:cubicBezTo>
                      <a:cubicBezTo>
                        <a:pt x="32671" y="420052"/>
                        <a:pt x="63913" y="427958"/>
                        <a:pt x="92392" y="442341"/>
                      </a:cubicBezTo>
                      <a:cubicBezTo>
                        <a:pt x="92297" y="445579"/>
                        <a:pt x="92297" y="448913"/>
                        <a:pt x="92297" y="452247"/>
                      </a:cubicBezTo>
                      <a:cubicBezTo>
                        <a:pt x="92297" y="563785"/>
                        <a:pt x="134493" y="665417"/>
                        <a:pt x="203740" y="742188"/>
                      </a:cubicBezTo>
                      <a:cubicBezTo>
                        <a:pt x="177736" y="735901"/>
                        <a:pt x="152114" y="727234"/>
                        <a:pt x="127254" y="716280"/>
                      </a:cubicBezTo>
                      <a:cubicBezTo>
                        <a:pt x="105442" y="706565"/>
                        <a:pt x="82867" y="700087"/>
                        <a:pt x="60198" y="696468"/>
                      </a:cubicBezTo>
                      <a:lnTo>
                        <a:pt x="60198" y="696468"/>
                      </a:lnTo>
                      <a:close/>
                      <a:moveTo>
                        <a:pt x="18859" y="312515"/>
                      </a:moveTo>
                      <a:cubicBezTo>
                        <a:pt x="44958" y="217932"/>
                        <a:pt x="96774" y="134112"/>
                        <a:pt x="166306" y="68961"/>
                      </a:cubicBezTo>
                      <a:cubicBezTo>
                        <a:pt x="214026" y="70104"/>
                        <a:pt x="261651" y="72771"/>
                        <a:pt x="309276" y="77057"/>
                      </a:cubicBezTo>
                      <a:cubicBezTo>
                        <a:pt x="212884" y="132588"/>
                        <a:pt x="140017" y="224123"/>
                        <a:pt x="108871" y="333280"/>
                      </a:cubicBezTo>
                      <a:cubicBezTo>
                        <a:pt x="79248" y="324421"/>
                        <a:pt x="49149" y="317468"/>
                        <a:pt x="18859" y="312515"/>
                      </a:cubicBezTo>
                      <a:lnTo>
                        <a:pt x="18859" y="312515"/>
                      </a:lnTo>
                      <a:close/>
                      <a:moveTo>
                        <a:pt x="383953" y="452723"/>
                      </a:moveTo>
                      <a:cubicBezTo>
                        <a:pt x="469011" y="397192"/>
                        <a:pt x="577120" y="393001"/>
                        <a:pt x="665607" y="440245"/>
                      </a:cubicBezTo>
                      <a:cubicBezTo>
                        <a:pt x="665988" y="444246"/>
                        <a:pt x="666178" y="448246"/>
                        <a:pt x="666178" y="452342"/>
                      </a:cubicBezTo>
                      <a:cubicBezTo>
                        <a:pt x="666178" y="530257"/>
                        <a:pt x="603028" y="593408"/>
                        <a:pt x="525113" y="593408"/>
                      </a:cubicBezTo>
                      <a:cubicBezTo>
                        <a:pt x="447199" y="593408"/>
                        <a:pt x="384143" y="530447"/>
                        <a:pt x="383953" y="452723"/>
                      </a:cubicBezTo>
                      <a:close/>
                    </a:path>
                  </a:pathLst>
                </a:custGeom>
                <a:solidFill>
                  <a:srgbClr val="F7AA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grpSp>
        <p:sp>
          <p:nvSpPr>
            <p:cNvPr id="742" name="Google Shape;742;p8"/>
            <p:cNvSpPr/>
            <p:nvPr/>
          </p:nvSpPr>
          <p:spPr>
            <a:xfrm rot="-1954443">
              <a:off x="-97283" y="5681492"/>
              <a:ext cx="1408533" cy="50150"/>
            </a:xfrm>
            <a:custGeom>
              <a:avLst/>
              <a:gdLst/>
              <a:ahLst/>
              <a:cxnLst/>
              <a:rect l="l" t="t" r="r" b="b"/>
              <a:pathLst>
                <a:path w="2637701" h="93914" extrusionOk="0">
                  <a:moveTo>
                    <a:pt x="0" y="0"/>
                  </a:moveTo>
                  <a:lnTo>
                    <a:pt x="2637702" y="0"/>
                  </a:lnTo>
                  <a:lnTo>
                    <a:pt x="2637702" y="93914"/>
                  </a:lnTo>
                  <a:lnTo>
                    <a:pt x="0" y="93914"/>
                  </a:lnTo>
                  <a:close/>
                </a:path>
              </a:pathLst>
            </a:custGeom>
            <a:solidFill>
              <a:srgbClr val="D98E5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43" name="Google Shape;743;p8"/>
            <p:cNvSpPr/>
            <p:nvPr/>
          </p:nvSpPr>
          <p:spPr>
            <a:xfrm>
              <a:off x="1124630" y="5353819"/>
              <a:ext cx="27670" cy="27670"/>
            </a:xfrm>
            <a:custGeom>
              <a:avLst/>
              <a:gdLst/>
              <a:ahLst/>
              <a:cxnLst/>
              <a:rect l="l" t="t" r="r" b="b"/>
              <a:pathLst>
                <a:path w="51720" h="51720" extrusionOk="0">
                  <a:moveTo>
                    <a:pt x="25908" y="51721"/>
                  </a:moveTo>
                  <a:cubicBezTo>
                    <a:pt x="40196" y="51721"/>
                    <a:pt x="51721" y="40100"/>
                    <a:pt x="51721" y="25813"/>
                  </a:cubicBezTo>
                  <a:cubicBezTo>
                    <a:pt x="51721" y="11525"/>
                    <a:pt x="40100" y="0"/>
                    <a:pt x="25908" y="0"/>
                  </a:cubicBezTo>
                  <a:cubicBezTo>
                    <a:pt x="11621" y="0"/>
                    <a:pt x="0" y="11621"/>
                    <a:pt x="0" y="25813"/>
                  </a:cubicBezTo>
                  <a:cubicBezTo>
                    <a:pt x="0" y="40100"/>
                    <a:pt x="11716" y="51721"/>
                    <a:pt x="25908" y="51721"/>
                  </a:cubicBezTo>
                  <a:close/>
                </a:path>
              </a:pathLst>
            </a:custGeom>
            <a:solidFill>
              <a:srgbClr val="9D5F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grpSp>
        <p:nvGrpSpPr>
          <p:cNvPr id="744" name="Google Shape;744;p8"/>
          <p:cNvGrpSpPr/>
          <p:nvPr/>
        </p:nvGrpSpPr>
        <p:grpSpPr>
          <a:xfrm rot="-370135">
            <a:off x="13916264" y="10269678"/>
            <a:ext cx="2436411" cy="2529132"/>
            <a:chOff x="2362009" y="2723845"/>
            <a:chExt cx="709332" cy="736134"/>
          </a:xfrm>
        </p:grpSpPr>
        <p:sp>
          <p:nvSpPr>
            <p:cNvPr id="745" name="Google Shape;745;p8"/>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46" name="Google Shape;746;p8"/>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47" name="Google Shape;747;p8"/>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48" name="Google Shape;748;p8"/>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49" name="Google Shape;749;p8"/>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50" name="Google Shape;750;p8"/>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751" name="Google Shape;751;p8"/>
          <p:cNvGrpSpPr/>
          <p:nvPr/>
        </p:nvGrpSpPr>
        <p:grpSpPr>
          <a:xfrm>
            <a:off x="16735817" y="6237630"/>
            <a:ext cx="6497358" cy="5520708"/>
            <a:chOff x="8763303" y="3646951"/>
            <a:chExt cx="2515891" cy="2137159"/>
          </a:xfrm>
        </p:grpSpPr>
        <p:sp>
          <p:nvSpPr>
            <p:cNvPr id="752" name="Google Shape;752;p8"/>
            <p:cNvSpPr/>
            <p:nvPr/>
          </p:nvSpPr>
          <p:spPr>
            <a:xfrm>
              <a:off x="9392154" y="3646951"/>
              <a:ext cx="1084935" cy="1129421"/>
            </a:xfrm>
            <a:custGeom>
              <a:avLst/>
              <a:gdLst/>
              <a:ahLst/>
              <a:cxnLst/>
              <a:rect l="l" t="t" r="r" b="b"/>
              <a:pathLst>
                <a:path w="24510" h="25515" extrusionOk="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84B1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nvGrpSpPr>
            <p:cNvPr id="753" name="Google Shape;753;p8"/>
            <p:cNvGrpSpPr/>
            <p:nvPr/>
          </p:nvGrpSpPr>
          <p:grpSpPr>
            <a:xfrm>
              <a:off x="9438030" y="3761294"/>
              <a:ext cx="1037688" cy="1278462"/>
              <a:chOff x="2409244" y="2857703"/>
              <a:chExt cx="604080" cy="744244"/>
            </a:xfrm>
          </p:grpSpPr>
          <p:sp>
            <p:nvSpPr>
              <p:cNvPr id="754" name="Google Shape;754;p8"/>
              <p:cNvSpPr/>
              <p:nvPr/>
            </p:nvSpPr>
            <p:spPr>
              <a:xfrm rot="-1561164">
                <a:off x="2535891" y="2901207"/>
                <a:ext cx="350787" cy="657237"/>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55" name="Google Shape;755;p8"/>
              <p:cNvSpPr/>
              <p:nvPr/>
            </p:nvSpPr>
            <p:spPr>
              <a:xfrm rot="-2515216">
                <a:off x="2514083" y="3102481"/>
                <a:ext cx="166142" cy="338012"/>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56" name="Google Shape;756;p8"/>
              <p:cNvSpPr/>
              <p:nvPr/>
            </p:nvSpPr>
            <p:spPr>
              <a:xfrm rot="-1557633">
                <a:off x="2653005"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sp>
          <p:nvSpPr>
            <p:cNvPr id="757" name="Google Shape;757;p8"/>
            <p:cNvSpPr/>
            <p:nvPr/>
          </p:nvSpPr>
          <p:spPr>
            <a:xfrm>
              <a:off x="10194259" y="4391304"/>
              <a:ext cx="1084935" cy="1129421"/>
            </a:xfrm>
            <a:custGeom>
              <a:avLst/>
              <a:gdLst/>
              <a:ahLst/>
              <a:cxnLst/>
              <a:rect l="l" t="t" r="r" b="b"/>
              <a:pathLst>
                <a:path w="24510" h="25515" extrusionOk="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nvGrpSpPr>
            <p:cNvPr id="758" name="Google Shape;758;p8"/>
            <p:cNvGrpSpPr/>
            <p:nvPr/>
          </p:nvGrpSpPr>
          <p:grpSpPr>
            <a:xfrm>
              <a:off x="10240135" y="4505647"/>
              <a:ext cx="1037688" cy="1278462"/>
              <a:chOff x="2409244" y="2857703"/>
              <a:chExt cx="604080" cy="744244"/>
            </a:xfrm>
          </p:grpSpPr>
          <p:sp>
            <p:nvSpPr>
              <p:cNvPr id="759" name="Google Shape;759;p8"/>
              <p:cNvSpPr/>
              <p:nvPr/>
            </p:nvSpPr>
            <p:spPr>
              <a:xfrm rot="-1561164">
                <a:off x="2535891" y="2901207"/>
                <a:ext cx="350787" cy="657237"/>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60" name="Google Shape;760;p8"/>
              <p:cNvSpPr/>
              <p:nvPr/>
            </p:nvSpPr>
            <p:spPr>
              <a:xfrm rot="-2515216">
                <a:off x="2514083" y="3102481"/>
                <a:ext cx="166142" cy="338012"/>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61" name="Google Shape;761;p8"/>
              <p:cNvSpPr/>
              <p:nvPr/>
            </p:nvSpPr>
            <p:spPr>
              <a:xfrm rot="-1557633">
                <a:off x="2653005"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sp>
          <p:nvSpPr>
            <p:cNvPr id="762" name="Google Shape;762;p8"/>
            <p:cNvSpPr/>
            <p:nvPr/>
          </p:nvSpPr>
          <p:spPr>
            <a:xfrm>
              <a:off x="8763303" y="4259759"/>
              <a:ext cx="1084935" cy="1129421"/>
            </a:xfrm>
            <a:custGeom>
              <a:avLst/>
              <a:gdLst/>
              <a:ahLst/>
              <a:cxnLst/>
              <a:rect l="l" t="t" r="r" b="b"/>
              <a:pathLst>
                <a:path w="24510" h="25515" extrusionOk="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0CB3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nvGrpSpPr>
            <p:cNvPr id="763" name="Google Shape;763;p8"/>
            <p:cNvGrpSpPr/>
            <p:nvPr/>
          </p:nvGrpSpPr>
          <p:grpSpPr>
            <a:xfrm>
              <a:off x="8809179" y="4374102"/>
              <a:ext cx="1037688" cy="1278462"/>
              <a:chOff x="2409244" y="2857703"/>
              <a:chExt cx="604080" cy="744244"/>
            </a:xfrm>
          </p:grpSpPr>
          <p:sp>
            <p:nvSpPr>
              <p:cNvPr id="764" name="Google Shape;764;p8"/>
              <p:cNvSpPr/>
              <p:nvPr/>
            </p:nvSpPr>
            <p:spPr>
              <a:xfrm rot="-1561164">
                <a:off x="2535891" y="2901207"/>
                <a:ext cx="350787" cy="657237"/>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65" name="Google Shape;765;p8"/>
              <p:cNvSpPr/>
              <p:nvPr/>
            </p:nvSpPr>
            <p:spPr>
              <a:xfrm rot="-2515216">
                <a:off x="2514083" y="3102481"/>
                <a:ext cx="166142" cy="338012"/>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66" name="Google Shape;766;p8"/>
              <p:cNvSpPr/>
              <p:nvPr/>
            </p:nvSpPr>
            <p:spPr>
              <a:xfrm rot="-1557633">
                <a:off x="2653005"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grpSp>
        <p:nvGrpSpPr>
          <p:cNvPr id="767" name="Google Shape;767;p8"/>
          <p:cNvGrpSpPr/>
          <p:nvPr/>
        </p:nvGrpSpPr>
        <p:grpSpPr>
          <a:xfrm>
            <a:off x="22918662" y="10339066"/>
            <a:ext cx="1032375" cy="1071664"/>
            <a:chOff x="2362009" y="2723845"/>
            <a:chExt cx="709332" cy="736134"/>
          </a:xfrm>
        </p:grpSpPr>
        <p:sp>
          <p:nvSpPr>
            <p:cNvPr id="768" name="Google Shape;768;p8"/>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69" name="Google Shape;769;p8"/>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70" name="Google Shape;770;p8"/>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71" name="Google Shape;771;p8"/>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72" name="Google Shape;772;p8"/>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73" name="Google Shape;773;p8"/>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774" name="Google Shape;774;p8"/>
          <p:cNvGrpSpPr/>
          <p:nvPr/>
        </p:nvGrpSpPr>
        <p:grpSpPr>
          <a:xfrm>
            <a:off x="15754734" y="10806931"/>
            <a:ext cx="2436345" cy="2529062"/>
            <a:chOff x="2362009" y="2723845"/>
            <a:chExt cx="709332" cy="736134"/>
          </a:xfrm>
        </p:grpSpPr>
        <p:sp>
          <p:nvSpPr>
            <p:cNvPr id="775" name="Google Shape;775;p8"/>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76" name="Google Shape;776;p8"/>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77" name="Google Shape;777;p8"/>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78" name="Google Shape;778;p8"/>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79" name="Google Shape;779;p8"/>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780" name="Google Shape;780;p8"/>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781" name="Google Shape;781;p8"/>
          <p:cNvGrpSpPr/>
          <p:nvPr/>
        </p:nvGrpSpPr>
        <p:grpSpPr>
          <a:xfrm rot="820229" flipH="1">
            <a:off x="5980730" y="8438268"/>
            <a:ext cx="593337" cy="3046080"/>
            <a:chOff x="1910182" y="1410071"/>
            <a:chExt cx="546202" cy="2803361"/>
          </a:xfrm>
        </p:grpSpPr>
        <p:sp>
          <p:nvSpPr>
            <p:cNvPr id="782" name="Google Shape;782;p8"/>
            <p:cNvSpPr/>
            <p:nvPr/>
          </p:nvSpPr>
          <p:spPr>
            <a:xfrm>
              <a:off x="2082844" y="1921408"/>
              <a:ext cx="108692" cy="1730017"/>
            </a:xfrm>
            <a:custGeom>
              <a:avLst/>
              <a:gdLst/>
              <a:ahLst/>
              <a:cxnLst/>
              <a:rect l="l" t="t" r="r" b="b"/>
              <a:pathLst>
                <a:path w="4642" h="73885" extrusionOk="0">
                  <a:moveTo>
                    <a:pt x="1205" y="0"/>
                  </a:moveTo>
                  <a:lnTo>
                    <a:pt x="0" y="59"/>
                  </a:lnTo>
                  <a:lnTo>
                    <a:pt x="3437" y="73885"/>
                  </a:lnTo>
                  <a:lnTo>
                    <a:pt x="4642" y="73855"/>
                  </a:lnTo>
                  <a:lnTo>
                    <a:pt x="1205" y="0"/>
                  </a:lnTo>
                  <a:close/>
                </a:path>
              </a:pathLst>
            </a:custGeom>
            <a:solidFill>
              <a:srgbClr val="5232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sp>
          <p:nvSpPr>
            <p:cNvPr id="783" name="Google Shape;783;p8"/>
            <p:cNvSpPr/>
            <p:nvPr/>
          </p:nvSpPr>
          <p:spPr>
            <a:xfrm>
              <a:off x="1910182" y="3625200"/>
              <a:ext cx="546202" cy="578585"/>
            </a:xfrm>
            <a:custGeom>
              <a:avLst/>
              <a:gdLst/>
              <a:ahLst/>
              <a:cxnLst/>
              <a:rect l="l" t="t" r="r" b="b"/>
              <a:pathLst>
                <a:path w="23327" h="24710" extrusionOk="0">
                  <a:moveTo>
                    <a:pt x="17730" y="1"/>
                  </a:moveTo>
                  <a:cubicBezTo>
                    <a:pt x="17676" y="1"/>
                    <a:pt x="17622" y="2"/>
                    <a:pt x="17568" y="3"/>
                  </a:cubicBezTo>
                  <a:lnTo>
                    <a:pt x="4965" y="415"/>
                  </a:lnTo>
                  <a:cubicBezTo>
                    <a:pt x="2174" y="503"/>
                    <a:pt x="0" y="2823"/>
                    <a:pt x="118" y="5614"/>
                  </a:cubicBezTo>
                  <a:lnTo>
                    <a:pt x="882" y="23211"/>
                  </a:lnTo>
                  <a:lnTo>
                    <a:pt x="2086" y="22565"/>
                  </a:lnTo>
                  <a:lnTo>
                    <a:pt x="1322" y="5585"/>
                  </a:lnTo>
                  <a:cubicBezTo>
                    <a:pt x="1234" y="3470"/>
                    <a:pt x="2879" y="1707"/>
                    <a:pt x="4995" y="1619"/>
                  </a:cubicBezTo>
                  <a:lnTo>
                    <a:pt x="17598" y="1208"/>
                  </a:lnTo>
                  <a:cubicBezTo>
                    <a:pt x="17634" y="1207"/>
                    <a:pt x="17670" y="1206"/>
                    <a:pt x="17706" y="1206"/>
                  </a:cubicBezTo>
                  <a:cubicBezTo>
                    <a:pt x="19744" y="1206"/>
                    <a:pt x="21448" y="2830"/>
                    <a:pt x="21534" y="4880"/>
                  </a:cubicBezTo>
                  <a:lnTo>
                    <a:pt x="22122" y="24710"/>
                  </a:lnTo>
                  <a:lnTo>
                    <a:pt x="23326" y="24680"/>
                  </a:lnTo>
                  <a:lnTo>
                    <a:pt x="22739" y="4851"/>
                  </a:lnTo>
                  <a:cubicBezTo>
                    <a:pt x="22652" y="2143"/>
                    <a:pt x="20420" y="1"/>
                    <a:pt x="17730" y="1"/>
                  </a:cubicBezTo>
                  <a:close/>
                </a:path>
              </a:pathLst>
            </a:custGeom>
            <a:solidFill>
              <a:srgbClr val="5232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sp>
          <p:nvSpPr>
            <p:cNvPr id="784" name="Google Shape;784;p8"/>
            <p:cNvSpPr/>
            <p:nvPr/>
          </p:nvSpPr>
          <p:spPr>
            <a:xfrm>
              <a:off x="2246562" y="3640396"/>
              <a:ext cx="52988" cy="546202"/>
            </a:xfrm>
            <a:custGeom>
              <a:avLst/>
              <a:gdLst/>
              <a:ahLst/>
              <a:cxnLst/>
              <a:rect l="l" t="t" r="r" b="b"/>
              <a:pathLst>
                <a:path w="2263" h="23327" extrusionOk="0">
                  <a:moveTo>
                    <a:pt x="1205" y="1"/>
                  </a:moveTo>
                  <a:lnTo>
                    <a:pt x="0" y="30"/>
                  </a:lnTo>
                  <a:lnTo>
                    <a:pt x="1058" y="23326"/>
                  </a:lnTo>
                  <a:lnTo>
                    <a:pt x="2262" y="23268"/>
                  </a:lnTo>
                  <a:lnTo>
                    <a:pt x="1205" y="1"/>
                  </a:lnTo>
                  <a:close/>
                </a:path>
              </a:pathLst>
            </a:custGeom>
            <a:solidFill>
              <a:srgbClr val="5232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sp>
          <p:nvSpPr>
            <p:cNvPr id="785" name="Google Shape;785;p8"/>
            <p:cNvSpPr/>
            <p:nvPr/>
          </p:nvSpPr>
          <p:spPr>
            <a:xfrm>
              <a:off x="2078700" y="3642457"/>
              <a:ext cx="53012" cy="570975"/>
            </a:xfrm>
            <a:custGeom>
              <a:avLst/>
              <a:gdLst/>
              <a:ahLst/>
              <a:cxnLst/>
              <a:rect l="l" t="t" r="r" b="b"/>
              <a:pathLst>
                <a:path w="2264" h="24385" extrusionOk="0">
                  <a:moveTo>
                    <a:pt x="1205" y="1"/>
                  </a:moveTo>
                  <a:lnTo>
                    <a:pt x="1" y="59"/>
                  </a:lnTo>
                  <a:lnTo>
                    <a:pt x="1147" y="24384"/>
                  </a:lnTo>
                  <a:lnTo>
                    <a:pt x="2263" y="23943"/>
                  </a:lnTo>
                  <a:lnTo>
                    <a:pt x="1205" y="1"/>
                  </a:lnTo>
                  <a:close/>
                </a:path>
              </a:pathLst>
            </a:custGeom>
            <a:solidFill>
              <a:srgbClr val="5232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sp>
          <p:nvSpPr>
            <p:cNvPr id="786" name="Google Shape;786;p8"/>
            <p:cNvSpPr/>
            <p:nvPr/>
          </p:nvSpPr>
          <p:spPr>
            <a:xfrm>
              <a:off x="2058071" y="1410071"/>
              <a:ext cx="146554" cy="1959555"/>
            </a:xfrm>
            <a:custGeom>
              <a:avLst/>
              <a:gdLst/>
              <a:ahLst/>
              <a:cxnLst/>
              <a:rect l="l" t="t" r="r" b="b"/>
              <a:pathLst>
                <a:path w="6259" h="83688" extrusionOk="0">
                  <a:moveTo>
                    <a:pt x="1735" y="1"/>
                  </a:moveTo>
                  <a:cubicBezTo>
                    <a:pt x="1686" y="1"/>
                    <a:pt x="1637" y="4"/>
                    <a:pt x="1587" y="11"/>
                  </a:cubicBezTo>
                  <a:cubicBezTo>
                    <a:pt x="676" y="99"/>
                    <a:pt x="1" y="1215"/>
                    <a:pt x="59" y="2508"/>
                  </a:cubicBezTo>
                  <a:lnTo>
                    <a:pt x="2997" y="81563"/>
                  </a:lnTo>
                  <a:cubicBezTo>
                    <a:pt x="3025" y="82756"/>
                    <a:pt x="3708" y="83687"/>
                    <a:pt x="4527" y="83687"/>
                  </a:cubicBezTo>
                  <a:cubicBezTo>
                    <a:pt x="4575" y="83687"/>
                    <a:pt x="4623" y="83684"/>
                    <a:pt x="4672" y="83678"/>
                  </a:cubicBezTo>
                  <a:cubicBezTo>
                    <a:pt x="5582" y="83560"/>
                    <a:pt x="6258" y="82444"/>
                    <a:pt x="6199" y="81181"/>
                  </a:cubicBezTo>
                  <a:lnTo>
                    <a:pt x="3262" y="2126"/>
                  </a:lnTo>
                  <a:cubicBezTo>
                    <a:pt x="3234" y="906"/>
                    <a:pt x="2552" y="1"/>
                    <a:pt x="1735" y="1"/>
                  </a:cubicBezTo>
                  <a:close/>
                </a:path>
              </a:pathLst>
            </a:custGeom>
            <a:solidFill>
              <a:srgbClr val="EBC59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sp>
          <p:nvSpPr>
            <p:cNvPr id="787" name="Google Shape;787;p8"/>
            <p:cNvSpPr/>
            <p:nvPr/>
          </p:nvSpPr>
          <p:spPr>
            <a:xfrm>
              <a:off x="2124804" y="3223539"/>
              <a:ext cx="79822" cy="146086"/>
            </a:xfrm>
            <a:custGeom>
              <a:avLst/>
              <a:gdLst/>
              <a:ahLst/>
              <a:cxnLst/>
              <a:rect l="l" t="t" r="r" b="b"/>
              <a:pathLst>
                <a:path w="3409" h="6239" extrusionOk="0">
                  <a:moveTo>
                    <a:pt x="3232" y="1"/>
                  </a:moveTo>
                  <a:cubicBezTo>
                    <a:pt x="3085" y="206"/>
                    <a:pt x="2909" y="383"/>
                    <a:pt x="2703" y="530"/>
                  </a:cubicBezTo>
                  <a:cubicBezTo>
                    <a:pt x="2358" y="791"/>
                    <a:pt x="1984" y="908"/>
                    <a:pt x="1607" y="908"/>
                  </a:cubicBezTo>
                  <a:cubicBezTo>
                    <a:pt x="1052" y="908"/>
                    <a:pt x="490" y="655"/>
                    <a:pt x="0" y="236"/>
                  </a:cubicBezTo>
                  <a:lnTo>
                    <a:pt x="0" y="236"/>
                  </a:lnTo>
                  <a:lnTo>
                    <a:pt x="147" y="4114"/>
                  </a:lnTo>
                  <a:cubicBezTo>
                    <a:pt x="203" y="5307"/>
                    <a:pt x="861" y="6238"/>
                    <a:pt x="1702" y="6238"/>
                  </a:cubicBezTo>
                  <a:cubicBezTo>
                    <a:pt x="1751" y="6238"/>
                    <a:pt x="1801" y="6235"/>
                    <a:pt x="1851" y="6229"/>
                  </a:cubicBezTo>
                  <a:cubicBezTo>
                    <a:pt x="2732" y="6141"/>
                    <a:pt x="3408" y="4995"/>
                    <a:pt x="3379" y="3732"/>
                  </a:cubicBezTo>
                  <a:lnTo>
                    <a:pt x="3232" y="1"/>
                  </a:lnTo>
                  <a:close/>
                </a:path>
              </a:pathLst>
            </a:custGeom>
            <a:solidFill>
              <a:srgbClr val="EBC59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grpSp>
        <p:nvGrpSpPr>
          <p:cNvPr id="788" name="Google Shape;788;p8"/>
          <p:cNvGrpSpPr/>
          <p:nvPr/>
        </p:nvGrpSpPr>
        <p:grpSpPr>
          <a:xfrm>
            <a:off x="4635441" y="11061179"/>
            <a:ext cx="2587026" cy="1375174"/>
            <a:chOff x="998197" y="4846302"/>
            <a:chExt cx="1293850" cy="687587"/>
          </a:xfrm>
        </p:grpSpPr>
        <p:sp>
          <p:nvSpPr>
            <p:cNvPr id="789" name="Google Shape;789;p8"/>
            <p:cNvSpPr/>
            <p:nvPr/>
          </p:nvSpPr>
          <p:spPr>
            <a:xfrm>
              <a:off x="998197" y="4846302"/>
              <a:ext cx="1293850" cy="531097"/>
            </a:xfrm>
            <a:custGeom>
              <a:avLst/>
              <a:gdLst/>
              <a:ahLst/>
              <a:cxnLst/>
              <a:rect l="l" t="t" r="r" b="b"/>
              <a:pathLst>
                <a:path w="1293850" h="531097" extrusionOk="0">
                  <a:moveTo>
                    <a:pt x="680040" y="0"/>
                  </a:moveTo>
                  <a:cubicBezTo>
                    <a:pt x="690281" y="12839"/>
                    <a:pt x="696853" y="25678"/>
                    <a:pt x="697515" y="38516"/>
                  </a:cubicBezTo>
                  <a:cubicBezTo>
                    <a:pt x="713003" y="39077"/>
                    <a:pt x="728338" y="40249"/>
                    <a:pt x="743469" y="42184"/>
                  </a:cubicBezTo>
                  <a:cubicBezTo>
                    <a:pt x="771236" y="35154"/>
                    <a:pt x="797218" y="23130"/>
                    <a:pt x="820603" y="3821"/>
                  </a:cubicBezTo>
                  <a:cubicBezTo>
                    <a:pt x="808529" y="21449"/>
                    <a:pt x="792990" y="35918"/>
                    <a:pt x="773681" y="46871"/>
                  </a:cubicBezTo>
                  <a:cubicBezTo>
                    <a:pt x="781119" y="48247"/>
                    <a:pt x="788659" y="49827"/>
                    <a:pt x="796149" y="51559"/>
                  </a:cubicBezTo>
                  <a:cubicBezTo>
                    <a:pt x="827787" y="57876"/>
                    <a:pt x="868748" y="62614"/>
                    <a:pt x="908283" y="49572"/>
                  </a:cubicBezTo>
                  <a:cubicBezTo>
                    <a:pt x="896973" y="62003"/>
                    <a:pt x="886121" y="70562"/>
                    <a:pt x="873893" y="76472"/>
                  </a:cubicBezTo>
                  <a:cubicBezTo>
                    <a:pt x="883828" y="80547"/>
                    <a:pt x="893610" y="84878"/>
                    <a:pt x="903290" y="89565"/>
                  </a:cubicBezTo>
                  <a:cubicBezTo>
                    <a:pt x="943640" y="88291"/>
                    <a:pt x="983175" y="85133"/>
                    <a:pt x="1021487" y="78866"/>
                  </a:cubicBezTo>
                  <a:cubicBezTo>
                    <a:pt x="995708" y="92265"/>
                    <a:pt x="968757" y="102404"/>
                    <a:pt x="940583" y="109281"/>
                  </a:cubicBezTo>
                  <a:cubicBezTo>
                    <a:pt x="956784" y="118656"/>
                    <a:pt x="972578" y="128896"/>
                    <a:pt x="987913" y="139900"/>
                  </a:cubicBezTo>
                  <a:cubicBezTo>
                    <a:pt x="1006865" y="138831"/>
                    <a:pt x="1025002" y="134500"/>
                    <a:pt x="1041866" y="125279"/>
                  </a:cubicBezTo>
                  <a:cubicBezTo>
                    <a:pt x="1031014" y="137659"/>
                    <a:pt x="1018023" y="146167"/>
                    <a:pt x="1003350" y="151466"/>
                  </a:cubicBezTo>
                  <a:cubicBezTo>
                    <a:pt x="1020570" y="164712"/>
                    <a:pt x="1037179" y="179028"/>
                    <a:pt x="1053074" y="194261"/>
                  </a:cubicBezTo>
                  <a:cubicBezTo>
                    <a:pt x="1067135" y="195433"/>
                    <a:pt x="1081809" y="195637"/>
                    <a:pt x="1097194" y="194618"/>
                  </a:cubicBezTo>
                  <a:cubicBezTo>
                    <a:pt x="1086699" y="199305"/>
                    <a:pt x="1076000" y="203126"/>
                    <a:pt x="1065149" y="206132"/>
                  </a:cubicBezTo>
                  <a:cubicBezTo>
                    <a:pt x="1076918" y="218053"/>
                    <a:pt x="1088278" y="230535"/>
                    <a:pt x="1099181" y="243476"/>
                  </a:cubicBezTo>
                  <a:cubicBezTo>
                    <a:pt x="1124145" y="242355"/>
                    <a:pt x="1148447" y="237159"/>
                    <a:pt x="1171577" y="225747"/>
                  </a:cubicBezTo>
                  <a:cubicBezTo>
                    <a:pt x="1155580" y="244189"/>
                    <a:pt x="1136016" y="255397"/>
                    <a:pt x="1114211" y="261919"/>
                  </a:cubicBezTo>
                  <a:cubicBezTo>
                    <a:pt x="1124909" y="275572"/>
                    <a:pt x="1135201" y="289736"/>
                    <a:pt x="1144983" y="304409"/>
                  </a:cubicBezTo>
                  <a:cubicBezTo>
                    <a:pt x="1169539" y="305886"/>
                    <a:pt x="1194096" y="304816"/>
                    <a:pt x="1218703" y="300180"/>
                  </a:cubicBezTo>
                  <a:cubicBezTo>
                    <a:pt x="1199445" y="311898"/>
                    <a:pt x="1178302" y="318368"/>
                    <a:pt x="1155834" y="321272"/>
                  </a:cubicBezTo>
                  <a:cubicBezTo>
                    <a:pt x="1162559" y="331971"/>
                    <a:pt x="1168978" y="342925"/>
                    <a:pt x="1175194" y="354082"/>
                  </a:cubicBezTo>
                  <a:cubicBezTo>
                    <a:pt x="1197764" y="358413"/>
                    <a:pt x="1221046" y="361826"/>
                    <a:pt x="1245450" y="363813"/>
                  </a:cubicBezTo>
                  <a:cubicBezTo>
                    <a:pt x="1226600" y="371302"/>
                    <a:pt x="1207393" y="375735"/>
                    <a:pt x="1187829" y="378027"/>
                  </a:cubicBezTo>
                  <a:cubicBezTo>
                    <a:pt x="1192669" y="387605"/>
                    <a:pt x="1197305" y="397336"/>
                    <a:pt x="1201789" y="407169"/>
                  </a:cubicBezTo>
                  <a:cubicBezTo>
                    <a:pt x="1219315" y="408595"/>
                    <a:pt x="1236840" y="408544"/>
                    <a:pt x="1254366" y="406404"/>
                  </a:cubicBezTo>
                  <a:cubicBezTo>
                    <a:pt x="1239540" y="413588"/>
                    <a:pt x="1224001" y="418275"/>
                    <a:pt x="1207902" y="420975"/>
                  </a:cubicBezTo>
                  <a:cubicBezTo>
                    <a:pt x="1217378" y="443086"/>
                    <a:pt x="1225836" y="465910"/>
                    <a:pt x="1233274" y="489346"/>
                  </a:cubicBezTo>
                  <a:cubicBezTo>
                    <a:pt x="1254060" y="487767"/>
                    <a:pt x="1274286" y="483538"/>
                    <a:pt x="1293850" y="475744"/>
                  </a:cubicBezTo>
                  <a:cubicBezTo>
                    <a:pt x="1280960" y="495103"/>
                    <a:pt x="1262874" y="507636"/>
                    <a:pt x="1241018" y="515329"/>
                  </a:cubicBezTo>
                  <a:lnTo>
                    <a:pt x="1244808" y="531097"/>
                  </a:lnTo>
                  <a:lnTo>
                    <a:pt x="51471" y="531097"/>
                  </a:lnTo>
                  <a:lnTo>
                    <a:pt x="0" y="497396"/>
                  </a:lnTo>
                  <a:cubicBezTo>
                    <a:pt x="42439" y="513037"/>
                    <a:pt x="82687" y="516501"/>
                    <a:pt x="120897" y="508451"/>
                  </a:cubicBezTo>
                  <a:cubicBezTo>
                    <a:pt x="127418" y="485933"/>
                    <a:pt x="134908" y="463975"/>
                    <a:pt x="143263" y="442577"/>
                  </a:cubicBezTo>
                  <a:cubicBezTo>
                    <a:pt x="112389" y="437991"/>
                    <a:pt x="82687" y="430706"/>
                    <a:pt x="53443" y="422351"/>
                  </a:cubicBezTo>
                  <a:cubicBezTo>
                    <a:pt x="87883" y="423217"/>
                    <a:pt x="122324" y="419957"/>
                    <a:pt x="156764" y="410328"/>
                  </a:cubicBezTo>
                  <a:cubicBezTo>
                    <a:pt x="163489" y="395247"/>
                    <a:pt x="170673" y="380523"/>
                    <a:pt x="178264" y="366106"/>
                  </a:cubicBezTo>
                  <a:cubicBezTo>
                    <a:pt x="141990" y="359941"/>
                    <a:pt x="107243" y="346440"/>
                    <a:pt x="74383" y="324431"/>
                  </a:cubicBezTo>
                  <a:cubicBezTo>
                    <a:pt x="116210" y="336709"/>
                    <a:pt x="157070" y="337422"/>
                    <a:pt x="197471" y="332022"/>
                  </a:cubicBezTo>
                  <a:cubicBezTo>
                    <a:pt x="203227" y="322444"/>
                    <a:pt x="209188" y="313069"/>
                    <a:pt x="215302" y="303848"/>
                  </a:cubicBezTo>
                  <a:cubicBezTo>
                    <a:pt x="172507" y="296512"/>
                    <a:pt x="130526" y="284081"/>
                    <a:pt x="89667" y="264619"/>
                  </a:cubicBezTo>
                  <a:cubicBezTo>
                    <a:pt x="139442" y="279597"/>
                    <a:pt x="188402" y="281381"/>
                    <a:pt x="236802" y="273586"/>
                  </a:cubicBezTo>
                  <a:cubicBezTo>
                    <a:pt x="241438" y="267421"/>
                    <a:pt x="246125" y="261307"/>
                    <a:pt x="250965" y="255347"/>
                  </a:cubicBezTo>
                  <a:cubicBezTo>
                    <a:pt x="216015" y="247552"/>
                    <a:pt x="184887" y="231758"/>
                    <a:pt x="158394" y="206132"/>
                  </a:cubicBezTo>
                  <a:cubicBezTo>
                    <a:pt x="198642" y="226205"/>
                    <a:pt x="241285" y="225900"/>
                    <a:pt x="285049" y="216321"/>
                  </a:cubicBezTo>
                  <a:cubicBezTo>
                    <a:pt x="294780" y="206030"/>
                    <a:pt x="304816" y="196044"/>
                    <a:pt x="315158" y="186517"/>
                  </a:cubicBezTo>
                  <a:cubicBezTo>
                    <a:pt x="287749" y="179487"/>
                    <a:pt x="263600" y="167463"/>
                    <a:pt x="243017" y="150192"/>
                  </a:cubicBezTo>
                  <a:cubicBezTo>
                    <a:pt x="279240" y="163642"/>
                    <a:pt x="315158" y="162827"/>
                    <a:pt x="350923" y="155898"/>
                  </a:cubicBezTo>
                  <a:cubicBezTo>
                    <a:pt x="363354" y="146065"/>
                    <a:pt x="376142" y="136793"/>
                    <a:pt x="389235" y="128081"/>
                  </a:cubicBezTo>
                  <a:cubicBezTo>
                    <a:pt x="356986" y="123598"/>
                    <a:pt x="326061" y="114987"/>
                    <a:pt x="296410" y="102455"/>
                  </a:cubicBezTo>
                  <a:cubicBezTo>
                    <a:pt x="335843" y="112287"/>
                    <a:pt x="375276" y="114071"/>
                    <a:pt x="414708" y="112033"/>
                  </a:cubicBezTo>
                  <a:cubicBezTo>
                    <a:pt x="425102" y="105868"/>
                    <a:pt x="435648" y="100111"/>
                    <a:pt x="446346" y="94660"/>
                  </a:cubicBezTo>
                  <a:cubicBezTo>
                    <a:pt x="408391" y="84368"/>
                    <a:pt x="377262" y="66334"/>
                    <a:pt x="354948" y="38211"/>
                  </a:cubicBezTo>
                  <a:cubicBezTo>
                    <a:pt x="393668" y="62309"/>
                    <a:pt x="435852" y="73669"/>
                    <a:pt x="479564" y="79274"/>
                  </a:cubicBezTo>
                  <a:cubicBezTo>
                    <a:pt x="506107" y="68015"/>
                    <a:pt x="533568" y="58895"/>
                    <a:pt x="561742" y="52170"/>
                  </a:cubicBezTo>
                  <a:cubicBezTo>
                    <a:pt x="552877" y="38720"/>
                    <a:pt x="548699" y="22468"/>
                    <a:pt x="548343" y="3872"/>
                  </a:cubicBezTo>
                  <a:cubicBezTo>
                    <a:pt x="560162" y="24556"/>
                    <a:pt x="575905" y="37293"/>
                    <a:pt x="593787" y="45598"/>
                  </a:cubicBezTo>
                  <a:cubicBezTo>
                    <a:pt x="621349" y="40860"/>
                    <a:pt x="649574" y="38312"/>
                    <a:pt x="678257" y="38211"/>
                  </a:cubicBezTo>
                  <a:cubicBezTo>
                    <a:pt x="680855" y="26544"/>
                    <a:pt x="681773" y="14011"/>
                    <a:pt x="680040" y="0"/>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90" name="Google Shape;790;p8"/>
            <p:cNvSpPr/>
            <p:nvPr/>
          </p:nvSpPr>
          <p:spPr>
            <a:xfrm>
              <a:off x="998197" y="4846303"/>
              <a:ext cx="936500" cy="512255"/>
            </a:xfrm>
            <a:custGeom>
              <a:avLst/>
              <a:gdLst/>
              <a:ahLst/>
              <a:cxnLst/>
              <a:rect l="l" t="t" r="r" b="b"/>
              <a:pathLst>
                <a:path w="936500" h="561375" extrusionOk="0">
                  <a:moveTo>
                    <a:pt x="680041" y="0"/>
                  </a:moveTo>
                  <a:cubicBezTo>
                    <a:pt x="690281" y="12839"/>
                    <a:pt x="696853" y="25678"/>
                    <a:pt x="697516" y="38516"/>
                  </a:cubicBezTo>
                  <a:cubicBezTo>
                    <a:pt x="713003" y="39077"/>
                    <a:pt x="728338" y="40249"/>
                    <a:pt x="743469" y="42184"/>
                  </a:cubicBezTo>
                  <a:cubicBezTo>
                    <a:pt x="747851" y="41064"/>
                    <a:pt x="752232" y="39841"/>
                    <a:pt x="756512" y="38465"/>
                  </a:cubicBezTo>
                  <a:cubicBezTo>
                    <a:pt x="888770" y="142040"/>
                    <a:pt x="958517" y="299365"/>
                    <a:pt x="930292" y="475540"/>
                  </a:cubicBezTo>
                  <a:lnTo>
                    <a:pt x="908378" y="561375"/>
                  </a:lnTo>
                  <a:lnTo>
                    <a:pt x="107734" y="561375"/>
                  </a:lnTo>
                  <a:lnTo>
                    <a:pt x="109027" y="555017"/>
                  </a:lnTo>
                  <a:cubicBezTo>
                    <a:pt x="69746" y="542891"/>
                    <a:pt x="33268" y="523939"/>
                    <a:pt x="0" y="497396"/>
                  </a:cubicBezTo>
                  <a:cubicBezTo>
                    <a:pt x="42439" y="513037"/>
                    <a:pt x="82687" y="516501"/>
                    <a:pt x="120897" y="508451"/>
                  </a:cubicBezTo>
                  <a:cubicBezTo>
                    <a:pt x="127418" y="485933"/>
                    <a:pt x="134908" y="463975"/>
                    <a:pt x="143263" y="442577"/>
                  </a:cubicBezTo>
                  <a:cubicBezTo>
                    <a:pt x="112389" y="437991"/>
                    <a:pt x="82687" y="430706"/>
                    <a:pt x="53443" y="422351"/>
                  </a:cubicBezTo>
                  <a:cubicBezTo>
                    <a:pt x="87884" y="423217"/>
                    <a:pt x="122324" y="419957"/>
                    <a:pt x="156764" y="410328"/>
                  </a:cubicBezTo>
                  <a:cubicBezTo>
                    <a:pt x="163489" y="395247"/>
                    <a:pt x="170673" y="380523"/>
                    <a:pt x="178264" y="366106"/>
                  </a:cubicBezTo>
                  <a:cubicBezTo>
                    <a:pt x="141989" y="359941"/>
                    <a:pt x="107243" y="346440"/>
                    <a:pt x="74383" y="324431"/>
                  </a:cubicBezTo>
                  <a:cubicBezTo>
                    <a:pt x="116210" y="336709"/>
                    <a:pt x="157070" y="337422"/>
                    <a:pt x="197471" y="332022"/>
                  </a:cubicBezTo>
                  <a:cubicBezTo>
                    <a:pt x="203228" y="322444"/>
                    <a:pt x="209188" y="313069"/>
                    <a:pt x="215302" y="303848"/>
                  </a:cubicBezTo>
                  <a:cubicBezTo>
                    <a:pt x="172507" y="296512"/>
                    <a:pt x="130527" y="284081"/>
                    <a:pt x="89667" y="264619"/>
                  </a:cubicBezTo>
                  <a:cubicBezTo>
                    <a:pt x="139442" y="279597"/>
                    <a:pt x="188402" y="281381"/>
                    <a:pt x="236802" y="273586"/>
                  </a:cubicBezTo>
                  <a:cubicBezTo>
                    <a:pt x="241438" y="267421"/>
                    <a:pt x="246125" y="261307"/>
                    <a:pt x="250965" y="255347"/>
                  </a:cubicBezTo>
                  <a:cubicBezTo>
                    <a:pt x="216015" y="247552"/>
                    <a:pt x="184887" y="231758"/>
                    <a:pt x="158394" y="206132"/>
                  </a:cubicBezTo>
                  <a:cubicBezTo>
                    <a:pt x="198643" y="226205"/>
                    <a:pt x="241285" y="225900"/>
                    <a:pt x="285049" y="216321"/>
                  </a:cubicBezTo>
                  <a:cubicBezTo>
                    <a:pt x="294780" y="206030"/>
                    <a:pt x="304816" y="196044"/>
                    <a:pt x="315158" y="186517"/>
                  </a:cubicBezTo>
                  <a:cubicBezTo>
                    <a:pt x="287749" y="179487"/>
                    <a:pt x="263600" y="167463"/>
                    <a:pt x="243018" y="150192"/>
                  </a:cubicBezTo>
                  <a:cubicBezTo>
                    <a:pt x="279241" y="163642"/>
                    <a:pt x="315158" y="162827"/>
                    <a:pt x="350923" y="155898"/>
                  </a:cubicBezTo>
                  <a:cubicBezTo>
                    <a:pt x="363354" y="146065"/>
                    <a:pt x="376142" y="136793"/>
                    <a:pt x="389235" y="128081"/>
                  </a:cubicBezTo>
                  <a:cubicBezTo>
                    <a:pt x="356986" y="123598"/>
                    <a:pt x="326061" y="114987"/>
                    <a:pt x="296410" y="102455"/>
                  </a:cubicBezTo>
                  <a:cubicBezTo>
                    <a:pt x="335843" y="112287"/>
                    <a:pt x="375276" y="114071"/>
                    <a:pt x="414709" y="112033"/>
                  </a:cubicBezTo>
                  <a:cubicBezTo>
                    <a:pt x="425102" y="105868"/>
                    <a:pt x="435648" y="100111"/>
                    <a:pt x="446347" y="94660"/>
                  </a:cubicBezTo>
                  <a:cubicBezTo>
                    <a:pt x="408391" y="84368"/>
                    <a:pt x="377262" y="66334"/>
                    <a:pt x="354948" y="38211"/>
                  </a:cubicBezTo>
                  <a:cubicBezTo>
                    <a:pt x="393668" y="62309"/>
                    <a:pt x="435852" y="73669"/>
                    <a:pt x="479564" y="79274"/>
                  </a:cubicBezTo>
                  <a:cubicBezTo>
                    <a:pt x="506107" y="68015"/>
                    <a:pt x="533568" y="58895"/>
                    <a:pt x="561742" y="52170"/>
                  </a:cubicBezTo>
                  <a:cubicBezTo>
                    <a:pt x="552877" y="38720"/>
                    <a:pt x="548700" y="22468"/>
                    <a:pt x="548343" y="3872"/>
                  </a:cubicBezTo>
                  <a:cubicBezTo>
                    <a:pt x="560163" y="24556"/>
                    <a:pt x="575905" y="37293"/>
                    <a:pt x="593787" y="45598"/>
                  </a:cubicBezTo>
                  <a:cubicBezTo>
                    <a:pt x="621350" y="40860"/>
                    <a:pt x="649575" y="38312"/>
                    <a:pt x="678257" y="38211"/>
                  </a:cubicBezTo>
                  <a:cubicBezTo>
                    <a:pt x="680856" y="26544"/>
                    <a:pt x="681773" y="14011"/>
                    <a:pt x="680041" y="0"/>
                  </a:cubicBezTo>
                  <a:close/>
                </a:path>
              </a:pathLst>
            </a:custGeom>
            <a:solidFill>
              <a:srgbClr val="FFC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91" name="Google Shape;791;p8"/>
            <p:cNvSpPr/>
            <p:nvPr/>
          </p:nvSpPr>
          <p:spPr>
            <a:xfrm>
              <a:off x="1715378" y="5252401"/>
              <a:ext cx="139830" cy="36283"/>
            </a:xfrm>
            <a:custGeom>
              <a:avLst/>
              <a:gdLst/>
              <a:ahLst/>
              <a:cxnLst/>
              <a:rect l="l" t="t" r="r" b="b"/>
              <a:pathLst>
                <a:path w="261365"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92" name="Google Shape;792;p8"/>
            <p:cNvSpPr/>
            <p:nvPr/>
          </p:nvSpPr>
          <p:spPr>
            <a:xfrm>
              <a:off x="1453663" y="5116576"/>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93" name="Google Shape;793;p8"/>
            <p:cNvSpPr/>
            <p:nvPr/>
          </p:nvSpPr>
          <p:spPr>
            <a:xfrm>
              <a:off x="1194139" y="5288675"/>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5"/>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94" name="Google Shape;794;p8"/>
            <p:cNvSpPr/>
            <p:nvPr/>
          </p:nvSpPr>
          <p:spPr>
            <a:xfrm>
              <a:off x="1453663" y="5324949"/>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95" name="Google Shape;795;p8"/>
            <p:cNvSpPr/>
            <p:nvPr/>
          </p:nvSpPr>
          <p:spPr>
            <a:xfrm>
              <a:off x="1658776" y="5163498"/>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96" name="Google Shape;796;p8"/>
            <p:cNvSpPr/>
            <p:nvPr/>
          </p:nvSpPr>
          <p:spPr>
            <a:xfrm>
              <a:off x="1549291" y="5234263"/>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97" name="Google Shape;797;p8"/>
            <p:cNvSpPr/>
            <p:nvPr/>
          </p:nvSpPr>
          <p:spPr>
            <a:xfrm>
              <a:off x="1292314" y="5163498"/>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98" name="Google Shape;798;p8"/>
            <p:cNvSpPr/>
            <p:nvPr/>
          </p:nvSpPr>
          <p:spPr>
            <a:xfrm>
              <a:off x="1479391" y="5016720"/>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799" name="Google Shape;799;p8"/>
            <p:cNvSpPr/>
            <p:nvPr/>
          </p:nvSpPr>
          <p:spPr>
            <a:xfrm>
              <a:off x="1689089" y="5016720"/>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00" name="Google Shape;800;p8"/>
            <p:cNvSpPr/>
            <p:nvPr/>
          </p:nvSpPr>
          <p:spPr>
            <a:xfrm>
              <a:off x="1934603" y="5333203"/>
              <a:ext cx="139830" cy="36282"/>
            </a:xfrm>
            <a:custGeom>
              <a:avLst/>
              <a:gdLst/>
              <a:ahLst/>
              <a:cxnLst/>
              <a:rect l="l" t="t" r="r" b="b"/>
              <a:pathLst>
                <a:path w="261365" h="67817" extrusionOk="0">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01" name="Google Shape;801;p8"/>
            <p:cNvSpPr/>
            <p:nvPr/>
          </p:nvSpPr>
          <p:spPr>
            <a:xfrm>
              <a:off x="2057996" y="5252401"/>
              <a:ext cx="139830" cy="36283"/>
            </a:xfrm>
            <a:custGeom>
              <a:avLst/>
              <a:gdLst/>
              <a:ahLst/>
              <a:cxnLst/>
              <a:rect l="l" t="t" r="r" b="b"/>
              <a:pathLst>
                <a:path w="261365"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02" name="Google Shape;802;p8"/>
            <p:cNvSpPr/>
            <p:nvPr/>
          </p:nvSpPr>
          <p:spPr>
            <a:xfrm>
              <a:off x="2116534" y="5361223"/>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03" name="Google Shape;803;p8"/>
            <p:cNvSpPr/>
            <p:nvPr/>
          </p:nvSpPr>
          <p:spPr>
            <a:xfrm>
              <a:off x="1896443" y="5214547"/>
              <a:ext cx="139831" cy="36283"/>
            </a:xfrm>
            <a:custGeom>
              <a:avLst/>
              <a:gdLst/>
              <a:ahLst/>
              <a:cxnLst/>
              <a:rect l="l" t="t" r="r" b="b"/>
              <a:pathLst>
                <a:path w="261366" h="67818"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04" name="Google Shape;804;p8"/>
            <p:cNvSpPr/>
            <p:nvPr/>
          </p:nvSpPr>
          <p:spPr>
            <a:xfrm>
              <a:off x="1949224" y="5134713"/>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05" name="Google Shape;805;p8"/>
            <p:cNvSpPr/>
            <p:nvPr/>
          </p:nvSpPr>
          <p:spPr>
            <a:xfrm>
              <a:off x="1864704" y="5034857"/>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06" name="Google Shape;806;p8"/>
            <p:cNvSpPr/>
            <p:nvPr/>
          </p:nvSpPr>
          <p:spPr>
            <a:xfrm>
              <a:off x="1789200" y="4945751"/>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07" name="Google Shape;807;p8"/>
            <p:cNvSpPr/>
            <p:nvPr/>
          </p:nvSpPr>
          <p:spPr>
            <a:xfrm>
              <a:off x="1593614" y="4927613"/>
              <a:ext cx="139831" cy="36283"/>
            </a:xfrm>
            <a:custGeom>
              <a:avLst/>
              <a:gdLst/>
              <a:ahLst/>
              <a:cxnLst/>
              <a:rect l="l" t="t" r="r" b="b"/>
              <a:pathLst>
                <a:path w="261366" h="67818" extrusionOk="0">
                  <a:moveTo>
                    <a:pt x="130683" y="67818"/>
                  </a:moveTo>
                  <a:cubicBezTo>
                    <a:pt x="188214" y="67818"/>
                    <a:pt x="237935" y="40100"/>
                    <a:pt x="261366" y="0"/>
                  </a:cubicBezTo>
                  <a:cubicBezTo>
                    <a:pt x="225076" y="16859"/>
                    <a:pt x="179832" y="26861"/>
                    <a:pt x="130683" y="26861"/>
                  </a:cubicBezTo>
                  <a:cubicBezTo>
                    <a:pt x="81534" y="26861"/>
                    <a:pt x="36290" y="16859"/>
                    <a:pt x="0" y="0"/>
                  </a:cubicBezTo>
                  <a:cubicBezTo>
                    <a:pt x="23432"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08" name="Google Shape;808;p8"/>
            <p:cNvSpPr/>
            <p:nvPr/>
          </p:nvSpPr>
          <p:spPr>
            <a:xfrm>
              <a:off x="1651694" y="5343086"/>
              <a:ext cx="139830" cy="36282"/>
            </a:xfrm>
            <a:custGeom>
              <a:avLst/>
              <a:gdLst/>
              <a:ahLst/>
              <a:cxnLst/>
              <a:rect l="l" t="t" r="r" b="b"/>
              <a:pathLst>
                <a:path w="261365"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09" name="Google Shape;809;p8"/>
            <p:cNvSpPr/>
            <p:nvPr/>
          </p:nvSpPr>
          <p:spPr>
            <a:xfrm>
              <a:off x="1277030" y="5506219"/>
              <a:ext cx="27670" cy="27670"/>
            </a:xfrm>
            <a:custGeom>
              <a:avLst/>
              <a:gdLst/>
              <a:ahLst/>
              <a:cxnLst/>
              <a:rect l="l" t="t" r="r" b="b"/>
              <a:pathLst>
                <a:path w="51720" h="51720" extrusionOk="0">
                  <a:moveTo>
                    <a:pt x="25908" y="51721"/>
                  </a:moveTo>
                  <a:cubicBezTo>
                    <a:pt x="40196" y="51721"/>
                    <a:pt x="51721" y="40100"/>
                    <a:pt x="51721" y="25813"/>
                  </a:cubicBezTo>
                  <a:cubicBezTo>
                    <a:pt x="51721" y="11525"/>
                    <a:pt x="40100" y="0"/>
                    <a:pt x="25908" y="0"/>
                  </a:cubicBezTo>
                  <a:cubicBezTo>
                    <a:pt x="11621" y="0"/>
                    <a:pt x="0" y="11621"/>
                    <a:pt x="0" y="25813"/>
                  </a:cubicBezTo>
                  <a:cubicBezTo>
                    <a:pt x="0" y="40100"/>
                    <a:pt x="11716" y="51721"/>
                    <a:pt x="25908" y="51721"/>
                  </a:cubicBezTo>
                  <a:close/>
                </a:path>
              </a:pathLst>
            </a:custGeom>
            <a:solidFill>
              <a:srgbClr val="9D5F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sp>
        <p:nvSpPr>
          <p:cNvPr id="810" name="Google Shape;810;p8"/>
          <p:cNvSpPr txBox="1">
            <a:spLocks noGrp="1"/>
          </p:cNvSpPr>
          <p:nvPr>
            <p:ph type="subTitle" idx="1"/>
          </p:nvPr>
        </p:nvSpPr>
        <p:spPr>
          <a:xfrm>
            <a:off x="1543438" y="3286350"/>
            <a:ext cx="15192243" cy="14358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4199" b="1"/>
            </a:lvl1pPr>
            <a:lvl2pPr lvl="1" rtl="0">
              <a:spcBef>
                <a:spcPts val="4199"/>
              </a:spcBef>
              <a:spcAft>
                <a:spcPts val="0"/>
              </a:spcAft>
              <a:buSzPts val="2100"/>
              <a:buNone/>
              <a:defRPr sz="4199" b="1"/>
            </a:lvl2pPr>
            <a:lvl3pPr lvl="2" rtl="0">
              <a:spcBef>
                <a:spcPts val="4199"/>
              </a:spcBef>
              <a:spcAft>
                <a:spcPts val="0"/>
              </a:spcAft>
              <a:buSzPts val="2100"/>
              <a:buNone/>
              <a:defRPr sz="4199" b="1"/>
            </a:lvl3pPr>
            <a:lvl4pPr lvl="3" rtl="0">
              <a:spcBef>
                <a:spcPts val="4199"/>
              </a:spcBef>
              <a:spcAft>
                <a:spcPts val="0"/>
              </a:spcAft>
              <a:buSzPts val="2100"/>
              <a:buNone/>
              <a:defRPr sz="4199" b="1"/>
            </a:lvl4pPr>
            <a:lvl5pPr lvl="4" rtl="0">
              <a:spcBef>
                <a:spcPts val="4199"/>
              </a:spcBef>
              <a:spcAft>
                <a:spcPts val="0"/>
              </a:spcAft>
              <a:buSzPts val="2100"/>
              <a:buNone/>
              <a:defRPr sz="4199" b="1"/>
            </a:lvl5pPr>
            <a:lvl6pPr lvl="5" rtl="0">
              <a:spcBef>
                <a:spcPts val="4199"/>
              </a:spcBef>
              <a:spcAft>
                <a:spcPts val="0"/>
              </a:spcAft>
              <a:buSzPts val="2100"/>
              <a:buNone/>
              <a:defRPr sz="4199" b="1"/>
            </a:lvl6pPr>
            <a:lvl7pPr lvl="6" rtl="0">
              <a:spcBef>
                <a:spcPts val="4199"/>
              </a:spcBef>
              <a:spcAft>
                <a:spcPts val="0"/>
              </a:spcAft>
              <a:buSzPts val="2100"/>
              <a:buNone/>
              <a:defRPr sz="4199" b="1"/>
            </a:lvl7pPr>
            <a:lvl8pPr lvl="7" rtl="0">
              <a:spcBef>
                <a:spcPts val="4199"/>
              </a:spcBef>
              <a:spcAft>
                <a:spcPts val="0"/>
              </a:spcAft>
              <a:buSzPts val="2100"/>
              <a:buNone/>
              <a:defRPr sz="4199" b="1"/>
            </a:lvl8pPr>
            <a:lvl9pPr lvl="8" rtl="0">
              <a:spcBef>
                <a:spcPts val="4199"/>
              </a:spcBef>
              <a:spcAft>
                <a:spcPts val="4199"/>
              </a:spcAft>
              <a:buSzPts val="2100"/>
              <a:buNone/>
              <a:defRPr sz="4199" b="1"/>
            </a:lvl9pPr>
          </a:lstStyle>
          <a:p>
            <a:endParaRPr/>
          </a:p>
        </p:txBody>
      </p:sp>
      <p:sp>
        <p:nvSpPr>
          <p:cNvPr id="811" name="Google Shape;811;p8"/>
          <p:cNvSpPr txBox="1">
            <a:spLocks noGrp="1"/>
          </p:cNvSpPr>
          <p:nvPr>
            <p:ph type="title"/>
          </p:nvPr>
        </p:nvSpPr>
        <p:spPr>
          <a:xfrm>
            <a:off x="1440425" y="1186750"/>
            <a:ext cx="15192243" cy="15270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9pPr>
          </a:lstStyle>
          <a:p>
            <a:endParaRPr/>
          </a:p>
        </p:txBody>
      </p:sp>
      <p:sp>
        <p:nvSpPr>
          <p:cNvPr id="812" name="Google Shape;812;p8"/>
          <p:cNvSpPr txBox="1">
            <a:spLocks noGrp="1"/>
          </p:cNvSpPr>
          <p:nvPr>
            <p:ph type="body" idx="2"/>
          </p:nvPr>
        </p:nvSpPr>
        <p:spPr>
          <a:xfrm>
            <a:off x="1543448" y="4606700"/>
            <a:ext cx="15192243" cy="4989600"/>
          </a:xfrm>
          <a:prstGeom prst="rect">
            <a:avLst/>
          </a:prstGeom>
        </p:spPr>
        <p:txBody>
          <a:bodyPr spcFirstLastPara="1" wrap="square" lIns="121900" tIns="121900" rIns="121900" bIns="121900" anchor="t" anchorCtr="0">
            <a:noAutofit/>
          </a:bodyPr>
          <a:lstStyle>
            <a:lvl1pPr marL="913943" lvl="0" indent="-698151">
              <a:spcBef>
                <a:spcPts val="0"/>
              </a:spcBef>
              <a:spcAft>
                <a:spcPts val="0"/>
              </a:spcAft>
              <a:buSzPts val="1900"/>
              <a:buChar char="●"/>
              <a:defRPr/>
            </a:lvl1pPr>
            <a:lvl2pPr marL="1827887" lvl="1" indent="-698151">
              <a:spcBef>
                <a:spcPts val="4199"/>
              </a:spcBef>
              <a:spcAft>
                <a:spcPts val="0"/>
              </a:spcAft>
              <a:buSzPts val="1900"/>
              <a:buChar char="○"/>
              <a:defRPr/>
            </a:lvl2pPr>
            <a:lvl3pPr marL="2741828" lvl="2" indent="-698151">
              <a:spcBef>
                <a:spcPts val="4199"/>
              </a:spcBef>
              <a:spcAft>
                <a:spcPts val="0"/>
              </a:spcAft>
              <a:buSzPts val="1900"/>
              <a:buChar char="■"/>
              <a:defRPr/>
            </a:lvl3pPr>
            <a:lvl4pPr marL="3655772" lvl="3" indent="-698151">
              <a:spcBef>
                <a:spcPts val="4199"/>
              </a:spcBef>
              <a:spcAft>
                <a:spcPts val="0"/>
              </a:spcAft>
              <a:buSzPts val="1900"/>
              <a:buChar char="●"/>
              <a:defRPr/>
            </a:lvl4pPr>
            <a:lvl5pPr marL="4569715" lvl="4" indent="-698151">
              <a:spcBef>
                <a:spcPts val="4199"/>
              </a:spcBef>
              <a:spcAft>
                <a:spcPts val="0"/>
              </a:spcAft>
              <a:buSzPts val="1900"/>
              <a:buChar char="○"/>
              <a:defRPr/>
            </a:lvl5pPr>
            <a:lvl6pPr marL="5483657" lvl="5" indent="-698151">
              <a:spcBef>
                <a:spcPts val="4199"/>
              </a:spcBef>
              <a:spcAft>
                <a:spcPts val="0"/>
              </a:spcAft>
              <a:buSzPts val="1900"/>
              <a:buChar char="■"/>
              <a:defRPr/>
            </a:lvl6pPr>
            <a:lvl7pPr marL="6397600" lvl="6" indent="-698151">
              <a:spcBef>
                <a:spcPts val="4199"/>
              </a:spcBef>
              <a:spcAft>
                <a:spcPts val="0"/>
              </a:spcAft>
              <a:buSzPts val="1900"/>
              <a:buChar char="●"/>
              <a:defRPr/>
            </a:lvl7pPr>
            <a:lvl8pPr marL="7311544" lvl="7" indent="-698151">
              <a:spcBef>
                <a:spcPts val="4199"/>
              </a:spcBef>
              <a:spcAft>
                <a:spcPts val="0"/>
              </a:spcAft>
              <a:buSzPts val="1900"/>
              <a:buChar char="○"/>
              <a:defRPr/>
            </a:lvl8pPr>
            <a:lvl9pPr marL="8225487" lvl="8" indent="-698151">
              <a:spcBef>
                <a:spcPts val="4199"/>
              </a:spcBef>
              <a:spcAft>
                <a:spcPts val="4199"/>
              </a:spcAft>
              <a:buSzPts val="1900"/>
              <a:buChar char="■"/>
              <a:defRPr/>
            </a:lvl9pPr>
          </a:lstStyle>
          <a:p>
            <a:endParaRPr/>
          </a:p>
        </p:txBody>
      </p:sp>
    </p:spTree>
    <p:extLst>
      <p:ext uri="{BB962C8B-B14F-4D97-AF65-F5344CB8AC3E}">
        <p14:creationId xmlns:p14="http://schemas.microsoft.com/office/powerpoint/2010/main" val="1268038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006 Two columns">
  <p:cSld name="006 Two columns">
    <p:spTree>
      <p:nvGrpSpPr>
        <p:cNvPr id="1" name="Shape 648"/>
        <p:cNvGrpSpPr/>
        <p:nvPr/>
      </p:nvGrpSpPr>
      <p:grpSpPr>
        <a:xfrm>
          <a:off x="0" y="0"/>
          <a:ext cx="0" cy="0"/>
          <a:chOff x="0" y="0"/>
          <a:chExt cx="0" cy="0"/>
        </a:xfrm>
      </p:grpSpPr>
      <p:sp>
        <p:nvSpPr>
          <p:cNvPr id="649" name="Google Shape;649;p7"/>
          <p:cNvSpPr/>
          <p:nvPr/>
        </p:nvSpPr>
        <p:spPr>
          <a:xfrm>
            <a:off x="0" y="6751921"/>
            <a:ext cx="24365789" cy="4104322"/>
          </a:xfrm>
          <a:custGeom>
            <a:avLst/>
            <a:gdLst/>
            <a:ahLst/>
            <a:cxnLst/>
            <a:rect l="l" t="t" r="r" b="b"/>
            <a:pathLst>
              <a:path w="5707760" h="2052161" extrusionOk="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chemeClr val="l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650" name="Google Shape;650;p7"/>
          <p:cNvSpPr/>
          <p:nvPr/>
        </p:nvSpPr>
        <p:spPr>
          <a:xfrm>
            <a:off x="0" y="8450982"/>
            <a:ext cx="24365789" cy="5119744"/>
          </a:xfrm>
          <a:custGeom>
            <a:avLst/>
            <a:gdLst/>
            <a:ahLst/>
            <a:cxnLst/>
            <a:rect l="l" t="t" r="r" b="b"/>
            <a:pathLst>
              <a:path w="5707760" h="3518725" extrusionOk="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chemeClr val="accent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651" name="Google Shape;651;p7"/>
          <p:cNvSpPr/>
          <p:nvPr/>
        </p:nvSpPr>
        <p:spPr>
          <a:xfrm>
            <a:off x="1586584" y="1438306"/>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652" name="Google Shape;652;p7"/>
          <p:cNvSpPr/>
          <p:nvPr/>
        </p:nvSpPr>
        <p:spPr>
          <a:xfrm>
            <a:off x="4373976" y="3379400"/>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653" name="Google Shape;653;p7"/>
          <p:cNvSpPr txBox="1">
            <a:spLocks noGrp="1"/>
          </p:cNvSpPr>
          <p:nvPr>
            <p:ph type="subTitle" idx="1"/>
          </p:nvPr>
        </p:nvSpPr>
        <p:spPr>
          <a:xfrm>
            <a:off x="1136826" y="3017950"/>
            <a:ext cx="10466074" cy="14358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accent2"/>
              </a:buClr>
              <a:buSzPts val="2100"/>
              <a:buNone/>
              <a:defRPr sz="4199" b="1">
                <a:solidFill>
                  <a:schemeClr val="accent2"/>
                </a:solidFill>
              </a:defRPr>
            </a:lvl1pPr>
            <a:lvl2pPr lvl="1" rtl="0">
              <a:spcBef>
                <a:spcPts val="4199"/>
              </a:spcBef>
              <a:spcAft>
                <a:spcPts val="0"/>
              </a:spcAft>
              <a:buClr>
                <a:schemeClr val="accent2"/>
              </a:buClr>
              <a:buSzPts val="2100"/>
              <a:buNone/>
              <a:defRPr sz="4199" b="1">
                <a:solidFill>
                  <a:schemeClr val="accent2"/>
                </a:solidFill>
              </a:defRPr>
            </a:lvl2pPr>
            <a:lvl3pPr lvl="2" rtl="0">
              <a:spcBef>
                <a:spcPts val="4199"/>
              </a:spcBef>
              <a:spcAft>
                <a:spcPts val="0"/>
              </a:spcAft>
              <a:buClr>
                <a:schemeClr val="accent2"/>
              </a:buClr>
              <a:buSzPts val="2100"/>
              <a:buNone/>
              <a:defRPr sz="4199" b="1">
                <a:solidFill>
                  <a:schemeClr val="accent2"/>
                </a:solidFill>
              </a:defRPr>
            </a:lvl3pPr>
            <a:lvl4pPr lvl="3" rtl="0">
              <a:spcBef>
                <a:spcPts val="4199"/>
              </a:spcBef>
              <a:spcAft>
                <a:spcPts val="0"/>
              </a:spcAft>
              <a:buClr>
                <a:schemeClr val="accent2"/>
              </a:buClr>
              <a:buSzPts val="2100"/>
              <a:buNone/>
              <a:defRPr sz="4199" b="1">
                <a:solidFill>
                  <a:schemeClr val="accent2"/>
                </a:solidFill>
              </a:defRPr>
            </a:lvl4pPr>
            <a:lvl5pPr lvl="4" rtl="0">
              <a:spcBef>
                <a:spcPts val="4199"/>
              </a:spcBef>
              <a:spcAft>
                <a:spcPts val="0"/>
              </a:spcAft>
              <a:buClr>
                <a:schemeClr val="accent2"/>
              </a:buClr>
              <a:buSzPts val="2100"/>
              <a:buNone/>
              <a:defRPr sz="4199" b="1">
                <a:solidFill>
                  <a:schemeClr val="accent2"/>
                </a:solidFill>
              </a:defRPr>
            </a:lvl5pPr>
            <a:lvl6pPr lvl="5" rtl="0">
              <a:spcBef>
                <a:spcPts val="4199"/>
              </a:spcBef>
              <a:spcAft>
                <a:spcPts val="0"/>
              </a:spcAft>
              <a:buClr>
                <a:schemeClr val="accent2"/>
              </a:buClr>
              <a:buSzPts val="2100"/>
              <a:buNone/>
              <a:defRPr sz="4199" b="1">
                <a:solidFill>
                  <a:schemeClr val="accent2"/>
                </a:solidFill>
              </a:defRPr>
            </a:lvl6pPr>
            <a:lvl7pPr lvl="6" rtl="0">
              <a:spcBef>
                <a:spcPts val="4199"/>
              </a:spcBef>
              <a:spcAft>
                <a:spcPts val="0"/>
              </a:spcAft>
              <a:buClr>
                <a:schemeClr val="accent2"/>
              </a:buClr>
              <a:buSzPts val="2100"/>
              <a:buNone/>
              <a:defRPr sz="4199" b="1">
                <a:solidFill>
                  <a:schemeClr val="accent2"/>
                </a:solidFill>
              </a:defRPr>
            </a:lvl7pPr>
            <a:lvl8pPr lvl="7" rtl="0">
              <a:spcBef>
                <a:spcPts val="4199"/>
              </a:spcBef>
              <a:spcAft>
                <a:spcPts val="0"/>
              </a:spcAft>
              <a:buClr>
                <a:schemeClr val="accent2"/>
              </a:buClr>
              <a:buSzPts val="2100"/>
              <a:buNone/>
              <a:defRPr sz="4199" b="1">
                <a:solidFill>
                  <a:schemeClr val="accent2"/>
                </a:solidFill>
              </a:defRPr>
            </a:lvl8pPr>
            <a:lvl9pPr lvl="8" rtl="0">
              <a:spcBef>
                <a:spcPts val="4199"/>
              </a:spcBef>
              <a:spcAft>
                <a:spcPts val="4199"/>
              </a:spcAft>
              <a:buClr>
                <a:schemeClr val="accent2"/>
              </a:buClr>
              <a:buSzPts val="2100"/>
              <a:buNone/>
              <a:defRPr sz="4199" b="1">
                <a:solidFill>
                  <a:schemeClr val="accent2"/>
                </a:solidFill>
              </a:defRPr>
            </a:lvl9pPr>
          </a:lstStyle>
          <a:p>
            <a:endParaRPr/>
          </a:p>
        </p:txBody>
      </p:sp>
      <p:sp>
        <p:nvSpPr>
          <p:cNvPr id="654" name="Google Shape;654;p7"/>
          <p:cNvSpPr txBox="1">
            <a:spLocks noGrp="1"/>
          </p:cNvSpPr>
          <p:nvPr>
            <p:ph type="subTitle" idx="2"/>
          </p:nvPr>
        </p:nvSpPr>
        <p:spPr>
          <a:xfrm>
            <a:off x="12931312" y="3017950"/>
            <a:ext cx="10464874" cy="14358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accent2"/>
              </a:buClr>
              <a:buSzPts val="2100"/>
              <a:buNone/>
              <a:defRPr sz="4199" b="1">
                <a:solidFill>
                  <a:schemeClr val="accent2"/>
                </a:solidFill>
              </a:defRPr>
            </a:lvl1pPr>
            <a:lvl2pPr lvl="1" rtl="0">
              <a:spcBef>
                <a:spcPts val="4199"/>
              </a:spcBef>
              <a:spcAft>
                <a:spcPts val="0"/>
              </a:spcAft>
              <a:buClr>
                <a:schemeClr val="accent2"/>
              </a:buClr>
              <a:buSzPts val="2100"/>
              <a:buNone/>
              <a:defRPr sz="4199" b="1">
                <a:solidFill>
                  <a:schemeClr val="accent2"/>
                </a:solidFill>
              </a:defRPr>
            </a:lvl2pPr>
            <a:lvl3pPr lvl="2" rtl="0">
              <a:spcBef>
                <a:spcPts val="4199"/>
              </a:spcBef>
              <a:spcAft>
                <a:spcPts val="0"/>
              </a:spcAft>
              <a:buClr>
                <a:schemeClr val="accent2"/>
              </a:buClr>
              <a:buSzPts val="2100"/>
              <a:buNone/>
              <a:defRPr sz="4199" b="1">
                <a:solidFill>
                  <a:schemeClr val="accent2"/>
                </a:solidFill>
              </a:defRPr>
            </a:lvl3pPr>
            <a:lvl4pPr lvl="3" rtl="0">
              <a:spcBef>
                <a:spcPts val="4199"/>
              </a:spcBef>
              <a:spcAft>
                <a:spcPts val="0"/>
              </a:spcAft>
              <a:buClr>
                <a:schemeClr val="accent2"/>
              </a:buClr>
              <a:buSzPts val="2100"/>
              <a:buNone/>
              <a:defRPr sz="4199" b="1">
                <a:solidFill>
                  <a:schemeClr val="accent2"/>
                </a:solidFill>
              </a:defRPr>
            </a:lvl4pPr>
            <a:lvl5pPr lvl="4" rtl="0">
              <a:spcBef>
                <a:spcPts val="4199"/>
              </a:spcBef>
              <a:spcAft>
                <a:spcPts val="0"/>
              </a:spcAft>
              <a:buClr>
                <a:schemeClr val="accent2"/>
              </a:buClr>
              <a:buSzPts val="2100"/>
              <a:buNone/>
              <a:defRPr sz="4199" b="1">
                <a:solidFill>
                  <a:schemeClr val="accent2"/>
                </a:solidFill>
              </a:defRPr>
            </a:lvl5pPr>
            <a:lvl6pPr lvl="5" rtl="0">
              <a:spcBef>
                <a:spcPts val="4199"/>
              </a:spcBef>
              <a:spcAft>
                <a:spcPts val="0"/>
              </a:spcAft>
              <a:buClr>
                <a:schemeClr val="accent2"/>
              </a:buClr>
              <a:buSzPts val="2100"/>
              <a:buNone/>
              <a:defRPr sz="4199" b="1">
                <a:solidFill>
                  <a:schemeClr val="accent2"/>
                </a:solidFill>
              </a:defRPr>
            </a:lvl6pPr>
            <a:lvl7pPr lvl="6" rtl="0">
              <a:spcBef>
                <a:spcPts val="4199"/>
              </a:spcBef>
              <a:spcAft>
                <a:spcPts val="0"/>
              </a:spcAft>
              <a:buClr>
                <a:schemeClr val="accent2"/>
              </a:buClr>
              <a:buSzPts val="2100"/>
              <a:buNone/>
              <a:defRPr sz="4199" b="1">
                <a:solidFill>
                  <a:schemeClr val="accent2"/>
                </a:solidFill>
              </a:defRPr>
            </a:lvl7pPr>
            <a:lvl8pPr lvl="7" rtl="0">
              <a:spcBef>
                <a:spcPts val="4199"/>
              </a:spcBef>
              <a:spcAft>
                <a:spcPts val="0"/>
              </a:spcAft>
              <a:buClr>
                <a:schemeClr val="accent2"/>
              </a:buClr>
              <a:buSzPts val="2100"/>
              <a:buNone/>
              <a:defRPr sz="4199" b="1">
                <a:solidFill>
                  <a:schemeClr val="accent2"/>
                </a:solidFill>
              </a:defRPr>
            </a:lvl8pPr>
            <a:lvl9pPr lvl="8" rtl="0">
              <a:spcBef>
                <a:spcPts val="4199"/>
              </a:spcBef>
              <a:spcAft>
                <a:spcPts val="4199"/>
              </a:spcAft>
              <a:buClr>
                <a:schemeClr val="accent2"/>
              </a:buClr>
              <a:buSzPts val="2100"/>
              <a:buNone/>
              <a:defRPr sz="4199" b="1">
                <a:solidFill>
                  <a:schemeClr val="accent2"/>
                </a:solidFill>
              </a:defRPr>
            </a:lvl9pPr>
          </a:lstStyle>
          <a:p>
            <a:endParaRPr/>
          </a:p>
        </p:txBody>
      </p:sp>
      <p:sp>
        <p:nvSpPr>
          <p:cNvPr id="655" name="Google Shape;655;p7"/>
          <p:cNvSpPr txBox="1">
            <a:spLocks noGrp="1"/>
          </p:cNvSpPr>
          <p:nvPr>
            <p:ph type="title"/>
          </p:nvPr>
        </p:nvSpPr>
        <p:spPr>
          <a:xfrm>
            <a:off x="1136804" y="1063000"/>
            <a:ext cx="22260801" cy="15270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9pPr>
          </a:lstStyle>
          <a:p>
            <a:endParaRPr/>
          </a:p>
        </p:txBody>
      </p:sp>
      <p:sp>
        <p:nvSpPr>
          <p:cNvPr id="656" name="Google Shape;656;p7"/>
          <p:cNvSpPr txBox="1">
            <a:spLocks noGrp="1"/>
          </p:cNvSpPr>
          <p:nvPr>
            <p:ph type="body" idx="3"/>
          </p:nvPr>
        </p:nvSpPr>
        <p:spPr>
          <a:xfrm>
            <a:off x="1136804" y="4282400"/>
            <a:ext cx="10464874" cy="6237000"/>
          </a:xfrm>
          <a:prstGeom prst="rect">
            <a:avLst/>
          </a:prstGeom>
        </p:spPr>
        <p:txBody>
          <a:bodyPr spcFirstLastPara="1" wrap="square" lIns="121900" tIns="121900" rIns="121900" bIns="121900" anchor="t" anchorCtr="0">
            <a:noAutofit/>
          </a:bodyPr>
          <a:lstStyle>
            <a:lvl1pPr marL="913943" lvl="0" indent="-698151">
              <a:spcBef>
                <a:spcPts val="0"/>
              </a:spcBef>
              <a:spcAft>
                <a:spcPts val="0"/>
              </a:spcAft>
              <a:buSzPts val="1900"/>
              <a:buChar char="●"/>
              <a:defRPr/>
            </a:lvl1pPr>
            <a:lvl2pPr marL="1827887" lvl="1" indent="-698151">
              <a:spcBef>
                <a:spcPts val="4199"/>
              </a:spcBef>
              <a:spcAft>
                <a:spcPts val="0"/>
              </a:spcAft>
              <a:buSzPts val="1900"/>
              <a:buChar char="○"/>
              <a:defRPr/>
            </a:lvl2pPr>
            <a:lvl3pPr marL="2741828" lvl="2" indent="-698151">
              <a:spcBef>
                <a:spcPts val="4199"/>
              </a:spcBef>
              <a:spcAft>
                <a:spcPts val="0"/>
              </a:spcAft>
              <a:buSzPts val="1900"/>
              <a:buChar char="■"/>
              <a:defRPr/>
            </a:lvl3pPr>
            <a:lvl4pPr marL="3655772" lvl="3" indent="-698151">
              <a:spcBef>
                <a:spcPts val="4199"/>
              </a:spcBef>
              <a:spcAft>
                <a:spcPts val="0"/>
              </a:spcAft>
              <a:buSzPts val="1900"/>
              <a:buChar char="●"/>
              <a:defRPr/>
            </a:lvl4pPr>
            <a:lvl5pPr marL="4569715" lvl="4" indent="-698151">
              <a:spcBef>
                <a:spcPts val="4199"/>
              </a:spcBef>
              <a:spcAft>
                <a:spcPts val="0"/>
              </a:spcAft>
              <a:buSzPts val="1900"/>
              <a:buChar char="○"/>
              <a:defRPr/>
            </a:lvl5pPr>
            <a:lvl6pPr marL="5483657" lvl="5" indent="-698151">
              <a:spcBef>
                <a:spcPts val="4199"/>
              </a:spcBef>
              <a:spcAft>
                <a:spcPts val="0"/>
              </a:spcAft>
              <a:buSzPts val="1900"/>
              <a:buChar char="■"/>
              <a:defRPr/>
            </a:lvl6pPr>
            <a:lvl7pPr marL="6397600" lvl="6" indent="-698151">
              <a:spcBef>
                <a:spcPts val="4199"/>
              </a:spcBef>
              <a:spcAft>
                <a:spcPts val="0"/>
              </a:spcAft>
              <a:buSzPts val="1900"/>
              <a:buChar char="●"/>
              <a:defRPr/>
            </a:lvl7pPr>
            <a:lvl8pPr marL="7311544" lvl="7" indent="-698151">
              <a:spcBef>
                <a:spcPts val="4199"/>
              </a:spcBef>
              <a:spcAft>
                <a:spcPts val="0"/>
              </a:spcAft>
              <a:buSzPts val="1900"/>
              <a:buChar char="○"/>
              <a:defRPr/>
            </a:lvl8pPr>
            <a:lvl9pPr marL="8225487" lvl="8" indent="-698151">
              <a:spcBef>
                <a:spcPts val="4199"/>
              </a:spcBef>
              <a:spcAft>
                <a:spcPts val="4199"/>
              </a:spcAft>
              <a:buSzPts val="1900"/>
              <a:buChar char="■"/>
              <a:defRPr/>
            </a:lvl9pPr>
          </a:lstStyle>
          <a:p>
            <a:endParaRPr/>
          </a:p>
        </p:txBody>
      </p:sp>
      <p:sp>
        <p:nvSpPr>
          <p:cNvPr id="657" name="Google Shape;657;p7"/>
          <p:cNvSpPr txBox="1">
            <a:spLocks noGrp="1"/>
          </p:cNvSpPr>
          <p:nvPr>
            <p:ph type="body" idx="4"/>
          </p:nvPr>
        </p:nvSpPr>
        <p:spPr>
          <a:xfrm>
            <a:off x="12931291" y="4258900"/>
            <a:ext cx="10466074" cy="6237000"/>
          </a:xfrm>
          <a:prstGeom prst="rect">
            <a:avLst/>
          </a:prstGeom>
        </p:spPr>
        <p:txBody>
          <a:bodyPr spcFirstLastPara="1" wrap="square" lIns="121900" tIns="121900" rIns="121900" bIns="121900" anchor="t" anchorCtr="0">
            <a:noAutofit/>
          </a:bodyPr>
          <a:lstStyle>
            <a:lvl1pPr marL="913943" lvl="0" indent="-698151">
              <a:spcBef>
                <a:spcPts val="0"/>
              </a:spcBef>
              <a:spcAft>
                <a:spcPts val="0"/>
              </a:spcAft>
              <a:buSzPts val="1900"/>
              <a:buChar char="●"/>
              <a:defRPr/>
            </a:lvl1pPr>
            <a:lvl2pPr marL="1827887" lvl="1" indent="-698151">
              <a:spcBef>
                <a:spcPts val="4199"/>
              </a:spcBef>
              <a:spcAft>
                <a:spcPts val="0"/>
              </a:spcAft>
              <a:buSzPts val="1900"/>
              <a:buChar char="○"/>
              <a:defRPr/>
            </a:lvl2pPr>
            <a:lvl3pPr marL="2741828" lvl="2" indent="-698151">
              <a:spcBef>
                <a:spcPts val="4199"/>
              </a:spcBef>
              <a:spcAft>
                <a:spcPts val="0"/>
              </a:spcAft>
              <a:buSzPts val="1900"/>
              <a:buChar char="■"/>
              <a:defRPr/>
            </a:lvl3pPr>
            <a:lvl4pPr marL="3655772" lvl="3" indent="-698151">
              <a:spcBef>
                <a:spcPts val="4199"/>
              </a:spcBef>
              <a:spcAft>
                <a:spcPts val="0"/>
              </a:spcAft>
              <a:buSzPts val="1900"/>
              <a:buChar char="●"/>
              <a:defRPr/>
            </a:lvl4pPr>
            <a:lvl5pPr marL="4569715" lvl="4" indent="-698151">
              <a:spcBef>
                <a:spcPts val="4199"/>
              </a:spcBef>
              <a:spcAft>
                <a:spcPts val="0"/>
              </a:spcAft>
              <a:buSzPts val="1900"/>
              <a:buChar char="○"/>
              <a:defRPr/>
            </a:lvl5pPr>
            <a:lvl6pPr marL="5483657" lvl="5" indent="-698151">
              <a:spcBef>
                <a:spcPts val="4199"/>
              </a:spcBef>
              <a:spcAft>
                <a:spcPts val="0"/>
              </a:spcAft>
              <a:buSzPts val="1900"/>
              <a:buChar char="■"/>
              <a:defRPr/>
            </a:lvl6pPr>
            <a:lvl7pPr marL="6397600" lvl="6" indent="-698151">
              <a:spcBef>
                <a:spcPts val="4199"/>
              </a:spcBef>
              <a:spcAft>
                <a:spcPts val="0"/>
              </a:spcAft>
              <a:buSzPts val="1900"/>
              <a:buChar char="●"/>
              <a:defRPr/>
            </a:lvl7pPr>
            <a:lvl8pPr marL="7311544" lvl="7" indent="-698151">
              <a:spcBef>
                <a:spcPts val="4199"/>
              </a:spcBef>
              <a:spcAft>
                <a:spcPts val="0"/>
              </a:spcAft>
              <a:buSzPts val="1900"/>
              <a:buChar char="○"/>
              <a:defRPr/>
            </a:lvl8pPr>
            <a:lvl9pPr marL="8225487" lvl="8" indent="-698151">
              <a:spcBef>
                <a:spcPts val="4199"/>
              </a:spcBef>
              <a:spcAft>
                <a:spcPts val="4199"/>
              </a:spcAft>
              <a:buSzPts val="1900"/>
              <a:buChar char="■"/>
              <a:defRPr/>
            </a:lvl9pPr>
          </a:lstStyle>
          <a:p>
            <a:endParaRPr/>
          </a:p>
        </p:txBody>
      </p:sp>
      <p:sp>
        <p:nvSpPr>
          <p:cNvPr id="658" name="Google Shape;658;p7"/>
          <p:cNvSpPr/>
          <p:nvPr/>
        </p:nvSpPr>
        <p:spPr>
          <a:xfrm flipH="1">
            <a:off x="10675356" y="11627316"/>
            <a:ext cx="13702297" cy="1914380"/>
          </a:xfrm>
          <a:custGeom>
            <a:avLst/>
            <a:gdLst/>
            <a:ahLst/>
            <a:cxnLst/>
            <a:rect l="l" t="t" r="r" b="b"/>
            <a:pathLst>
              <a:path w="5675307" h="3014771" extrusionOk="0">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659" name="Google Shape;659;p7"/>
          <p:cNvSpPr/>
          <p:nvPr/>
        </p:nvSpPr>
        <p:spPr>
          <a:xfrm>
            <a:off x="3" y="10728571"/>
            <a:ext cx="13702297" cy="2803738"/>
          </a:xfrm>
          <a:custGeom>
            <a:avLst/>
            <a:gdLst/>
            <a:ahLst/>
            <a:cxnLst/>
            <a:rect l="l" t="t" r="r" b="b"/>
            <a:pathLst>
              <a:path w="5675307" h="3014771" extrusionOk="0">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660" name="Google Shape;660;p7"/>
          <p:cNvSpPr/>
          <p:nvPr/>
        </p:nvSpPr>
        <p:spPr>
          <a:xfrm>
            <a:off x="8323684" y="12522469"/>
            <a:ext cx="15611270" cy="1039538"/>
          </a:xfrm>
          <a:custGeom>
            <a:avLst/>
            <a:gdLst/>
            <a:ahLst/>
            <a:cxnLst/>
            <a:rect l="l" t="t" r="r" b="b"/>
            <a:pathLst>
              <a:path w="77507" h="11311" extrusionOk="0">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spcFirstLastPara="1" wrap="square" lIns="182754" tIns="182754" rIns="182754" bIns="182754"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61" name="Google Shape;661;p7"/>
          <p:cNvSpPr/>
          <p:nvPr/>
        </p:nvSpPr>
        <p:spPr>
          <a:xfrm>
            <a:off x="-9666" y="12609094"/>
            <a:ext cx="24386812" cy="1106852"/>
          </a:xfrm>
          <a:custGeom>
            <a:avLst/>
            <a:gdLst/>
            <a:ahLst/>
            <a:cxnLst/>
            <a:rect l="l" t="t" r="r" b="b"/>
            <a:pathLst>
              <a:path w="229680" h="12929" extrusionOk="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rgbClr val="A7CC3E"/>
          </a:solidFill>
          <a:ln>
            <a:noFill/>
          </a:ln>
        </p:spPr>
        <p:txBody>
          <a:bodyPr spcFirstLastPara="1" wrap="square" lIns="182754" tIns="182754" rIns="182754" bIns="182754"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nvGrpSpPr>
          <p:cNvPr id="662" name="Google Shape;662;p7"/>
          <p:cNvGrpSpPr/>
          <p:nvPr/>
        </p:nvGrpSpPr>
        <p:grpSpPr>
          <a:xfrm>
            <a:off x="15870672" y="11394300"/>
            <a:ext cx="1418295" cy="1472268"/>
            <a:chOff x="2362009" y="2723845"/>
            <a:chExt cx="709332" cy="736134"/>
          </a:xfrm>
        </p:grpSpPr>
        <p:sp>
          <p:nvSpPr>
            <p:cNvPr id="663" name="Google Shape;663;p7"/>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64" name="Google Shape;664;p7"/>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65" name="Google Shape;665;p7"/>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66" name="Google Shape;666;p7"/>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67" name="Google Shape;667;p7"/>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68" name="Google Shape;668;p7"/>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669" name="Google Shape;669;p7"/>
          <p:cNvGrpSpPr/>
          <p:nvPr/>
        </p:nvGrpSpPr>
        <p:grpSpPr>
          <a:xfrm>
            <a:off x="17089554" y="11394300"/>
            <a:ext cx="1418295" cy="1472268"/>
            <a:chOff x="2362009" y="2723845"/>
            <a:chExt cx="709332" cy="736134"/>
          </a:xfrm>
        </p:grpSpPr>
        <p:sp>
          <p:nvSpPr>
            <p:cNvPr id="670" name="Google Shape;670;p7"/>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71" name="Google Shape;671;p7"/>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72" name="Google Shape;672;p7"/>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73" name="Google Shape;673;p7"/>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74" name="Google Shape;674;p7"/>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75" name="Google Shape;675;p7"/>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676" name="Google Shape;676;p7"/>
          <p:cNvGrpSpPr/>
          <p:nvPr/>
        </p:nvGrpSpPr>
        <p:grpSpPr>
          <a:xfrm>
            <a:off x="18460797" y="11241900"/>
            <a:ext cx="1418295" cy="1472268"/>
            <a:chOff x="2362009" y="2723845"/>
            <a:chExt cx="709332" cy="736134"/>
          </a:xfrm>
        </p:grpSpPr>
        <p:sp>
          <p:nvSpPr>
            <p:cNvPr id="677" name="Google Shape;677;p7"/>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78" name="Google Shape;678;p7"/>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79" name="Google Shape;679;p7"/>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80" name="Google Shape;680;p7"/>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81" name="Google Shape;681;p7"/>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82" name="Google Shape;682;p7"/>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683" name="Google Shape;683;p7"/>
          <p:cNvGrpSpPr/>
          <p:nvPr/>
        </p:nvGrpSpPr>
        <p:grpSpPr>
          <a:xfrm>
            <a:off x="17698995" y="11851500"/>
            <a:ext cx="1418295" cy="1472268"/>
            <a:chOff x="2362009" y="2723845"/>
            <a:chExt cx="709332" cy="736134"/>
          </a:xfrm>
        </p:grpSpPr>
        <p:sp>
          <p:nvSpPr>
            <p:cNvPr id="684" name="Google Shape;684;p7"/>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85" name="Google Shape;685;p7"/>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86" name="Google Shape;686;p7"/>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87" name="Google Shape;687;p7"/>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88" name="Google Shape;688;p7"/>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89" name="Google Shape;689;p7"/>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690" name="Google Shape;690;p7"/>
          <p:cNvGrpSpPr/>
          <p:nvPr/>
        </p:nvGrpSpPr>
        <p:grpSpPr>
          <a:xfrm>
            <a:off x="16480113" y="11851500"/>
            <a:ext cx="1418295" cy="1472268"/>
            <a:chOff x="2362009" y="2723845"/>
            <a:chExt cx="709332" cy="736134"/>
          </a:xfrm>
        </p:grpSpPr>
        <p:sp>
          <p:nvSpPr>
            <p:cNvPr id="691" name="Google Shape;691;p7"/>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92" name="Google Shape;692;p7"/>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93" name="Google Shape;693;p7"/>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94" name="Google Shape;694;p7"/>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95" name="Google Shape;695;p7"/>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696" name="Google Shape;696;p7"/>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31641492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007 Quote">
  <p:cSld name="007 Quote">
    <p:spTree>
      <p:nvGrpSpPr>
        <p:cNvPr id="1" name="Shape 813"/>
        <p:cNvGrpSpPr/>
        <p:nvPr/>
      </p:nvGrpSpPr>
      <p:grpSpPr>
        <a:xfrm>
          <a:off x="0" y="0"/>
          <a:ext cx="0" cy="0"/>
          <a:chOff x="0" y="0"/>
          <a:chExt cx="0" cy="0"/>
        </a:xfrm>
      </p:grpSpPr>
      <p:sp>
        <p:nvSpPr>
          <p:cNvPr id="814" name="Google Shape;814;p9"/>
          <p:cNvSpPr/>
          <p:nvPr/>
        </p:nvSpPr>
        <p:spPr>
          <a:xfrm flipH="1">
            <a:off x="2195" y="7834964"/>
            <a:ext cx="24365789" cy="3016676"/>
          </a:xfrm>
          <a:custGeom>
            <a:avLst/>
            <a:gdLst/>
            <a:ahLst/>
            <a:cxnLst/>
            <a:rect l="l" t="t" r="r" b="b"/>
            <a:pathLst>
              <a:path w="5707760" h="2052161" extrusionOk="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rgbClr val="FFFFFF"/>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15" name="Google Shape;815;p9"/>
          <p:cNvSpPr/>
          <p:nvPr/>
        </p:nvSpPr>
        <p:spPr>
          <a:xfrm flipH="1">
            <a:off x="2195" y="8903371"/>
            <a:ext cx="24365789" cy="4662310"/>
          </a:xfrm>
          <a:custGeom>
            <a:avLst/>
            <a:gdLst/>
            <a:ahLst/>
            <a:cxnLst/>
            <a:rect l="l" t="t" r="r" b="b"/>
            <a:pathLst>
              <a:path w="5707760" h="3518725" extrusionOk="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rgbClr val="E2D1B7"/>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16" name="Google Shape;816;p9"/>
          <p:cNvSpPr/>
          <p:nvPr/>
        </p:nvSpPr>
        <p:spPr>
          <a:xfrm flipH="1">
            <a:off x="2195" y="10788505"/>
            <a:ext cx="24365789" cy="2925250"/>
          </a:xfrm>
          <a:custGeom>
            <a:avLst/>
            <a:gdLst/>
            <a:ahLst/>
            <a:cxnLst/>
            <a:rect l="l" t="t" r="r" b="b"/>
            <a:pathLst>
              <a:path w="5707760" h="2135219" extrusionOk="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688D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17" name="Google Shape;817;p9"/>
          <p:cNvSpPr/>
          <p:nvPr/>
        </p:nvSpPr>
        <p:spPr>
          <a:xfrm flipH="1">
            <a:off x="18895407" y="1824008"/>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18" name="Google Shape;818;p9"/>
          <p:cNvSpPr/>
          <p:nvPr/>
        </p:nvSpPr>
        <p:spPr>
          <a:xfrm flipH="1">
            <a:off x="16108015" y="3765102"/>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19" name="Google Shape;819;p9"/>
          <p:cNvSpPr/>
          <p:nvPr/>
        </p:nvSpPr>
        <p:spPr>
          <a:xfrm>
            <a:off x="-9663" y="9596388"/>
            <a:ext cx="13702297" cy="3934276"/>
          </a:xfrm>
          <a:custGeom>
            <a:avLst/>
            <a:gdLst/>
            <a:ahLst/>
            <a:cxnLst/>
            <a:rect l="l" t="t" r="r" b="b"/>
            <a:pathLst>
              <a:path w="5675307" h="3014771" extrusionOk="0">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20" name="Google Shape;820;p9"/>
          <p:cNvSpPr/>
          <p:nvPr/>
        </p:nvSpPr>
        <p:spPr>
          <a:xfrm flipH="1">
            <a:off x="433031" y="12098957"/>
            <a:ext cx="15611270" cy="1463022"/>
          </a:xfrm>
          <a:custGeom>
            <a:avLst/>
            <a:gdLst/>
            <a:ahLst/>
            <a:cxnLst/>
            <a:rect l="l" t="t" r="r" b="b"/>
            <a:pathLst>
              <a:path w="77507" h="11311" extrusionOk="0">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spcFirstLastPara="1" wrap="square" lIns="182754" tIns="182754" rIns="182754" bIns="182754"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21" name="Google Shape;821;p9"/>
          <p:cNvSpPr/>
          <p:nvPr/>
        </p:nvSpPr>
        <p:spPr>
          <a:xfrm flipH="1">
            <a:off x="10665691" y="10728571"/>
            <a:ext cx="13702297" cy="2803738"/>
          </a:xfrm>
          <a:custGeom>
            <a:avLst/>
            <a:gdLst/>
            <a:ahLst/>
            <a:cxnLst/>
            <a:rect l="l" t="t" r="r" b="b"/>
            <a:pathLst>
              <a:path w="5675307" h="3014771" extrusionOk="0">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22" name="Google Shape;822;p9"/>
          <p:cNvSpPr/>
          <p:nvPr/>
        </p:nvSpPr>
        <p:spPr>
          <a:xfrm flipH="1">
            <a:off x="-9162" y="12724462"/>
            <a:ext cx="24386812" cy="991460"/>
          </a:xfrm>
          <a:custGeom>
            <a:avLst/>
            <a:gdLst/>
            <a:ahLst/>
            <a:cxnLst/>
            <a:rect l="l" t="t" r="r" b="b"/>
            <a:pathLst>
              <a:path w="229680" h="12929" extrusionOk="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rgbClr val="A7CC3E"/>
          </a:solidFill>
          <a:ln>
            <a:noFill/>
          </a:ln>
        </p:spPr>
        <p:txBody>
          <a:bodyPr spcFirstLastPara="1" wrap="square" lIns="182754" tIns="182754" rIns="182754" bIns="182754"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23" name="Google Shape;823;p9"/>
          <p:cNvSpPr/>
          <p:nvPr/>
        </p:nvSpPr>
        <p:spPr>
          <a:xfrm flipH="1">
            <a:off x="22375289" y="10905414"/>
            <a:ext cx="1848708" cy="1222296"/>
          </a:xfrm>
          <a:custGeom>
            <a:avLst/>
            <a:gdLst/>
            <a:ahLst/>
            <a:cxnLst/>
            <a:rect l="l" t="t" r="r" b="b"/>
            <a:pathLst>
              <a:path w="1728215" h="1142333" extrusionOk="0">
                <a:moveTo>
                  <a:pt x="1655540" y="0"/>
                </a:moveTo>
                <a:lnTo>
                  <a:pt x="1372934" y="180594"/>
                </a:lnTo>
                <a:cubicBezTo>
                  <a:pt x="1407795" y="194215"/>
                  <a:pt x="1441990" y="209550"/>
                  <a:pt x="1475518" y="226504"/>
                </a:cubicBezTo>
                <a:lnTo>
                  <a:pt x="1728216" y="64961"/>
                </a:lnTo>
                <a:cubicBezTo>
                  <a:pt x="1706404" y="40577"/>
                  <a:pt x="1681925" y="18860"/>
                  <a:pt x="1655540" y="0"/>
                </a:cubicBezTo>
                <a:lnTo>
                  <a:pt x="1655540" y="0"/>
                </a:lnTo>
                <a:close/>
                <a:moveTo>
                  <a:pt x="1122902" y="340328"/>
                </a:moveTo>
                <a:lnTo>
                  <a:pt x="726567" y="593598"/>
                </a:lnTo>
                <a:cubicBezTo>
                  <a:pt x="754380" y="608457"/>
                  <a:pt x="778574" y="630079"/>
                  <a:pt x="796576" y="657130"/>
                </a:cubicBezTo>
                <a:lnTo>
                  <a:pt x="798100" y="659416"/>
                </a:lnTo>
                <a:lnTo>
                  <a:pt x="1197102" y="404432"/>
                </a:lnTo>
                <a:cubicBezTo>
                  <a:pt x="1177290" y="377476"/>
                  <a:pt x="1151858" y="355664"/>
                  <a:pt x="1122902" y="340328"/>
                </a:cubicBezTo>
                <a:lnTo>
                  <a:pt x="1122902" y="340328"/>
                </a:lnTo>
                <a:close/>
                <a:moveTo>
                  <a:pt x="304705" y="863251"/>
                </a:moveTo>
                <a:lnTo>
                  <a:pt x="0" y="1057942"/>
                </a:lnTo>
                <a:cubicBezTo>
                  <a:pt x="4001" y="1076801"/>
                  <a:pt x="10954" y="1095185"/>
                  <a:pt x="20860" y="1112330"/>
                </a:cubicBezTo>
                <a:cubicBezTo>
                  <a:pt x="27051" y="1123093"/>
                  <a:pt x="34290" y="1133094"/>
                  <a:pt x="42386" y="1142333"/>
                </a:cubicBezTo>
                <a:lnTo>
                  <a:pt x="367760" y="934403"/>
                </a:lnTo>
                <a:cubicBezTo>
                  <a:pt x="365951" y="930783"/>
                  <a:pt x="364046" y="927163"/>
                  <a:pt x="362045" y="923639"/>
                </a:cubicBezTo>
                <a:cubicBezTo>
                  <a:pt x="347758" y="898970"/>
                  <a:pt x="327946" y="878396"/>
                  <a:pt x="304705" y="863251"/>
                </a:cubicBezTo>
                <a:close/>
              </a:path>
            </a:pathLst>
          </a:custGeom>
          <a:solidFill>
            <a:srgbClr val="F7AA6B"/>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nvGrpSpPr>
          <p:cNvPr id="824" name="Google Shape;824;p9"/>
          <p:cNvGrpSpPr/>
          <p:nvPr/>
        </p:nvGrpSpPr>
        <p:grpSpPr>
          <a:xfrm flipH="1">
            <a:off x="19865535" y="9387804"/>
            <a:ext cx="4502447" cy="2826356"/>
            <a:chOff x="0" y="4693902"/>
            <a:chExt cx="2251810" cy="1413178"/>
          </a:xfrm>
        </p:grpSpPr>
        <p:sp>
          <p:nvSpPr>
            <p:cNvPr id="825" name="Google Shape;825;p9"/>
            <p:cNvSpPr/>
            <p:nvPr/>
          </p:nvSpPr>
          <p:spPr>
            <a:xfrm>
              <a:off x="845797" y="4693902"/>
              <a:ext cx="1331043" cy="1010308"/>
            </a:xfrm>
            <a:custGeom>
              <a:avLst/>
              <a:gdLst/>
              <a:ahLst/>
              <a:cxnLst/>
              <a:rect l="l" t="t" r="r" b="b"/>
              <a:pathLst>
                <a:path w="2487930" h="1888426" extrusionOk="0">
                  <a:moveTo>
                    <a:pt x="1488472" y="96393"/>
                  </a:moveTo>
                  <a:cubicBezTo>
                    <a:pt x="1547622" y="108204"/>
                    <a:pt x="1624203" y="117062"/>
                    <a:pt x="1698117" y="92678"/>
                  </a:cubicBezTo>
                  <a:cubicBezTo>
                    <a:pt x="1676972" y="115919"/>
                    <a:pt x="1656683" y="131921"/>
                    <a:pt x="1633823" y="142970"/>
                  </a:cubicBezTo>
                  <a:cubicBezTo>
                    <a:pt x="1652397" y="150590"/>
                    <a:pt x="1670685" y="158687"/>
                    <a:pt x="1688783" y="167450"/>
                  </a:cubicBezTo>
                  <a:cubicBezTo>
                    <a:pt x="1764221" y="165068"/>
                    <a:pt x="1838135" y="159163"/>
                    <a:pt x="1909763" y="147447"/>
                  </a:cubicBezTo>
                  <a:cubicBezTo>
                    <a:pt x="1861566" y="172498"/>
                    <a:pt x="1811179" y="191453"/>
                    <a:pt x="1758506" y="204311"/>
                  </a:cubicBezTo>
                  <a:cubicBezTo>
                    <a:pt x="1788795" y="221837"/>
                    <a:pt x="1818323" y="240983"/>
                    <a:pt x="1846993" y="261556"/>
                  </a:cubicBezTo>
                  <a:cubicBezTo>
                    <a:pt x="1882426" y="259556"/>
                    <a:pt x="1916335" y="251460"/>
                    <a:pt x="1947863" y="234220"/>
                  </a:cubicBezTo>
                  <a:cubicBezTo>
                    <a:pt x="1927574" y="257366"/>
                    <a:pt x="1903286" y="273272"/>
                    <a:pt x="1875854" y="283178"/>
                  </a:cubicBezTo>
                  <a:cubicBezTo>
                    <a:pt x="1908048" y="307943"/>
                    <a:pt x="1939100" y="334709"/>
                    <a:pt x="1968818" y="363188"/>
                  </a:cubicBezTo>
                  <a:cubicBezTo>
                    <a:pt x="1995106" y="365379"/>
                    <a:pt x="2022539" y="365760"/>
                    <a:pt x="2051304" y="363855"/>
                  </a:cubicBezTo>
                  <a:cubicBezTo>
                    <a:pt x="2031683" y="372618"/>
                    <a:pt x="2011680" y="379762"/>
                    <a:pt x="1991392" y="385382"/>
                  </a:cubicBezTo>
                  <a:cubicBezTo>
                    <a:pt x="2013395" y="407670"/>
                    <a:pt x="2034635" y="431006"/>
                    <a:pt x="2055019" y="455200"/>
                  </a:cubicBezTo>
                  <a:cubicBezTo>
                    <a:pt x="2101691" y="453104"/>
                    <a:pt x="2147126" y="443389"/>
                    <a:pt x="2190369" y="422053"/>
                  </a:cubicBezTo>
                  <a:cubicBezTo>
                    <a:pt x="2160461" y="456533"/>
                    <a:pt x="2123885" y="477488"/>
                    <a:pt x="2083118" y="489680"/>
                  </a:cubicBezTo>
                  <a:cubicBezTo>
                    <a:pt x="2103120" y="515207"/>
                    <a:pt x="2122361" y="541687"/>
                    <a:pt x="2140649" y="569119"/>
                  </a:cubicBezTo>
                  <a:cubicBezTo>
                    <a:pt x="2186559" y="571881"/>
                    <a:pt x="2232470" y="569881"/>
                    <a:pt x="2278475" y="561213"/>
                  </a:cubicBezTo>
                  <a:cubicBezTo>
                    <a:pt x="2242471" y="583121"/>
                    <a:pt x="2202942" y="595217"/>
                    <a:pt x="2160937" y="600647"/>
                  </a:cubicBezTo>
                  <a:cubicBezTo>
                    <a:pt x="2173510" y="620649"/>
                    <a:pt x="2185511" y="641128"/>
                    <a:pt x="2197132" y="661988"/>
                  </a:cubicBezTo>
                  <a:cubicBezTo>
                    <a:pt x="2239328" y="670084"/>
                    <a:pt x="2282857" y="676466"/>
                    <a:pt x="2328482" y="680180"/>
                  </a:cubicBezTo>
                  <a:cubicBezTo>
                    <a:pt x="2293239" y="694182"/>
                    <a:pt x="2257330" y="702469"/>
                    <a:pt x="2220754" y="706755"/>
                  </a:cubicBezTo>
                  <a:cubicBezTo>
                    <a:pt x="2229803" y="724662"/>
                    <a:pt x="2238470" y="742855"/>
                    <a:pt x="2246853" y="761238"/>
                  </a:cubicBezTo>
                  <a:cubicBezTo>
                    <a:pt x="2279619" y="763905"/>
                    <a:pt x="2312385" y="763810"/>
                    <a:pt x="2345150" y="759809"/>
                  </a:cubicBezTo>
                  <a:cubicBezTo>
                    <a:pt x="2317433" y="773240"/>
                    <a:pt x="2288381" y="782003"/>
                    <a:pt x="2258282" y="787051"/>
                  </a:cubicBezTo>
                  <a:cubicBezTo>
                    <a:pt x="2275999" y="828389"/>
                    <a:pt x="2291811" y="871061"/>
                    <a:pt x="2305717" y="914876"/>
                  </a:cubicBezTo>
                  <a:cubicBezTo>
                    <a:pt x="2344579" y="911924"/>
                    <a:pt x="2382393" y="904018"/>
                    <a:pt x="2418969" y="889445"/>
                  </a:cubicBezTo>
                  <a:cubicBezTo>
                    <a:pt x="2394871" y="925640"/>
                    <a:pt x="2361057" y="949071"/>
                    <a:pt x="2320195" y="963454"/>
                  </a:cubicBezTo>
                  <a:cubicBezTo>
                    <a:pt x="2329529" y="996791"/>
                    <a:pt x="2337721" y="1030795"/>
                    <a:pt x="2344674" y="1065276"/>
                  </a:cubicBezTo>
                  <a:cubicBezTo>
                    <a:pt x="2392204" y="1076325"/>
                    <a:pt x="2439924" y="1083564"/>
                    <a:pt x="2487930" y="1086803"/>
                  </a:cubicBezTo>
                  <a:cubicBezTo>
                    <a:pt x="2443639" y="1096518"/>
                    <a:pt x="2398490" y="1102900"/>
                    <a:pt x="2352580" y="1106710"/>
                  </a:cubicBezTo>
                  <a:cubicBezTo>
                    <a:pt x="2367248" y="1190911"/>
                    <a:pt x="2374964" y="1278160"/>
                    <a:pt x="2374964" y="1367504"/>
                  </a:cubicBezTo>
                  <a:cubicBezTo>
                    <a:pt x="2374964" y="1552766"/>
                    <a:pt x="2341817" y="1728978"/>
                    <a:pt x="2282095" y="1888427"/>
                  </a:cubicBezTo>
                  <a:lnTo>
                    <a:pt x="260414" y="1888427"/>
                  </a:lnTo>
                  <a:cubicBezTo>
                    <a:pt x="200787" y="1728978"/>
                    <a:pt x="167640" y="1552861"/>
                    <a:pt x="167640" y="1367504"/>
                  </a:cubicBezTo>
                  <a:cubicBezTo>
                    <a:pt x="167640" y="1287018"/>
                    <a:pt x="173927" y="1208246"/>
                    <a:pt x="185928" y="1131856"/>
                  </a:cubicBezTo>
                  <a:cubicBezTo>
                    <a:pt x="156686" y="1118235"/>
                    <a:pt x="129826" y="1098899"/>
                    <a:pt x="105823" y="1072610"/>
                  </a:cubicBezTo>
                  <a:cubicBezTo>
                    <a:pt x="134588" y="1081564"/>
                    <a:pt x="163735" y="1087184"/>
                    <a:pt x="193167" y="1090136"/>
                  </a:cubicBezTo>
                  <a:cubicBezTo>
                    <a:pt x="196406" y="1072515"/>
                    <a:pt x="200025" y="1054989"/>
                    <a:pt x="203835" y="1037653"/>
                  </a:cubicBezTo>
                  <a:cubicBezTo>
                    <a:pt x="130397" y="1014984"/>
                    <a:pt x="62198" y="979551"/>
                    <a:pt x="0" y="929926"/>
                  </a:cubicBezTo>
                  <a:cubicBezTo>
                    <a:pt x="79343" y="959168"/>
                    <a:pt x="154591" y="965645"/>
                    <a:pt x="226028" y="950595"/>
                  </a:cubicBezTo>
                  <a:cubicBezTo>
                    <a:pt x="238220" y="908495"/>
                    <a:pt x="252222" y="867442"/>
                    <a:pt x="267843" y="827437"/>
                  </a:cubicBezTo>
                  <a:cubicBezTo>
                    <a:pt x="210121" y="818864"/>
                    <a:pt x="154591" y="805244"/>
                    <a:pt x="99917" y="789623"/>
                  </a:cubicBezTo>
                  <a:cubicBezTo>
                    <a:pt x="164306" y="791242"/>
                    <a:pt x="228695" y="785146"/>
                    <a:pt x="293084" y="767144"/>
                  </a:cubicBezTo>
                  <a:cubicBezTo>
                    <a:pt x="305657" y="738950"/>
                    <a:pt x="319088" y="711422"/>
                    <a:pt x="333280" y="684467"/>
                  </a:cubicBezTo>
                  <a:cubicBezTo>
                    <a:pt x="265462" y="672941"/>
                    <a:pt x="200501" y="647700"/>
                    <a:pt x="139065" y="606552"/>
                  </a:cubicBezTo>
                  <a:cubicBezTo>
                    <a:pt x="217265" y="629507"/>
                    <a:pt x="293656" y="630841"/>
                    <a:pt x="369189" y="620744"/>
                  </a:cubicBezTo>
                  <a:cubicBezTo>
                    <a:pt x="379952" y="602837"/>
                    <a:pt x="391096" y="585311"/>
                    <a:pt x="402527" y="568071"/>
                  </a:cubicBezTo>
                  <a:cubicBezTo>
                    <a:pt x="322517" y="554355"/>
                    <a:pt x="244031" y="531114"/>
                    <a:pt x="167640" y="494729"/>
                  </a:cubicBezTo>
                  <a:cubicBezTo>
                    <a:pt x="260699" y="522732"/>
                    <a:pt x="352235" y="526066"/>
                    <a:pt x="442722" y="511493"/>
                  </a:cubicBezTo>
                  <a:cubicBezTo>
                    <a:pt x="451390" y="499967"/>
                    <a:pt x="460153" y="488537"/>
                    <a:pt x="469202" y="477393"/>
                  </a:cubicBezTo>
                  <a:cubicBezTo>
                    <a:pt x="403860" y="462820"/>
                    <a:pt x="345662" y="433292"/>
                    <a:pt x="296132" y="385382"/>
                  </a:cubicBezTo>
                  <a:cubicBezTo>
                    <a:pt x="371380" y="422910"/>
                    <a:pt x="451104" y="422339"/>
                    <a:pt x="532924" y="404432"/>
                  </a:cubicBezTo>
                  <a:cubicBezTo>
                    <a:pt x="551117" y="385191"/>
                    <a:pt x="569881" y="366522"/>
                    <a:pt x="589217" y="348710"/>
                  </a:cubicBezTo>
                  <a:cubicBezTo>
                    <a:pt x="537972" y="335566"/>
                    <a:pt x="492824" y="313087"/>
                    <a:pt x="454343" y="280797"/>
                  </a:cubicBezTo>
                  <a:cubicBezTo>
                    <a:pt x="522065" y="305943"/>
                    <a:pt x="589217" y="304419"/>
                    <a:pt x="656082" y="291465"/>
                  </a:cubicBezTo>
                  <a:cubicBezTo>
                    <a:pt x="679323" y="273082"/>
                    <a:pt x="703231" y="255746"/>
                    <a:pt x="727710" y="239459"/>
                  </a:cubicBezTo>
                  <a:cubicBezTo>
                    <a:pt x="667417" y="231077"/>
                    <a:pt x="609600" y="214979"/>
                    <a:pt x="554165" y="191548"/>
                  </a:cubicBezTo>
                  <a:cubicBezTo>
                    <a:pt x="627888" y="209931"/>
                    <a:pt x="701612" y="213265"/>
                    <a:pt x="775335" y="209455"/>
                  </a:cubicBezTo>
                  <a:cubicBezTo>
                    <a:pt x="794766" y="197930"/>
                    <a:pt x="814483" y="187166"/>
                    <a:pt x="834485" y="176975"/>
                  </a:cubicBezTo>
                  <a:cubicBezTo>
                    <a:pt x="763524" y="157734"/>
                    <a:pt x="705326" y="124016"/>
                    <a:pt x="663607" y="71438"/>
                  </a:cubicBezTo>
                  <a:cubicBezTo>
                    <a:pt x="735997" y="116491"/>
                    <a:pt x="814864" y="137731"/>
                    <a:pt x="896588" y="148209"/>
                  </a:cubicBezTo>
                  <a:cubicBezTo>
                    <a:pt x="946213" y="127159"/>
                    <a:pt x="997553" y="110109"/>
                    <a:pt x="1050227" y="97536"/>
                  </a:cubicBezTo>
                  <a:cubicBezTo>
                    <a:pt x="1033653" y="72390"/>
                    <a:pt x="1025843" y="42005"/>
                    <a:pt x="1025176" y="7239"/>
                  </a:cubicBezTo>
                  <a:cubicBezTo>
                    <a:pt x="1047274" y="45910"/>
                    <a:pt x="1076706" y="69723"/>
                    <a:pt x="1110139" y="85249"/>
                  </a:cubicBezTo>
                  <a:cubicBezTo>
                    <a:pt x="1161669" y="76391"/>
                    <a:pt x="1214438" y="71628"/>
                    <a:pt x="1268063" y="71438"/>
                  </a:cubicBezTo>
                  <a:cubicBezTo>
                    <a:pt x="1272921" y="49625"/>
                    <a:pt x="1274636" y="26194"/>
                    <a:pt x="1271397" y="0"/>
                  </a:cubicBezTo>
                  <a:cubicBezTo>
                    <a:pt x="1290542" y="24003"/>
                    <a:pt x="1302830" y="48006"/>
                    <a:pt x="1304068" y="72009"/>
                  </a:cubicBezTo>
                  <a:cubicBezTo>
                    <a:pt x="1333024" y="73057"/>
                    <a:pt x="1361694" y="75248"/>
                    <a:pt x="1389983" y="78867"/>
                  </a:cubicBezTo>
                  <a:cubicBezTo>
                    <a:pt x="1441895" y="65723"/>
                    <a:pt x="1490472" y="43244"/>
                    <a:pt x="1534192" y="7144"/>
                  </a:cubicBezTo>
                  <a:cubicBezTo>
                    <a:pt x="1511618" y="40100"/>
                    <a:pt x="1482566" y="67151"/>
                    <a:pt x="1446467" y="87630"/>
                  </a:cubicBezTo>
                  <a:cubicBezTo>
                    <a:pt x="1460373" y="90202"/>
                    <a:pt x="1474470" y="93155"/>
                    <a:pt x="1488472" y="96393"/>
                  </a:cubicBezTo>
                  <a:lnTo>
                    <a:pt x="1488472" y="96393"/>
                  </a:ln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26" name="Google Shape;826;p9"/>
            <p:cNvSpPr/>
            <p:nvPr/>
          </p:nvSpPr>
          <p:spPr>
            <a:xfrm>
              <a:off x="845797" y="4693902"/>
              <a:ext cx="936717" cy="1010308"/>
            </a:xfrm>
            <a:custGeom>
              <a:avLst/>
              <a:gdLst/>
              <a:ahLst/>
              <a:cxnLst/>
              <a:rect l="l" t="t" r="r" b="b"/>
              <a:pathLst>
                <a:path w="1750873" h="1888426" extrusionOk="0">
                  <a:moveTo>
                    <a:pt x="737140" y="1888427"/>
                  </a:moveTo>
                  <a:lnTo>
                    <a:pt x="260414" y="1888427"/>
                  </a:lnTo>
                  <a:cubicBezTo>
                    <a:pt x="200787" y="1728978"/>
                    <a:pt x="167640" y="1552861"/>
                    <a:pt x="167640" y="1367504"/>
                  </a:cubicBezTo>
                  <a:cubicBezTo>
                    <a:pt x="167640" y="1287018"/>
                    <a:pt x="173927" y="1208246"/>
                    <a:pt x="185928" y="1131856"/>
                  </a:cubicBezTo>
                  <a:cubicBezTo>
                    <a:pt x="156686" y="1118235"/>
                    <a:pt x="129826" y="1098899"/>
                    <a:pt x="105823" y="1072610"/>
                  </a:cubicBezTo>
                  <a:cubicBezTo>
                    <a:pt x="134588" y="1081564"/>
                    <a:pt x="163735" y="1087184"/>
                    <a:pt x="193167" y="1090136"/>
                  </a:cubicBezTo>
                  <a:cubicBezTo>
                    <a:pt x="196406" y="1072515"/>
                    <a:pt x="200025" y="1054989"/>
                    <a:pt x="203835" y="1037653"/>
                  </a:cubicBezTo>
                  <a:cubicBezTo>
                    <a:pt x="130397" y="1014984"/>
                    <a:pt x="62198" y="979551"/>
                    <a:pt x="0" y="929926"/>
                  </a:cubicBezTo>
                  <a:cubicBezTo>
                    <a:pt x="79343" y="959168"/>
                    <a:pt x="154591" y="965645"/>
                    <a:pt x="226028" y="950595"/>
                  </a:cubicBezTo>
                  <a:cubicBezTo>
                    <a:pt x="238220" y="908495"/>
                    <a:pt x="252222" y="867442"/>
                    <a:pt x="267843" y="827437"/>
                  </a:cubicBezTo>
                  <a:cubicBezTo>
                    <a:pt x="210121" y="818864"/>
                    <a:pt x="154591" y="805244"/>
                    <a:pt x="99917" y="789623"/>
                  </a:cubicBezTo>
                  <a:cubicBezTo>
                    <a:pt x="164306" y="791242"/>
                    <a:pt x="228695" y="785146"/>
                    <a:pt x="293084" y="767144"/>
                  </a:cubicBezTo>
                  <a:cubicBezTo>
                    <a:pt x="305657" y="738950"/>
                    <a:pt x="319088" y="711422"/>
                    <a:pt x="333280" y="684467"/>
                  </a:cubicBezTo>
                  <a:cubicBezTo>
                    <a:pt x="265462" y="672941"/>
                    <a:pt x="200501" y="647700"/>
                    <a:pt x="139065" y="606552"/>
                  </a:cubicBezTo>
                  <a:cubicBezTo>
                    <a:pt x="217265" y="629507"/>
                    <a:pt x="293656" y="630841"/>
                    <a:pt x="369189" y="620744"/>
                  </a:cubicBezTo>
                  <a:cubicBezTo>
                    <a:pt x="379952" y="602837"/>
                    <a:pt x="391096" y="585311"/>
                    <a:pt x="402527" y="568071"/>
                  </a:cubicBezTo>
                  <a:cubicBezTo>
                    <a:pt x="322517" y="554355"/>
                    <a:pt x="244031" y="531114"/>
                    <a:pt x="167640" y="494729"/>
                  </a:cubicBezTo>
                  <a:cubicBezTo>
                    <a:pt x="260699" y="522732"/>
                    <a:pt x="352235" y="526066"/>
                    <a:pt x="442722" y="511493"/>
                  </a:cubicBezTo>
                  <a:cubicBezTo>
                    <a:pt x="451390" y="499967"/>
                    <a:pt x="460153" y="488537"/>
                    <a:pt x="469202" y="477393"/>
                  </a:cubicBezTo>
                  <a:cubicBezTo>
                    <a:pt x="403860" y="462820"/>
                    <a:pt x="345662" y="433292"/>
                    <a:pt x="296132" y="385382"/>
                  </a:cubicBezTo>
                  <a:cubicBezTo>
                    <a:pt x="371380" y="422910"/>
                    <a:pt x="451104" y="422339"/>
                    <a:pt x="532924" y="404432"/>
                  </a:cubicBezTo>
                  <a:cubicBezTo>
                    <a:pt x="551117" y="385191"/>
                    <a:pt x="569881" y="366522"/>
                    <a:pt x="589217" y="348710"/>
                  </a:cubicBezTo>
                  <a:cubicBezTo>
                    <a:pt x="537972" y="335566"/>
                    <a:pt x="492824" y="313087"/>
                    <a:pt x="454343" y="280797"/>
                  </a:cubicBezTo>
                  <a:cubicBezTo>
                    <a:pt x="522065" y="305943"/>
                    <a:pt x="589217" y="304419"/>
                    <a:pt x="656082" y="291465"/>
                  </a:cubicBezTo>
                  <a:cubicBezTo>
                    <a:pt x="679323" y="273082"/>
                    <a:pt x="703231" y="255746"/>
                    <a:pt x="727710" y="239459"/>
                  </a:cubicBezTo>
                  <a:cubicBezTo>
                    <a:pt x="667417" y="231077"/>
                    <a:pt x="609600" y="214979"/>
                    <a:pt x="554165" y="191548"/>
                  </a:cubicBezTo>
                  <a:cubicBezTo>
                    <a:pt x="627888" y="209931"/>
                    <a:pt x="701612" y="213265"/>
                    <a:pt x="775335" y="209455"/>
                  </a:cubicBezTo>
                  <a:cubicBezTo>
                    <a:pt x="794766" y="197930"/>
                    <a:pt x="814483" y="187166"/>
                    <a:pt x="834485" y="176975"/>
                  </a:cubicBezTo>
                  <a:cubicBezTo>
                    <a:pt x="763524" y="157734"/>
                    <a:pt x="705326" y="124016"/>
                    <a:pt x="663607" y="71438"/>
                  </a:cubicBezTo>
                  <a:cubicBezTo>
                    <a:pt x="735997" y="116491"/>
                    <a:pt x="814864" y="137731"/>
                    <a:pt x="896588" y="148209"/>
                  </a:cubicBezTo>
                  <a:cubicBezTo>
                    <a:pt x="946213" y="127159"/>
                    <a:pt x="997553" y="110109"/>
                    <a:pt x="1050227" y="97536"/>
                  </a:cubicBezTo>
                  <a:cubicBezTo>
                    <a:pt x="1033653" y="72390"/>
                    <a:pt x="1025843" y="42005"/>
                    <a:pt x="1025176" y="7239"/>
                  </a:cubicBezTo>
                  <a:cubicBezTo>
                    <a:pt x="1047274" y="45910"/>
                    <a:pt x="1076706" y="69723"/>
                    <a:pt x="1110139" y="85249"/>
                  </a:cubicBezTo>
                  <a:cubicBezTo>
                    <a:pt x="1161669" y="76391"/>
                    <a:pt x="1214438" y="71628"/>
                    <a:pt x="1268063" y="71438"/>
                  </a:cubicBezTo>
                  <a:cubicBezTo>
                    <a:pt x="1272921" y="49625"/>
                    <a:pt x="1274636" y="26194"/>
                    <a:pt x="1271397" y="0"/>
                  </a:cubicBezTo>
                  <a:cubicBezTo>
                    <a:pt x="1290542" y="24003"/>
                    <a:pt x="1302830" y="48006"/>
                    <a:pt x="1304068" y="72009"/>
                  </a:cubicBezTo>
                  <a:cubicBezTo>
                    <a:pt x="1333024" y="73057"/>
                    <a:pt x="1361694" y="75248"/>
                    <a:pt x="1389983" y="78867"/>
                  </a:cubicBezTo>
                  <a:cubicBezTo>
                    <a:pt x="1398175" y="76772"/>
                    <a:pt x="1406366" y="74486"/>
                    <a:pt x="1414367" y="71914"/>
                  </a:cubicBezTo>
                  <a:cubicBezTo>
                    <a:pt x="1661636" y="265557"/>
                    <a:pt x="1792034" y="559689"/>
                    <a:pt x="1739265" y="889064"/>
                  </a:cubicBezTo>
                  <a:cubicBezTo>
                    <a:pt x="1664684" y="1352645"/>
                    <a:pt x="1249489" y="1746504"/>
                    <a:pt x="737140" y="1888427"/>
                  </a:cubicBezTo>
                  <a:close/>
                </a:path>
              </a:pathLst>
            </a:custGeom>
            <a:solidFill>
              <a:srgbClr val="FFC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27" name="Google Shape;827;p9"/>
            <p:cNvSpPr/>
            <p:nvPr/>
          </p:nvSpPr>
          <p:spPr>
            <a:xfrm>
              <a:off x="799996" y="5299458"/>
              <a:ext cx="1451815" cy="473356"/>
            </a:xfrm>
            <a:custGeom>
              <a:avLst/>
              <a:gdLst/>
              <a:ahLst/>
              <a:cxnLst/>
              <a:rect l="l" t="t" r="r" b="b"/>
              <a:pathLst>
                <a:path w="2713672" h="884777" extrusionOk="0">
                  <a:moveTo>
                    <a:pt x="81153" y="303181"/>
                  </a:moveTo>
                  <a:lnTo>
                    <a:pt x="2632424" y="303181"/>
                  </a:lnTo>
                  <a:lnTo>
                    <a:pt x="2557939" y="581406"/>
                  </a:lnTo>
                  <a:lnTo>
                    <a:pt x="155734" y="581406"/>
                  </a:lnTo>
                  <a:lnTo>
                    <a:pt x="81153" y="303181"/>
                  </a:lnTo>
                  <a:lnTo>
                    <a:pt x="81153" y="303181"/>
                  </a:lnTo>
                  <a:close/>
                  <a:moveTo>
                    <a:pt x="2476691" y="884777"/>
                  </a:moveTo>
                  <a:lnTo>
                    <a:pt x="2551271" y="606552"/>
                  </a:lnTo>
                  <a:lnTo>
                    <a:pt x="162401" y="606552"/>
                  </a:lnTo>
                  <a:lnTo>
                    <a:pt x="236887" y="884777"/>
                  </a:lnTo>
                  <a:lnTo>
                    <a:pt x="2476691" y="884777"/>
                  </a:lnTo>
                  <a:lnTo>
                    <a:pt x="2476691" y="884777"/>
                  </a:lnTo>
                  <a:close/>
                  <a:moveTo>
                    <a:pt x="2639187" y="278225"/>
                  </a:moveTo>
                  <a:lnTo>
                    <a:pt x="2713673" y="0"/>
                  </a:lnTo>
                  <a:lnTo>
                    <a:pt x="0" y="0"/>
                  </a:lnTo>
                  <a:lnTo>
                    <a:pt x="74485" y="278225"/>
                  </a:lnTo>
                  <a:lnTo>
                    <a:pt x="2639187" y="278225"/>
                  </a:lnTo>
                  <a:close/>
                </a:path>
              </a:pathLst>
            </a:custGeom>
            <a:solidFill>
              <a:srgbClr val="9D5F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28" name="Google Shape;828;p9"/>
            <p:cNvSpPr/>
            <p:nvPr/>
          </p:nvSpPr>
          <p:spPr>
            <a:xfrm>
              <a:off x="886860" y="5299407"/>
              <a:ext cx="1364930" cy="473356"/>
            </a:xfrm>
            <a:custGeom>
              <a:avLst/>
              <a:gdLst/>
              <a:ahLst/>
              <a:cxnLst/>
              <a:rect l="l" t="t" r="r" b="b"/>
              <a:pathLst>
                <a:path w="2551271" h="884777" extrusionOk="0">
                  <a:moveTo>
                    <a:pt x="1835182" y="303276"/>
                  </a:moveTo>
                  <a:lnTo>
                    <a:pt x="2397919" y="303276"/>
                  </a:lnTo>
                  <a:cubicBezTo>
                    <a:pt x="2419922" y="310801"/>
                    <a:pt x="2442305" y="317183"/>
                    <a:pt x="2464975" y="322326"/>
                  </a:cubicBezTo>
                  <a:lnTo>
                    <a:pt x="2417350" y="500253"/>
                  </a:lnTo>
                  <a:cubicBezTo>
                    <a:pt x="2362200" y="459200"/>
                    <a:pt x="2287524" y="448437"/>
                    <a:pt x="2220849" y="477203"/>
                  </a:cubicBezTo>
                  <a:cubicBezTo>
                    <a:pt x="2118170" y="521494"/>
                    <a:pt x="1998440" y="489395"/>
                    <a:pt x="1931670" y="399669"/>
                  </a:cubicBezTo>
                  <a:cubicBezTo>
                    <a:pt x="1903667" y="362331"/>
                    <a:pt x="1871091" y="330137"/>
                    <a:pt x="1835182" y="303276"/>
                  </a:cubicBezTo>
                  <a:lnTo>
                    <a:pt x="1835182" y="303276"/>
                  </a:lnTo>
                  <a:close/>
                  <a:moveTo>
                    <a:pt x="1023842" y="581597"/>
                  </a:moveTo>
                  <a:lnTo>
                    <a:pt x="125921" y="581597"/>
                  </a:lnTo>
                  <a:cubicBezTo>
                    <a:pt x="161449" y="571214"/>
                    <a:pt x="195548" y="554450"/>
                    <a:pt x="226409" y="531495"/>
                  </a:cubicBezTo>
                  <a:cubicBezTo>
                    <a:pt x="440436" y="372142"/>
                    <a:pt x="733616" y="372142"/>
                    <a:pt x="947642" y="531495"/>
                  </a:cubicBezTo>
                  <a:cubicBezTo>
                    <a:pt x="972122" y="549783"/>
                    <a:pt x="997649" y="566452"/>
                    <a:pt x="1023842" y="581597"/>
                  </a:cubicBezTo>
                  <a:lnTo>
                    <a:pt x="1023842" y="581597"/>
                  </a:lnTo>
                  <a:close/>
                  <a:moveTo>
                    <a:pt x="590645" y="95"/>
                  </a:moveTo>
                  <a:cubicBezTo>
                    <a:pt x="606647" y="16383"/>
                    <a:pt x="621697" y="33909"/>
                    <a:pt x="635699" y="52578"/>
                  </a:cubicBezTo>
                  <a:cubicBezTo>
                    <a:pt x="720852" y="166973"/>
                    <a:pt x="840010" y="244221"/>
                    <a:pt x="970502" y="278321"/>
                  </a:cubicBezTo>
                  <a:lnTo>
                    <a:pt x="1279017" y="278321"/>
                  </a:lnTo>
                  <a:cubicBezTo>
                    <a:pt x="1308354" y="270605"/>
                    <a:pt x="1337501" y="260604"/>
                    <a:pt x="1366076" y="248317"/>
                  </a:cubicBezTo>
                  <a:cubicBezTo>
                    <a:pt x="1509713" y="186309"/>
                    <a:pt x="1670399" y="200787"/>
                    <a:pt x="1798034" y="278321"/>
                  </a:cubicBezTo>
                  <a:lnTo>
                    <a:pt x="2335626" y="278321"/>
                  </a:lnTo>
                  <a:cubicBezTo>
                    <a:pt x="2308003" y="265462"/>
                    <a:pt x="2281143" y="250698"/>
                    <a:pt x="2255330" y="233934"/>
                  </a:cubicBezTo>
                  <a:cubicBezTo>
                    <a:pt x="1956435" y="40196"/>
                    <a:pt x="1571625" y="40196"/>
                    <a:pt x="1272826" y="233934"/>
                  </a:cubicBezTo>
                  <a:cubicBezTo>
                    <a:pt x="1219391" y="268510"/>
                    <a:pt x="1153859" y="278892"/>
                    <a:pt x="1092327" y="262414"/>
                  </a:cubicBezTo>
                  <a:cubicBezTo>
                    <a:pt x="1030796" y="245936"/>
                    <a:pt x="979265" y="204216"/>
                    <a:pt x="950309" y="147447"/>
                  </a:cubicBezTo>
                  <a:cubicBezTo>
                    <a:pt x="926306" y="100394"/>
                    <a:pt x="918115" y="49149"/>
                    <a:pt x="923925" y="0"/>
                  </a:cubicBezTo>
                  <a:lnTo>
                    <a:pt x="590645" y="0"/>
                  </a:lnTo>
                  <a:lnTo>
                    <a:pt x="590645" y="95"/>
                  </a:lnTo>
                  <a:close/>
                  <a:moveTo>
                    <a:pt x="2318766" y="868109"/>
                  </a:moveTo>
                  <a:cubicBezTo>
                    <a:pt x="2217325" y="900589"/>
                    <a:pt x="2103882" y="883730"/>
                    <a:pt x="2015014" y="817531"/>
                  </a:cubicBezTo>
                  <a:cubicBezTo>
                    <a:pt x="1867567" y="707803"/>
                    <a:pt x="1683734" y="658463"/>
                    <a:pt x="1501140" y="679799"/>
                  </a:cubicBezTo>
                  <a:cubicBezTo>
                    <a:pt x="1352741" y="697135"/>
                    <a:pt x="1203579" y="671132"/>
                    <a:pt x="1070991" y="606552"/>
                  </a:cubicBezTo>
                  <a:lnTo>
                    <a:pt x="0" y="606552"/>
                  </a:lnTo>
                  <a:lnTo>
                    <a:pt x="74486" y="884777"/>
                  </a:lnTo>
                  <a:lnTo>
                    <a:pt x="113443" y="884777"/>
                  </a:lnTo>
                  <a:lnTo>
                    <a:pt x="183547" y="822960"/>
                  </a:lnTo>
                  <a:cubicBezTo>
                    <a:pt x="341186" y="683895"/>
                    <a:pt x="577691" y="683895"/>
                    <a:pt x="735330" y="822960"/>
                  </a:cubicBezTo>
                  <a:cubicBezTo>
                    <a:pt x="762286" y="846773"/>
                    <a:pt x="791337" y="867442"/>
                    <a:pt x="822008" y="884777"/>
                  </a:cubicBezTo>
                  <a:lnTo>
                    <a:pt x="2314194" y="884777"/>
                  </a:lnTo>
                  <a:lnTo>
                    <a:pt x="2318766" y="868109"/>
                  </a:lnTo>
                  <a:lnTo>
                    <a:pt x="2318766" y="868109"/>
                  </a:lnTo>
                  <a:close/>
                  <a:moveTo>
                    <a:pt x="1092137" y="95"/>
                  </a:moveTo>
                  <a:lnTo>
                    <a:pt x="1325213" y="95"/>
                  </a:lnTo>
                  <a:cubicBezTo>
                    <a:pt x="1305211" y="46673"/>
                    <a:pt x="1259396" y="76962"/>
                    <a:pt x="1208627" y="76962"/>
                  </a:cubicBezTo>
                  <a:cubicBezTo>
                    <a:pt x="1157954" y="76867"/>
                    <a:pt x="1112139" y="46673"/>
                    <a:pt x="1092137" y="95"/>
                  </a:cubicBezTo>
                  <a:lnTo>
                    <a:pt x="1092137" y="95"/>
                  </a:lnTo>
                  <a:close/>
                  <a:moveTo>
                    <a:pt x="2244662" y="95"/>
                  </a:moveTo>
                  <a:lnTo>
                    <a:pt x="2551271" y="95"/>
                  </a:lnTo>
                  <a:lnTo>
                    <a:pt x="2511362" y="149066"/>
                  </a:lnTo>
                  <a:cubicBezTo>
                    <a:pt x="2420303" y="103251"/>
                    <a:pt x="2331339" y="53530"/>
                    <a:pt x="2244662" y="95"/>
                  </a:cubicBezTo>
                  <a:close/>
                </a:path>
              </a:pathLst>
            </a:custGeom>
            <a:solidFill>
              <a:srgbClr val="8A4F1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29" name="Google Shape;829;p9"/>
            <p:cNvSpPr/>
            <p:nvPr/>
          </p:nvSpPr>
          <p:spPr>
            <a:xfrm>
              <a:off x="1562978" y="5100001"/>
              <a:ext cx="139830" cy="36283"/>
            </a:xfrm>
            <a:custGeom>
              <a:avLst/>
              <a:gdLst/>
              <a:ahLst/>
              <a:cxnLst/>
              <a:rect l="l" t="t" r="r" b="b"/>
              <a:pathLst>
                <a:path w="261365"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30" name="Google Shape;830;p9"/>
            <p:cNvSpPr/>
            <p:nvPr/>
          </p:nvSpPr>
          <p:spPr>
            <a:xfrm>
              <a:off x="1301263" y="4964176"/>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31" name="Google Shape;831;p9"/>
            <p:cNvSpPr/>
            <p:nvPr/>
          </p:nvSpPr>
          <p:spPr>
            <a:xfrm>
              <a:off x="1041739" y="5136275"/>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5"/>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32" name="Google Shape;832;p9"/>
            <p:cNvSpPr/>
            <p:nvPr/>
          </p:nvSpPr>
          <p:spPr>
            <a:xfrm>
              <a:off x="1301263" y="5172549"/>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33" name="Google Shape;833;p9"/>
            <p:cNvSpPr/>
            <p:nvPr/>
          </p:nvSpPr>
          <p:spPr>
            <a:xfrm>
              <a:off x="1506376" y="5011098"/>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34" name="Google Shape;834;p9"/>
            <p:cNvSpPr/>
            <p:nvPr/>
          </p:nvSpPr>
          <p:spPr>
            <a:xfrm>
              <a:off x="1396891" y="5081863"/>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35" name="Google Shape;835;p9"/>
            <p:cNvSpPr/>
            <p:nvPr/>
          </p:nvSpPr>
          <p:spPr>
            <a:xfrm>
              <a:off x="1139914" y="5011098"/>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36" name="Google Shape;836;p9"/>
            <p:cNvSpPr/>
            <p:nvPr/>
          </p:nvSpPr>
          <p:spPr>
            <a:xfrm>
              <a:off x="1326991" y="4864320"/>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37" name="Google Shape;837;p9"/>
            <p:cNvSpPr/>
            <p:nvPr/>
          </p:nvSpPr>
          <p:spPr>
            <a:xfrm>
              <a:off x="1536689" y="4864320"/>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38" name="Google Shape;838;p9"/>
            <p:cNvSpPr/>
            <p:nvPr/>
          </p:nvSpPr>
          <p:spPr>
            <a:xfrm>
              <a:off x="1782203" y="5180803"/>
              <a:ext cx="139830" cy="36282"/>
            </a:xfrm>
            <a:custGeom>
              <a:avLst/>
              <a:gdLst/>
              <a:ahLst/>
              <a:cxnLst/>
              <a:rect l="l" t="t" r="r" b="b"/>
              <a:pathLst>
                <a:path w="261365" h="67817" extrusionOk="0">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39" name="Google Shape;839;p9"/>
            <p:cNvSpPr/>
            <p:nvPr/>
          </p:nvSpPr>
          <p:spPr>
            <a:xfrm>
              <a:off x="1905596" y="5100001"/>
              <a:ext cx="139830" cy="36283"/>
            </a:xfrm>
            <a:custGeom>
              <a:avLst/>
              <a:gdLst/>
              <a:ahLst/>
              <a:cxnLst/>
              <a:rect l="l" t="t" r="r" b="b"/>
              <a:pathLst>
                <a:path w="261365"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40" name="Google Shape;840;p9"/>
            <p:cNvSpPr/>
            <p:nvPr/>
          </p:nvSpPr>
          <p:spPr>
            <a:xfrm>
              <a:off x="1964134" y="5208823"/>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41" name="Google Shape;841;p9"/>
            <p:cNvSpPr/>
            <p:nvPr/>
          </p:nvSpPr>
          <p:spPr>
            <a:xfrm>
              <a:off x="1744043" y="5062147"/>
              <a:ext cx="139831" cy="36283"/>
            </a:xfrm>
            <a:custGeom>
              <a:avLst/>
              <a:gdLst/>
              <a:ahLst/>
              <a:cxnLst/>
              <a:rect l="l" t="t" r="r" b="b"/>
              <a:pathLst>
                <a:path w="261366" h="67818"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42" name="Google Shape;842;p9"/>
            <p:cNvSpPr/>
            <p:nvPr/>
          </p:nvSpPr>
          <p:spPr>
            <a:xfrm>
              <a:off x="1796824" y="4982313"/>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43" name="Google Shape;843;p9"/>
            <p:cNvSpPr/>
            <p:nvPr/>
          </p:nvSpPr>
          <p:spPr>
            <a:xfrm>
              <a:off x="1712304" y="4882457"/>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44" name="Google Shape;844;p9"/>
            <p:cNvSpPr/>
            <p:nvPr/>
          </p:nvSpPr>
          <p:spPr>
            <a:xfrm>
              <a:off x="1636800" y="4793351"/>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45" name="Google Shape;845;p9"/>
            <p:cNvSpPr/>
            <p:nvPr/>
          </p:nvSpPr>
          <p:spPr>
            <a:xfrm>
              <a:off x="1441214" y="4775213"/>
              <a:ext cx="139831" cy="36283"/>
            </a:xfrm>
            <a:custGeom>
              <a:avLst/>
              <a:gdLst/>
              <a:ahLst/>
              <a:cxnLst/>
              <a:rect l="l" t="t" r="r" b="b"/>
              <a:pathLst>
                <a:path w="261366" h="67818" extrusionOk="0">
                  <a:moveTo>
                    <a:pt x="130683" y="67818"/>
                  </a:moveTo>
                  <a:cubicBezTo>
                    <a:pt x="188214" y="67818"/>
                    <a:pt x="237935" y="40100"/>
                    <a:pt x="261366" y="0"/>
                  </a:cubicBezTo>
                  <a:cubicBezTo>
                    <a:pt x="225076" y="16859"/>
                    <a:pt x="179832" y="26861"/>
                    <a:pt x="130683" y="26861"/>
                  </a:cubicBezTo>
                  <a:cubicBezTo>
                    <a:pt x="81534" y="26861"/>
                    <a:pt x="36290" y="16859"/>
                    <a:pt x="0" y="0"/>
                  </a:cubicBezTo>
                  <a:cubicBezTo>
                    <a:pt x="23432"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46" name="Google Shape;846;p9"/>
            <p:cNvSpPr/>
            <p:nvPr/>
          </p:nvSpPr>
          <p:spPr>
            <a:xfrm>
              <a:off x="1499294" y="5190686"/>
              <a:ext cx="139830" cy="36282"/>
            </a:xfrm>
            <a:custGeom>
              <a:avLst/>
              <a:gdLst/>
              <a:ahLst/>
              <a:cxnLst/>
              <a:rect l="l" t="t" r="r" b="b"/>
              <a:pathLst>
                <a:path w="261365"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nvGrpSpPr>
            <p:cNvPr id="847" name="Google Shape;847;p9"/>
            <p:cNvGrpSpPr/>
            <p:nvPr/>
          </p:nvGrpSpPr>
          <p:grpSpPr>
            <a:xfrm>
              <a:off x="849237" y="5545365"/>
              <a:ext cx="1353262" cy="561715"/>
              <a:chOff x="5508021" y="3839241"/>
              <a:chExt cx="2529934" cy="1050131"/>
            </a:xfrm>
          </p:grpSpPr>
          <p:grpSp>
            <p:nvGrpSpPr>
              <p:cNvPr id="848" name="Google Shape;848;p9"/>
              <p:cNvGrpSpPr/>
              <p:nvPr/>
            </p:nvGrpSpPr>
            <p:grpSpPr>
              <a:xfrm>
                <a:off x="5508021" y="3839241"/>
                <a:ext cx="1050130" cy="1050131"/>
                <a:chOff x="5508021" y="3839241"/>
                <a:chExt cx="1050130" cy="1050131"/>
              </a:xfrm>
            </p:grpSpPr>
            <p:sp>
              <p:nvSpPr>
                <p:cNvPr id="849" name="Google Shape;849;p9"/>
                <p:cNvSpPr/>
                <p:nvPr/>
              </p:nvSpPr>
              <p:spPr>
                <a:xfrm>
                  <a:off x="5554122" y="3885342"/>
                  <a:ext cx="957834" cy="957929"/>
                </a:xfrm>
                <a:custGeom>
                  <a:avLst/>
                  <a:gdLst/>
                  <a:ahLst/>
                  <a:cxnLst/>
                  <a:rect l="l" t="t" r="r" b="b"/>
                  <a:pathLst>
                    <a:path w="957834" h="957929" extrusionOk="0">
                      <a:moveTo>
                        <a:pt x="513588" y="0"/>
                      </a:moveTo>
                      <a:lnTo>
                        <a:pt x="444341" y="0"/>
                      </a:lnTo>
                      <a:lnTo>
                        <a:pt x="444341" y="395478"/>
                      </a:lnTo>
                      <a:lnTo>
                        <a:pt x="164783" y="115824"/>
                      </a:lnTo>
                      <a:lnTo>
                        <a:pt x="115824" y="164783"/>
                      </a:lnTo>
                      <a:lnTo>
                        <a:pt x="395478" y="444341"/>
                      </a:lnTo>
                      <a:lnTo>
                        <a:pt x="0" y="444341"/>
                      </a:lnTo>
                      <a:lnTo>
                        <a:pt x="0" y="513588"/>
                      </a:lnTo>
                      <a:lnTo>
                        <a:pt x="395478" y="513588"/>
                      </a:lnTo>
                      <a:lnTo>
                        <a:pt x="115824" y="793147"/>
                      </a:lnTo>
                      <a:lnTo>
                        <a:pt x="164783" y="842105"/>
                      </a:lnTo>
                      <a:lnTo>
                        <a:pt x="444341" y="562451"/>
                      </a:lnTo>
                      <a:lnTo>
                        <a:pt x="444341" y="957929"/>
                      </a:lnTo>
                      <a:lnTo>
                        <a:pt x="513588" y="957929"/>
                      </a:lnTo>
                      <a:lnTo>
                        <a:pt x="513588" y="562451"/>
                      </a:lnTo>
                      <a:lnTo>
                        <a:pt x="793147" y="842105"/>
                      </a:lnTo>
                      <a:lnTo>
                        <a:pt x="842105" y="793147"/>
                      </a:lnTo>
                      <a:lnTo>
                        <a:pt x="562451" y="513588"/>
                      </a:lnTo>
                      <a:lnTo>
                        <a:pt x="957834" y="513588"/>
                      </a:lnTo>
                      <a:lnTo>
                        <a:pt x="957834" y="444341"/>
                      </a:lnTo>
                      <a:lnTo>
                        <a:pt x="562451" y="444341"/>
                      </a:lnTo>
                      <a:lnTo>
                        <a:pt x="842105" y="164783"/>
                      </a:lnTo>
                      <a:lnTo>
                        <a:pt x="793147" y="115824"/>
                      </a:lnTo>
                      <a:lnTo>
                        <a:pt x="513588" y="395478"/>
                      </a:lnTo>
                      <a:close/>
                    </a:path>
                  </a:pathLst>
                </a:custGeom>
                <a:solidFill>
                  <a:srgbClr val="BF70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50" name="Google Shape;850;p9"/>
                <p:cNvSpPr/>
                <p:nvPr/>
              </p:nvSpPr>
              <p:spPr>
                <a:xfrm>
                  <a:off x="5554122" y="3885342"/>
                  <a:ext cx="957929" cy="957929"/>
                </a:xfrm>
                <a:custGeom>
                  <a:avLst/>
                  <a:gdLst/>
                  <a:ahLst/>
                  <a:cxnLst/>
                  <a:rect l="l" t="t" r="r" b="b"/>
                  <a:pathLst>
                    <a:path w="957929" h="957929" extrusionOk="0">
                      <a:moveTo>
                        <a:pt x="513588" y="0"/>
                      </a:moveTo>
                      <a:lnTo>
                        <a:pt x="444437" y="0"/>
                      </a:lnTo>
                      <a:lnTo>
                        <a:pt x="444437" y="83344"/>
                      </a:lnTo>
                      <a:cubicBezTo>
                        <a:pt x="455867" y="82391"/>
                        <a:pt x="467392" y="81820"/>
                        <a:pt x="479012" y="81820"/>
                      </a:cubicBezTo>
                      <a:cubicBezTo>
                        <a:pt x="490633" y="81820"/>
                        <a:pt x="502158" y="82296"/>
                        <a:pt x="513588" y="83344"/>
                      </a:cubicBezTo>
                      <a:lnTo>
                        <a:pt x="513588" y="0"/>
                      </a:lnTo>
                      <a:lnTo>
                        <a:pt x="513588" y="0"/>
                      </a:lnTo>
                      <a:close/>
                      <a:moveTo>
                        <a:pt x="444341" y="305562"/>
                      </a:moveTo>
                      <a:lnTo>
                        <a:pt x="444341" y="395383"/>
                      </a:lnTo>
                      <a:lnTo>
                        <a:pt x="380809" y="331851"/>
                      </a:lnTo>
                      <a:cubicBezTo>
                        <a:pt x="361474" y="344805"/>
                        <a:pt x="344805" y="361474"/>
                        <a:pt x="331851" y="380809"/>
                      </a:cubicBezTo>
                      <a:lnTo>
                        <a:pt x="395383" y="444341"/>
                      </a:lnTo>
                      <a:lnTo>
                        <a:pt x="305562" y="444341"/>
                      </a:lnTo>
                      <a:cubicBezTo>
                        <a:pt x="303371" y="455486"/>
                        <a:pt x="302133" y="467106"/>
                        <a:pt x="302133" y="478917"/>
                      </a:cubicBezTo>
                      <a:cubicBezTo>
                        <a:pt x="302133" y="490728"/>
                        <a:pt x="303276" y="502348"/>
                        <a:pt x="305562" y="513493"/>
                      </a:cubicBezTo>
                      <a:lnTo>
                        <a:pt x="395383" y="513493"/>
                      </a:lnTo>
                      <a:lnTo>
                        <a:pt x="331851" y="577024"/>
                      </a:lnTo>
                      <a:cubicBezTo>
                        <a:pt x="344805" y="596360"/>
                        <a:pt x="361474" y="613029"/>
                        <a:pt x="380809" y="625983"/>
                      </a:cubicBezTo>
                      <a:lnTo>
                        <a:pt x="444341" y="562451"/>
                      </a:lnTo>
                      <a:lnTo>
                        <a:pt x="444341" y="652272"/>
                      </a:lnTo>
                      <a:cubicBezTo>
                        <a:pt x="455485" y="654463"/>
                        <a:pt x="467106" y="655701"/>
                        <a:pt x="478917" y="655701"/>
                      </a:cubicBezTo>
                      <a:cubicBezTo>
                        <a:pt x="490728" y="655701"/>
                        <a:pt x="502349" y="654558"/>
                        <a:pt x="513493" y="652272"/>
                      </a:cubicBezTo>
                      <a:lnTo>
                        <a:pt x="513493" y="562451"/>
                      </a:lnTo>
                      <a:lnTo>
                        <a:pt x="577025" y="625983"/>
                      </a:lnTo>
                      <a:cubicBezTo>
                        <a:pt x="596360" y="613029"/>
                        <a:pt x="613029" y="596360"/>
                        <a:pt x="625983" y="577024"/>
                      </a:cubicBezTo>
                      <a:lnTo>
                        <a:pt x="562451" y="513493"/>
                      </a:lnTo>
                      <a:lnTo>
                        <a:pt x="652272" y="513493"/>
                      </a:lnTo>
                      <a:cubicBezTo>
                        <a:pt x="654463" y="502348"/>
                        <a:pt x="655701" y="490728"/>
                        <a:pt x="655701" y="478917"/>
                      </a:cubicBezTo>
                      <a:cubicBezTo>
                        <a:pt x="655701" y="467106"/>
                        <a:pt x="654558" y="455486"/>
                        <a:pt x="652272" y="444341"/>
                      </a:cubicBezTo>
                      <a:lnTo>
                        <a:pt x="562451" y="444341"/>
                      </a:lnTo>
                      <a:lnTo>
                        <a:pt x="625983" y="380809"/>
                      </a:lnTo>
                      <a:cubicBezTo>
                        <a:pt x="613029" y="361474"/>
                        <a:pt x="596360" y="344805"/>
                        <a:pt x="577025" y="331851"/>
                      </a:cubicBezTo>
                      <a:lnTo>
                        <a:pt x="513493" y="395383"/>
                      </a:lnTo>
                      <a:lnTo>
                        <a:pt x="513493" y="305562"/>
                      </a:lnTo>
                      <a:cubicBezTo>
                        <a:pt x="502349" y="303371"/>
                        <a:pt x="490728" y="302133"/>
                        <a:pt x="478917" y="302133"/>
                      </a:cubicBezTo>
                      <a:cubicBezTo>
                        <a:pt x="467106" y="302228"/>
                        <a:pt x="455581" y="303371"/>
                        <a:pt x="444341" y="305562"/>
                      </a:cubicBezTo>
                      <a:lnTo>
                        <a:pt x="444341" y="305562"/>
                      </a:lnTo>
                      <a:close/>
                      <a:moveTo>
                        <a:pt x="223742" y="174784"/>
                      </a:moveTo>
                      <a:lnTo>
                        <a:pt x="164783" y="115824"/>
                      </a:lnTo>
                      <a:lnTo>
                        <a:pt x="115824" y="164783"/>
                      </a:lnTo>
                      <a:lnTo>
                        <a:pt x="174784" y="223742"/>
                      </a:lnTo>
                      <a:cubicBezTo>
                        <a:pt x="189643" y="206026"/>
                        <a:pt x="206026" y="189643"/>
                        <a:pt x="223742" y="174784"/>
                      </a:cubicBezTo>
                      <a:lnTo>
                        <a:pt x="223742" y="174784"/>
                      </a:lnTo>
                      <a:close/>
                      <a:moveTo>
                        <a:pt x="83344" y="444341"/>
                      </a:moveTo>
                      <a:lnTo>
                        <a:pt x="0" y="444341"/>
                      </a:lnTo>
                      <a:lnTo>
                        <a:pt x="0" y="513493"/>
                      </a:lnTo>
                      <a:lnTo>
                        <a:pt x="83344" y="513493"/>
                      </a:lnTo>
                      <a:cubicBezTo>
                        <a:pt x="82391" y="502063"/>
                        <a:pt x="81820" y="490538"/>
                        <a:pt x="81820" y="478917"/>
                      </a:cubicBezTo>
                      <a:cubicBezTo>
                        <a:pt x="81820" y="467296"/>
                        <a:pt x="82391" y="455771"/>
                        <a:pt x="83344" y="444341"/>
                      </a:cubicBezTo>
                      <a:lnTo>
                        <a:pt x="83344" y="444341"/>
                      </a:lnTo>
                      <a:close/>
                      <a:moveTo>
                        <a:pt x="174784" y="734282"/>
                      </a:moveTo>
                      <a:lnTo>
                        <a:pt x="115824" y="793147"/>
                      </a:lnTo>
                      <a:lnTo>
                        <a:pt x="164783" y="842105"/>
                      </a:lnTo>
                      <a:lnTo>
                        <a:pt x="223742" y="783241"/>
                      </a:lnTo>
                      <a:cubicBezTo>
                        <a:pt x="206026" y="768287"/>
                        <a:pt x="189643" y="751904"/>
                        <a:pt x="174784" y="734282"/>
                      </a:cubicBezTo>
                      <a:lnTo>
                        <a:pt x="174784" y="734282"/>
                      </a:lnTo>
                      <a:close/>
                      <a:moveTo>
                        <a:pt x="444341" y="874586"/>
                      </a:moveTo>
                      <a:lnTo>
                        <a:pt x="444341" y="957929"/>
                      </a:lnTo>
                      <a:lnTo>
                        <a:pt x="513493" y="957929"/>
                      </a:lnTo>
                      <a:lnTo>
                        <a:pt x="513493" y="874586"/>
                      </a:lnTo>
                      <a:cubicBezTo>
                        <a:pt x="502063" y="875538"/>
                        <a:pt x="490538" y="876110"/>
                        <a:pt x="478917" y="876110"/>
                      </a:cubicBezTo>
                      <a:cubicBezTo>
                        <a:pt x="467296" y="876110"/>
                        <a:pt x="455771" y="875538"/>
                        <a:pt x="444341" y="874586"/>
                      </a:cubicBezTo>
                      <a:lnTo>
                        <a:pt x="444341" y="874586"/>
                      </a:lnTo>
                      <a:close/>
                      <a:moveTo>
                        <a:pt x="734282" y="783146"/>
                      </a:moveTo>
                      <a:lnTo>
                        <a:pt x="793147" y="842010"/>
                      </a:lnTo>
                      <a:lnTo>
                        <a:pt x="842105" y="793052"/>
                      </a:lnTo>
                      <a:lnTo>
                        <a:pt x="783241" y="734187"/>
                      </a:lnTo>
                      <a:cubicBezTo>
                        <a:pt x="768286" y="751904"/>
                        <a:pt x="751903" y="768287"/>
                        <a:pt x="734282" y="783146"/>
                      </a:cubicBezTo>
                      <a:lnTo>
                        <a:pt x="734282" y="783146"/>
                      </a:lnTo>
                      <a:close/>
                      <a:moveTo>
                        <a:pt x="874585" y="513588"/>
                      </a:moveTo>
                      <a:lnTo>
                        <a:pt x="957929" y="513588"/>
                      </a:lnTo>
                      <a:lnTo>
                        <a:pt x="957929" y="444437"/>
                      </a:lnTo>
                      <a:lnTo>
                        <a:pt x="874585" y="444437"/>
                      </a:lnTo>
                      <a:cubicBezTo>
                        <a:pt x="875538" y="455866"/>
                        <a:pt x="876109" y="467392"/>
                        <a:pt x="876109" y="479012"/>
                      </a:cubicBezTo>
                      <a:cubicBezTo>
                        <a:pt x="876109" y="490633"/>
                        <a:pt x="875538" y="502158"/>
                        <a:pt x="874585" y="513588"/>
                      </a:cubicBezTo>
                      <a:lnTo>
                        <a:pt x="874585" y="513588"/>
                      </a:lnTo>
                      <a:close/>
                      <a:moveTo>
                        <a:pt x="783145" y="223742"/>
                      </a:moveTo>
                      <a:lnTo>
                        <a:pt x="842010" y="164783"/>
                      </a:lnTo>
                      <a:lnTo>
                        <a:pt x="793051" y="115824"/>
                      </a:lnTo>
                      <a:lnTo>
                        <a:pt x="734187" y="174784"/>
                      </a:lnTo>
                      <a:cubicBezTo>
                        <a:pt x="751903" y="189643"/>
                        <a:pt x="768286" y="206026"/>
                        <a:pt x="783145" y="223742"/>
                      </a:cubicBezTo>
                      <a:close/>
                    </a:path>
                  </a:pathLst>
                </a:custGeom>
                <a:solidFill>
                  <a:srgbClr val="9E56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51" name="Google Shape;851;p9"/>
                <p:cNvSpPr/>
                <p:nvPr/>
              </p:nvSpPr>
              <p:spPr>
                <a:xfrm>
                  <a:off x="5508116" y="3839241"/>
                  <a:ext cx="1050035" cy="1050035"/>
                </a:xfrm>
                <a:custGeom>
                  <a:avLst/>
                  <a:gdLst/>
                  <a:ahLst/>
                  <a:cxnLst/>
                  <a:rect l="l" t="t" r="r" b="b"/>
                  <a:pathLst>
                    <a:path w="1050035" h="1050035" extrusionOk="0">
                      <a:moveTo>
                        <a:pt x="525018" y="0"/>
                      </a:moveTo>
                      <a:cubicBezTo>
                        <a:pt x="814959" y="0"/>
                        <a:pt x="1050036" y="235077"/>
                        <a:pt x="1050036" y="525018"/>
                      </a:cubicBezTo>
                      <a:cubicBezTo>
                        <a:pt x="1050036" y="815054"/>
                        <a:pt x="814959" y="1050036"/>
                        <a:pt x="525018" y="1050036"/>
                      </a:cubicBezTo>
                      <a:cubicBezTo>
                        <a:pt x="235077" y="1050036"/>
                        <a:pt x="0" y="814959"/>
                        <a:pt x="0" y="525018"/>
                      </a:cubicBezTo>
                      <a:cubicBezTo>
                        <a:pt x="-95" y="235077"/>
                        <a:pt x="234982" y="0"/>
                        <a:pt x="525018" y="0"/>
                      </a:cubicBezTo>
                      <a:lnTo>
                        <a:pt x="525018" y="0"/>
                      </a:lnTo>
                      <a:close/>
                      <a:moveTo>
                        <a:pt x="525018" y="383953"/>
                      </a:moveTo>
                      <a:cubicBezTo>
                        <a:pt x="447104" y="383953"/>
                        <a:pt x="383953" y="447103"/>
                        <a:pt x="383953" y="525018"/>
                      </a:cubicBezTo>
                      <a:cubicBezTo>
                        <a:pt x="383953" y="602932"/>
                        <a:pt x="447104" y="666083"/>
                        <a:pt x="525018" y="666083"/>
                      </a:cubicBezTo>
                      <a:cubicBezTo>
                        <a:pt x="602933" y="666083"/>
                        <a:pt x="666083" y="602932"/>
                        <a:pt x="666083" y="525018"/>
                      </a:cubicBezTo>
                      <a:cubicBezTo>
                        <a:pt x="666083" y="447103"/>
                        <a:pt x="602933" y="383953"/>
                        <a:pt x="525018" y="383953"/>
                      </a:cubicBezTo>
                      <a:lnTo>
                        <a:pt x="525018" y="383953"/>
                      </a:lnTo>
                      <a:close/>
                      <a:moveTo>
                        <a:pt x="525018" y="92297"/>
                      </a:moveTo>
                      <a:cubicBezTo>
                        <a:pt x="285941" y="92297"/>
                        <a:pt x="92202" y="286036"/>
                        <a:pt x="92202" y="525113"/>
                      </a:cubicBezTo>
                      <a:cubicBezTo>
                        <a:pt x="92202" y="764191"/>
                        <a:pt x="285941" y="957929"/>
                        <a:pt x="525018" y="957929"/>
                      </a:cubicBezTo>
                      <a:cubicBezTo>
                        <a:pt x="764000" y="957929"/>
                        <a:pt x="957834" y="764191"/>
                        <a:pt x="957834" y="525113"/>
                      </a:cubicBezTo>
                      <a:cubicBezTo>
                        <a:pt x="957834" y="286036"/>
                        <a:pt x="764000" y="92297"/>
                        <a:pt x="525018" y="92297"/>
                      </a:cubicBezTo>
                      <a:close/>
                    </a:path>
                  </a:pathLst>
                </a:custGeom>
                <a:solidFill>
                  <a:srgbClr val="D98E5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52" name="Google Shape;852;p9"/>
                <p:cNvSpPr/>
                <p:nvPr/>
              </p:nvSpPr>
              <p:spPr>
                <a:xfrm>
                  <a:off x="5508021" y="3912012"/>
                  <a:ext cx="1048035" cy="977360"/>
                </a:xfrm>
                <a:custGeom>
                  <a:avLst/>
                  <a:gdLst/>
                  <a:ahLst/>
                  <a:cxnLst/>
                  <a:rect l="l" t="t" r="r" b="b"/>
                  <a:pathLst>
                    <a:path w="1048035" h="977360" extrusionOk="0">
                      <a:moveTo>
                        <a:pt x="791813" y="0"/>
                      </a:moveTo>
                      <a:cubicBezTo>
                        <a:pt x="884492" y="54769"/>
                        <a:pt x="958882" y="137160"/>
                        <a:pt x="1003649" y="235934"/>
                      </a:cubicBezTo>
                      <a:cubicBezTo>
                        <a:pt x="980884" y="243078"/>
                        <a:pt x="956977" y="246793"/>
                        <a:pt x="932593" y="246793"/>
                      </a:cubicBezTo>
                      <a:cubicBezTo>
                        <a:pt x="923449" y="246793"/>
                        <a:pt x="914305" y="246221"/>
                        <a:pt x="905256" y="245173"/>
                      </a:cubicBezTo>
                      <a:cubicBezTo>
                        <a:pt x="855726" y="154495"/>
                        <a:pt x="774668" y="83439"/>
                        <a:pt x="676847" y="46863"/>
                      </a:cubicBezTo>
                      <a:cubicBezTo>
                        <a:pt x="716185" y="34290"/>
                        <a:pt x="754666" y="18574"/>
                        <a:pt x="791813" y="0"/>
                      </a:cubicBezTo>
                      <a:lnTo>
                        <a:pt x="791813" y="0"/>
                      </a:lnTo>
                      <a:close/>
                      <a:moveTo>
                        <a:pt x="1048036" y="498919"/>
                      </a:moveTo>
                      <a:cubicBezTo>
                        <a:pt x="1039463" y="596551"/>
                        <a:pt x="1004126" y="686562"/>
                        <a:pt x="949452" y="761524"/>
                      </a:cubicBezTo>
                      <a:cubicBezTo>
                        <a:pt x="915543" y="757142"/>
                        <a:pt x="882015" y="749713"/>
                        <a:pt x="849059" y="739235"/>
                      </a:cubicBezTo>
                      <a:cubicBezTo>
                        <a:pt x="901351" y="680180"/>
                        <a:pt x="937832" y="606743"/>
                        <a:pt x="951643" y="525685"/>
                      </a:cubicBezTo>
                      <a:cubicBezTo>
                        <a:pt x="984599" y="521399"/>
                        <a:pt x="1017079" y="512445"/>
                        <a:pt x="1048036" y="498919"/>
                      </a:cubicBezTo>
                      <a:lnTo>
                        <a:pt x="1048036" y="498919"/>
                      </a:lnTo>
                      <a:close/>
                      <a:moveTo>
                        <a:pt x="782765" y="909828"/>
                      </a:moveTo>
                      <a:cubicBezTo>
                        <a:pt x="706660" y="952786"/>
                        <a:pt x="618744" y="977360"/>
                        <a:pt x="525113" y="977360"/>
                      </a:cubicBezTo>
                      <a:cubicBezTo>
                        <a:pt x="397097" y="977360"/>
                        <a:pt x="279844" y="931545"/>
                        <a:pt x="188785" y="855440"/>
                      </a:cubicBezTo>
                      <a:cubicBezTo>
                        <a:pt x="227933" y="842867"/>
                        <a:pt x="268129" y="833437"/>
                        <a:pt x="308800" y="827246"/>
                      </a:cubicBezTo>
                      <a:cubicBezTo>
                        <a:pt x="372427" y="864108"/>
                        <a:pt x="446342" y="885158"/>
                        <a:pt x="525113" y="885158"/>
                      </a:cubicBezTo>
                      <a:cubicBezTo>
                        <a:pt x="576548" y="885158"/>
                        <a:pt x="625793" y="876205"/>
                        <a:pt x="671608" y="859726"/>
                      </a:cubicBezTo>
                      <a:cubicBezTo>
                        <a:pt x="709993" y="873252"/>
                        <a:pt x="747236" y="890016"/>
                        <a:pt x="782765" y="909828"/>
                      </a:cubicBezTo>
                      <a:lnTo>
                        <a:pt x="782765" y="909828"/>
                      </a:lnTo>
                      <a:close/>
                      <a:moveTo>
                        <a:pt x="60198" y="696468"/>
                      </a:moveTo>
                      <a:cubicBezTo>
                        <a:pt x="21812" y="623507"/>
                        <a:pt x="0" y="540449"/>
                        <a:pt x="0" y="452247"/>
                      </a:cubicBezTo>
                      <a:cubicBezTo>
                        <a:pt x="0" y="441103"/>
                        <a:pt x="381" y="430054"/>
                        <a:pt x="1048" y="419005"/>
                      </a:cubicBezTo>
                      <a:cubicBezTo>
                        <a:pt x="32671" y="420052"/>
                        <a:pt x="63913" y="427958"/>
                        <a:pt x="92392" y="442341"/>
                      </a:cubicBezTo>
                      <a:cubicBezTo>
                        <a:pt x="92297" y="445579"/>
                        <a:pt x="92297" y="448913"/>
                        <a:pt x="92297" y="452247"/>
                      </a:cubicBezTo>
                      <a:cubicBezTo>
                        <a:pt x="92297" y="563785"/>
                        <a:pt x="134493" y="665417"/>
                        <a:pt x="203740" y="742188"/>
                      </a:cubicBezTo>
                      <a:cubicBezTo>
                        <a:pt x="177736" y="735901"/>
                        <a:pt x="152114" y="727234"/>
                        <a:pt x="127254" y="716280"/>
                      </a:cubicBezTo>
                      <a:cubicBezTo>
                        <a:pt x="105442" y="706565"/>
                        <a:pt x="82867" y="700087"/>
                        <a:pt x="60198" y="696468"/>
                      </a:cubicBezTo>
                      <a:lnTo>
                        <a:pt x="60198" y="696468"/>
                      </a:lnTo>
                      <a:close/>
                      <a:moveTo>
                        <a:pt x="18859" y="312515"/>
                      </a:moveTo>
                      <a:cubicBezTo>
                        <a:pt x="44958" y="217932"/>
                        <a:pt x="96774" y="134112"/>
                        <a:pt x="166306" y="68961"/>
                      </a:cubicBezTo>
                      <a:cubicBezTo>
                        <a:pt x="214027" y="70104"/>
                        <a:pt x="261652" y="72771"/>
                        <a:pt x="309277" y="77057"/>
                      </a:cubicBezTo>
                      <a:cubicBezTo>
                        <a:pt x="212979" y="132588"/>
                        <a:pt x="140017" y="224123"/>
                        <a:pt x="108871" y="333280"/>
                      </a:cubicBezTo>
                      <a:cubicBezTo>
                        <a:pt x="79248" y="324421"/>
                        <a:pt x="49149" y="317468"/>
                        <a:pt x="18859" y="312515"/>
                      </a:cubicBezTo>
                      <a:lnTo>
                        <a:pt x="18859" y="312515"/>
                      </a:lnTo>
                      <a:close/>
                      <a:moveTo>
                        <a:pt x="383953" y="452723"/>
                      </a:moveTo>
                      <a:cubicBezTo>
                        <a:pt x="469011" y="397192"/>
                        <a:pt x="577120" y="393001"/>
                        <a:pt x="665607" y="440245"/>
                      </a:cubicBezTo>
                      <a:cubicBezTo>
                        <a:pt x="665988" y="444246"/>
                        <a:pt x="666179" y="448246"/>
                        <a:pt x="666179" y="452342"/>
                      </a:cubicBezTo>
                      <a:cubicBezTo>
                        <a:pt x="666179" y="530257"/>
                        <a:pt x="603028" y="593408"/>
                        <a:pt x="525113" y="593408"/>
                      </a:cubicBezTo>
                      <a:cubicBezTo>
                        <a:pt x="447294" y="593408"/>
                        <a:pt x="384238" y="530447"/>
                        <a:pt x="383953" y="452723"/>
                      </a:cubicBezTo>
                      <a:close/>
                    </a:path>
                  </a:pathLst>
                </a:custGeom>
                <a:solidFill>
                  <a:srgbClr val="F7AA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grpSp>
            <p:nvGrpSpPr>
              <p:cNvPr id="853" name="Google Shape;853;p9"/>
              <p:cNvGrpSpPr/>
              <p:nvPr/>
            </p:nvGrpSpPr>
            <p:grpSpPr>
              <a:xfrm>
                <a:off x="6987920" y="3839241"/>
                <a:ext cx="1050035" cy="1050131"/>
                <a:chOff x="6987920" y="3839241"/>
                <a:chExt cx="1050035" cy="1050131"/>
              </a:xfrm>
            </p:grpSpPr>
            <p:sp>
              <p:nvSpPr>
                <p:cNvPr id="854" name="Google Shape;854;p9"/>
                <p:cNvSpPr/>
                <p:nvPr/>
              </p:nvSpPr>
              <p:spPr>
                <a:xfrm>
                  <a:off x="7034021" y="3885342"/>
                  <a:ext cx="957833" cy="957929"/>
                </a:xfrm>
                <a:custGeom>
                  <a:avLst/>
                  <a:gdLst/>
                  <a:ahLst/>
                  <a:cxnLst/>
                  <a:rect l="l" t="t" r="r" b="b"/>
                  <a:pathLst>
                    <a:path w="957833" h="957929" extrusionOk="0">
                      <a:moveTo>
                        <a:pt x="513493" y="0"/>
                      </a:moveTo>
                      <a:lnTo>
                        <a:pt x="444341" y="0"/>
                      </a:lnTo>
                      <a:lnTo>
                        <a:pt x="444341" y="395478"/>
                      </a:lnTo>
                      <a:lnTo>
                        <a:pt x="164782" y="115824"/>
                      </a:lnTo>
                      <a:lnTo>
                        <a:pt x="115824" y="164783"/>
                      </a:lnTo>
                      <a:lnTo>
                        <a:pt x="395383" y="444341"/>
                      </a:lnTo>
                      <a:lnTo>
                        <a:pt x="0" y="444341"/>
                      </a:lnTo>
                      <a:lnTo>
                        <a:pt x="0" y="513588"/>
                      </a:lnTo>
                      <a:lnTo>
                        <a:pt x="395383" y="513588"/>
                      </a:lnTo>
                      <a:lnTo>
                        <a:pt x="115824" y="793147"/>
                      </a:lnTo>
                      <a:lnTo>
                        <a:pt x="164782" y="842105"/>
                      </a:lnTo>
                      <a:lnTo>
                        <a:pt x="444341" y="562451"/>
                      </a:lnTo>
                      <a:lnTo>
                        <a:pt x="444341" y="957929"/>
                      </a:lnTo>
                      <a:lnTo>
                        <a:pt x="513493" y="957929"/>
                      </a:lnTo>
                      <a:lnTo>
                        <a:pt x="513493" y="562451"/>
                      </a:lnTo>
                      <a:lnTo>
                        <a:pt x="793147" y="842105"/>
                      </a:lnTo>
                      <a:lnTo>
                        <a:pt x="842010" y="793147"/>
                      </a:lnTo>
                      <a:lnTo>
                        <a:pt x="562451" y="513588"/>
                      </a:lnTo>
                      <a:lnTo>
                        <a:pt x="957834" y="513588"/>
                      </a:lnTo>
                      <a:lnTo>
                        <a:pt x="957834" y="444341"/>
                      </a:lnTo>
                      <a:lnTo>
                        <a:pt x="562451" y="444341"/>
                      </a:lnTo>
                      <a:lnTo>
                        <a:pt x="842010" y="164783"/>
                      </a:lnTo>
                      <a:lnTo>
                        <a:pt x="793147" y="115824"/>
                      </a:lnTo>
                      <a:lnTo>
                        <a:pt x="513493" y="395478"/>
                      </a:lnTo>
                      <a:close/>
                    </a:path>
                  </a:pathLst>
                </a:custGeom>
                <a:solidFill>
                  <a:srgbClr val="BF70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55" name="Google Shape;855;p9"/>
                <p:cNvSpPr/>
                <p:nvPr/>
              </p:nvSpPr>
              <p:spPr>
                <a:xfrm>
                  <a:off x="7034021" y="3885342"/>
                  <a:ext cx="957929" cy="957929"/>
                </a:xfrm>
                <a:custGeom>
                  <a:avLst/>
                  <a:gdLst/>
                  <a:ahLst/>
                  <a:cxnLst/>
                  <a:rect l="l" t="t" r="r" b="b"/>
                  <a:pathLst>
                    <a:path w="957929" h="957929" extrusionOk="0">
                      <a:moveTo>
                        <a:pt x="513493" y="0"/>
                      </a:moveTo>
                      <a:lnTo>
                        <a:pt x="444341" y="0"/>
                      </a:lnTo>
                      <a:lnTo>
                        <a:pt x="444341" y="83344"/>
                      </a:lnTo>
                      <a:cubicBezTo>
                        <a:pt x="455771" y="82391"/>
                        <a:pt x="467296" y="81820"/>
                        <a:pt x="478917" y="81820"/>
                      </a:cubicBezTo>
                      <a:cubicBezTo>
                        <a:pt x="490538" y="81820"/>
                        <a:pt x="502063" y="82296"/>
                        <a:pt x="513493" y="83344"/>
                      </a:cubicBezTo>
                      <a:lnTo>
                        <a:pt x="513493" y="0"/>
                      </a:lnTo>
                      <a:lnTo>
                        <a:pt x="513493" y="0"/>
                      </a:lnTo>
                      <a:close/>
                      <a:moveTo>
                        <a:pt x="444341" y="305562"/>
                      </a:moveTo>
                      <a:lnTo>
                        <a:pt x="444341" y="395383"/>
                      </a:lnTo>
                      <a:lnTo>
                        <a:pt x="380809" y="331851"/>
                      </a:lnTo>
                      <a:cubicBezTo>
                        <a:pt x="361474" y="344805"/>
                        <a:pt x="344805" y="361474"/>
                        <a:pt x="331851" y="380809"/>
                      </a:cubicBezTo>
                      <a:lnTo>
                        <a:pt x="395383" y="444341"/>
                      </a:lnTo>
                      <a:lnTo>
                        <a:pt x="305562" y="444341"/>
                      </a:lnTo>
                      <a:cubicBezTo>
                        <a:pt x="303371" y="455486"/>
                        <a:pt x="302133" y="467106"/>
                        <a:pt x="302133" y="478917"/>
                      </a:cubicBezTo>
                      <a:cubicBezTo>
                        <a:pt x="302133" y="490728"/>
                        <a:pt x="303276" y="502348"/>
                        <a:pt x="305562" y="513493"/>
                      </a:cubicBezTo>
                      <a:lnTo>
                        <a:pt x="395383" y="513493"/>
                      </a:lnTo>
                      <a:lnTo>
                        <a:pt x="331851" y="577024"/>
                      </a:lnTo>
                      <a:cubicBezTo>
                        <a:pt x="344805" y="596360"/>
                        <a:pt x="361379" y="613029"/>
                        <a:pt x="380809" y="625983"/>
                      </a:cubicBezTo>
                      <a:lnTo>
                        <a:pt x="444341" y="562451"/>
                      </a:lnTo>
                      <a:lnTo>
                        <a:pt x="444341" y="652272"/>
                      </a:lnTo>
                      <a:cubicBezTo>
                        <a:pt x="455485" y="654463"/>
                        <a:pt x="467106" y="655701"/>
                        <a:pt x="478917" y="655701"/>
                      </a:cubicBezTo>
                      <a:cubicBezTo>
                        <a:pt x="490728" y="655701"/>
                        <a:pt x="502348" y="654558"/>
                        <a:pt x="513493" y="652272"/>
                      </a:cubicBezTo>
                      <a:lnTo>
                        <a:pt x="513493" y="562451"/>
                      </a:lnTo>
                      <a:lnTo>
                        <a:pt x="577024" y="625983"/>
                      </a:lnTo>
                      <a:cubicBezTo>
                        <a:pt x="596360" y="613029"/>
                        <a:pt x="613029" y="596360"/>
                        <a:pt x="625983" y="577024"/>
                      </a:cubicBezTo>
                      <a:lnTo>
                        <a:pt x="562451" y="513493"/>
                      </a:lnTo>
                      <a:lnTo>
                        <a:pt x="652272" y="513493"/>
                      </a:lnTo>
                      <a:cubicBezTo>
                        <a:pt x="654463" y="502348"/>
                        <a:pt x="655606" y="490728"/>
                        <a:pt x="655606" y="478917"/>
                      </a:cubicBezTo>
                      <a:cubicBezTo>
                        <a:pt x="655606" y="467106"/>
                        <a:pt x="654463" y="455486"/>
                        <a:pt x="652272" y="444341"/>
                      </a:cubicBezTo>
                      <a:lnTo>
                        <a:pt x="562451" y="444341"/>
                      </a:lnTo>
                      <a:lnTo>
                        <a:pt x="625983" y="380809"/>
                      </a:lnTo>
                      <a:cubicBezTo>
                        <a:pt x="613029" y="361474"/>
                        <a:pt x="596455" y="344805"/>
                        <a:pt x="577024" y="331851"/>
                      </a:cubicBezTo>
                      <a:lnTo>
                        <a:pt x="513493" y="395383"/>
                      </a:lnTo>
                      <a:lnTo>
                        <a:pt x="513493" y="305562"/>
                      </a:lnTo>
                      <a:cubicBezTo>
                        <a:pt x="502348" y="303371"/>
                        <a:pt x="490728" y="302133"/>
                        <a:pt x="478917" y="302133"/>
                      </a:cubicBezTo>
                      <a:cubicBezTo>
                        <a:pt x="467106" y="302228"/>
                        <a:pt x="455485" y="303371"/>
                        <a:pt x="444341" y="305562"/>
                      </a:cubicBezTo>
                      <a:lnTo>
                        <a:pt x="444341" y="305562"/>
                      </a:lnTo>
                      <a:close/>
                      <a:moveTo>
                        <a:pt x="223647" y="174784"/>
                      </a:moveTo>
                      <a:lnTo>
                        <a:pt x="164687" y="115824"/>
                      </a:lnTo>
                      <a:lnTo>
                        <a:pt x="115729" y="164783"/>
                      </a:lnTo>
                      <a:lnTo>
                        <a:pt x="174688" y="223742"/>
                      </a:lnTo>
                      <a:cubicBezTo>
                        <a:pt x="189643" y="206026"/>
                        <a:pt x="206026" y="189643"/>
                        <a:pt x="223647" y="174784"/>
                      </a:cubicBezTo>
                      <a:lnTo>
                        <a:pt x="223647" y="174784"/>
                      </a:lnTo>
                      <a:close/>
                      <a:moveTo>
                        <a:pt x="83344" y="444341"/>
                      </a:moveTo>
                      <a:lnTo>
                        <a:pt x="0" y="444341"/>
                      </a:lnTo>
                      <a:lnTo>
                        <a:pt x="0" y="513493"/>
                      </a:lnTo>
                      <a:lnTo>
                        <a:pt x="83344" y="513493"/>
                      </a:lnTo>
                      <a:cubicBezTo>
                        <a:pt x="82391" y="502063"/>
                        <a:pt x="81820" y="490538"/>
                        <a:pt x="81820" y="478917"/>
                      </a:cubicBezTo>
                      <a:cubicBezTo>
                        <a:pt x="81820" y="467296"/>
                        <a:pt x="82296" y="455771"/>
                        <a:pt x="83344" y="444341"/>
                      </a:cubicBezTo>
                      <a:lnTo>
                        <a:pt x="83344" y="444341"/>
                      </a:lnTo>
                      <a:close/>
                      <a:moveTo>
                        <a:pt x="174784" y="734282"/>
                      </a:moveTo>
                      <a:lnTo>
                        <a:pt x="115824" y="793147"/>
                      </a:lnTo>
                      <a:lnTo>
                        <a:pt x="164782" y="842105"/>
                      </a:lnTo>
                      <a:lnTo>
                        <a:pt x="223742" y="783241"/>
                      </a:lnTo>
                      <a:cubicBezTo>
                        <a:pt x="206026" y="768287"/>
                        <a:pt x="189643" y="751904"/>
                        <a:pt x="174784" y="734282"/>
                      </a:cubicBezTo>
                      <a:lnTo>
                        <a:pt x="174784" y="734282"/>
                      </a:lnTo>
                      <a:close/>
                      <a:moveTo>
                        <a:pt x="444341" y="874586"/>
                      </a:moveTo>
                      <a:lnTo>
                        <a:pt x="444341" y="957929"/>
                      </a:lnTo>
                      <a:lnTo>
                        <a:pt x="513493" y="957929"/>
                      </a:lnTo>
                      <a:lnTo>
                        <a:pt x="513493" y="874586"/>
                      </a:lnTo>
                      <a:cubicBezTo>
                        <a:pt x="502063" y="875538"/>
                        <a:pt x="490538" y="876110"/>
                        <a:pt x="478917" y="876110"/>
                      </a:cubicBezTo>
                      <a:cubicBezTo>
                        <a:pt x="467296" y="876110"/>
                        <a:pt x="455771" y="875538"/>
                        <a:pt x="444341" y="874586"/>
                      </a:cubicBezTo>
                      <a:lnTo>
                        <a:pt x="444341" y="874586"/>
                      </a:lnTo>
                      <a:close/>
                      <a:moveTo>
                        <a:pt x="734187" y="783146"/>
                      </a:moveTo>
                      <a:lnTo>
                        <a:pt x="793147" y="842010"/>
                      </a:lnTo>
                      <a:lnTo>
                        <a:pt x="842105" y="793052"/>
                      </a:lnTo>
                      <a:lnTo>
                        <a:pt x="783146" y="734282"/>
                      </a:lnTo>
                      <a:cubicBezTo>
                        <a:pt x="768287" y="751904"/>
                        <a:pt x="751904" y="768287"/>
                        <a:pt x="734187" y="783146"/>
                      </a:cubicBezTo>
                      <a:lnTo>
                        <a:pt x="734187" y="783146"/>
                      </a:lnTo>
                      <a:close/>
                      <a:moveTo>
                        <a:pt x="874585" y="513588"/>
                      </a:moveTo>
                      <a:lnTo>
                        <a:pt x="957929" y="513588"/>
                      </a:lnTo>
                      <a:lnTo>
                        <a:pt x="957929" y="444437"/>
                      </a:lnTo>
                      <a:lnTo>
                        <a:pt x="874585" y="444437"/>
                      </a:lnTo>
                      <a:cubicBezTo>
                        <a:pt x="875538" y="455866"/>
                        <a:pt x="876109" y="467392"/>
                        <a:pt x="876109" y="479012"/>
                      </a:cubicBezTo>
                      <a:cubicBezTo>
                        <a:pt x="876109" y="490633"/>
                        <a:pt x="875538" y="502158"/>
                        <a:pt x="874585" y="513588"/>
                      </a:cubicBezTo>
                      <a:lnTo>
                        <a:pt x="874585" y="513588"/>
                      </a:lnTo>
                      <a:close/>
                      <a:moveTo>
                        <a:pt x="783146" y="223742"/>
                      </a:moveTo>
                      <a:lnTo>
                        <a:pt x="842105" y="164783"/>
                      </a:lnTo>
                      <a:lnTo>
                        <a:pt x="793147" y="115824"/>
                      </a:lnTo>
                      <a:lnTo>
                        <a:pt x="734187" y="174784"/>
                      </a:lnTo>
                      <a:cubicBezTo>
                        <a:pt x="751904" y="189643"/>
                        <a:pt x="768287" y="206026"/>
                        <a:pt x="783146" y="223742"/>
                      </a:cubicBezTo>
                      <a:close/>
                    </a:path>
                  </a:pathLst>
                </a:custGeom>
                <a:solidFill>
                  <a:srgbClr val="9E56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56" name="Google Shape;856;p9"/>
                <p:cNvSpPr/>
                <p:nvPr/>
              </p:nvSpPr>
              <p:spPr>
                <a:xfrm>
                  <a:off x="6987920" y="3839241"/>
                  <a:ext cx="1050035" cy="1050035"/>
                </a:xfrm>
                <a:custGeom>
                  <a:avLst/>
                  <a:gdLst/>
                  <a:ahLst/>
                  <a:cxnLst/>
                  <a:rect l="l" t="t" r="r" b="b"/>
                  <a:pathLst>
                    <a:path w="1050035" h="1050035" extrusionOk="0">
                      <a:moveTo>
                        <a:pt x="525018" y="0"/>
                      </a:moveTo>
                      <a:cubicBezTo>
                        <a:pt x="814959" y="0"/>
                        <a:pt x="1050036" y="235077"/>
                        <a:pt x="1050036" y="525018"/>
                      </a:cubicBezTo>
                      <a:cubicBezTo>
                        <a:pt x="1050036" y="815054"/>
                        <a:pt x="814959" y="1050036"/>
                        <a:pt x="525018" y="1050036"/>
                      </a:cubicBezTo>
                      <a:cubicBezTo>
                        <a:pt x="235077" y="1050036"/>
                        <a:pt x="0" y="814959"/>
                        <a:pt x="0" y="525018"/>
                      </a:cubicBezTo>
                      <a:cubicBezTo>
                        <a:pt x="0" y="235077"/>
                        <a:pt x="235077" y="0"/>
                        <a:pt x="525018" y="0"/>
                      </a:cubicBezTo>
                      <a:lnTo>
                        <a:pt x="525018" y="0"/>
                      </a:lnTo>
                      <a:close/>
                      <a:moveTo>
                        <a:pt x="525018" y="383953"/>
                      </a:moveTo>
                      <a:cubicBezTo>
                        <a:pt x="447103" y="383953"/>
                        <a:pt x="383953" y="447103"/>
                        <a:pt x="383953" y="525018"/>
                      </a:cubicBezTo>
                      <a:cubicBezTo>
                        <a:pt x="383953" y="602932"/>
                        <a:pt x="447103" y="666083"/>
                        <a:pt x="525018" y="666083"/>
                      </a:cubicBezTo>
                      <a:cubicBezTo>
                        <a:pt x="602932" y="666083"/>
                        <a:pt x="666083" y="602932"/>
                        <a:pt x="666083" y="525018"/>
                      </a:cubicBezTo>
                      <a:cubicBezTo>
                        <a:pt x="666178" y="447103"/>
                        <a:pt x="602932" y="383953"/>
                        <a:pt x="525018" y="383953"/>
                      </a:cubicBezTo>
                      <a:lnTo>
                        <a:pt x="525018" y="383953"/>
                      </a:lnTo>
                      <a:close/>
                      <a:moveTo>
                        <a:pt x="525018" y="92297"/>
                      </a:moveTo>
                      <a:cubicBezTo>
                        <a:pt x="285940" y="92297"/>
                        <a:pt x="92202" y="286036"/>
                        <a:pt x="92202" y="525113"/>
                      </a:cubicBezTo>
                      <a:cubicBezTo>
                        <a:pt x="92202" y="764191"/>
                        <a:pt x="285940" y="957929"/>
                        <a:pt x="525018" y="957929"/>
                      </a:cubicBezTo>
                      <a:cubicBezTo>
                        <a:pt x="764000" y="957929"/>
                        <a:pt x="957834" y="764191"/>
                        <a:pt x="957834" y="525113"/>
                      </a:cubicBezTo>
                      <a:cubicBezTo>
                        <a:pt x="957834" y="286036"/>
                        <a:pt x="764095" y="92297"/>
                        <a:pt x="525018" y="92297"/>
                      </a:cubicBezTo>
                      <a:close/>
                    </a:path>
                  </a:pathLst>
                </a:custGeom>
                <a:solidFill>
                  <a:srgbClr val="D98E5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57" name="Google Shape;857;p9"/>
                <p:cNvSpPr/>
                <p:nvPr/>
              </p:nvSpPr>
              <p:spPr>
                <a:xfrm>
                  <a:off x="6987920" y="3912012"/>
                  <a:ext cx="1048035" cy="977360"/>
                </a:xfrm>
                <a:custGeom>
                  <a:avLst/>
                  <a:gdLst/>
                  <a:ahLst/>
                  <a:cxnLst/>
                  <a:rect l="l" t="t" r="r" b="b"/>
                  <a:pathLst>
                    <a:path w="1048035" h="977360" extrusionOk="0">
                      <a:moveTo>
                        <a:pt x="791813" y="0"/>
                      </a:moveTo>
                      <a:cubicBezTo>
                        <a:pt x="884491" y="54769"/>
                        <a:pt x="958882" y="137160"/>
                        <a:pt x="1003554" y="235934"/>
                      </a:cubicBezTo>
                      <a:cubicBezTo>
                        <a:pt x="980789" y="243078"/>
                        <a:pt x="956881" y="246793"/>
                        <a:pt x="932497" y="246793"/>
                      </a:cubicBezTo>
                      <a:cubicBezTo>
                        <a:pt x="923353" y="246793"/>
                        <a:pt x="914209" y="246221"/>
                        <a:pt x="905161" y="245173"/>
                      </a:cubicBezTo>
                      <a:cubicBezTo>
                        <a:pt x="855631" y="154495"/>
                        <a:pt x="774573" y="83439"/>
                        <a:pt x="676751" y="46863"/>
                      </a:cubicBezTo>
                      <a:cubicBezTo>
                        <a:pt x="716185" y="34290"/>
                        <a:pt x="754666" y="18574"/>
                        <a:pt x="791813" y="0"/>
                      </a:cubicBezTo>
                      <a:lnTo>
                        <a:pt x="791813" y="0"/>
                      </a:lnTo>
                      <a:close/>
                      <a:moveTo>
                        <a:pt x="1048036" y="498919"/>
                      </a:moveTo>
                      <a:cubicBezTo>
                        <a:pt x="1039463" y="596551"/>
                        <a:pt x="1004125" y="686562"/>
                        <a:pt x="949452" y="761524"/>
                      </a:cubicBezTo>
                      <a:cubicBezTo>
                        <a:pt x="915543" y="757142"/>
                        <a:pt x="882015" y="749713"/>
                        <a:pt x="849058" y="739235"/>
                      </a:cubicBezTo>
                      <a:cubicBezTo>
                        <a:pt x="901351" y="680180"/>
                        <a:pt x="937736" y="606743"/>
                        <a:pt x="951643" y="525685"/>
                      </a:cubicBezTo>
                      <a:cubicBezTo>
                        <a:pt x="984599" y="521399"/>
                        <a:pt x="1017080" y="512445"/>
                        <a:pt x="1048036" y="498919"/>
                      </a:cubicBezTo>
                      <a:lnTo>
                        <a:pt x="1048036" y="498919"/>
                      </a:lnTo>
                      <a:close/>
                      <a:moveTo>
                        <a:pt x="782669" y="909828"/>
                      </a:moveTo>
                      <a:cubicBezTo>
                        <a:pt x="706564" y="952786"/>
                        <a:pt x="618649" y="977360"/>
                        <a:pt x="525018" y="977360"/>
                      </a:cubicBezTo>
                      <a:cubicBezTo>
                        <a:pt x="397002" y="977360"/>
                        <a:pt x="279749" y="931545"/>
                        <a:pt x="188595" y="855440"/>
                      </a:cubicBezTo>
                      <a:cubicBezTo>
                        <a:pt x="227743" y="842867"/>
                        <a:pt x="267938" y="833437"/>
                        <a:pt x="308610" y="827246"/>
                      </a:cubicBezTo>
                      <a:cubicBezTo>
                        <a:pt x="372237" y="864108"/>
                        <a:pt x="446151" y="885158"/>
                        <a:pt x="524923" y="885158"/>
                      </a:cubicBezTo>
                      <a:cubicBezTo>
                        <a:pt x="576358" y="885158"/>
                        <a:pt x="625602" y="876205"/>
                        <a:pt x="671417" y="859726"/>
                      </a:cubicBezTo>
                      <a:cubicBezTo>
                        <a:pt x="709993" y="873252"/>
                        <a:pt x="747141" y="890016"/>
                        <a:pt x="782669" y="909828"/>
                      </a:cubicBezTo>
                      <a:lnTo>
                        <a:pt x="782669" y="909828"/>
                      </a:lnTo>
                      <a:close/>
                      <a:moveTo>
                        <a:pt x="60198" y="696468"/>
                      </a:moveTo>
                      <a:cubicBezTo>
                        <a:pt x="21812" y="623507"/>
                        <a:pt x="0" y="540449"/>
                        <a:pt x="0" y="452247"/>
                      </a:cubicBezTo>
                      <a:cubicBezTo>
                        <a:pt x="0" y="441103"/>
                        <a:pt x="381" y="430054"/>
                        <a:pt x="1048" y="419005"/>
                      </a:cubicBezTo>
                      <a:cubicBezTo>
                        <a:pt x="32671" y="420052"/>
                        <a:pt x="63913" y="427958"/>
                        <a:pt x="92392" y="442341"/>
                      </a:cubicBezTo>
                      <a:cubicBezTo>
                        <a:pt x="92297" y="445579"/>
                        <a:pt x="92297" y="448913"/>
                        <a:pt x="92297" y="452247"/>
                      </a:cubicBezTo>
                      <a:cubicBezTo>
                        <a:pt x="92297" y="563785"/>
                        <a:pt x="134493" y="665417"/>
                        <a:pt x="203740" y="742188"/>
                      </a:cubicBezTo>
                      <a:cubicBezTo>
                        <a:pt x="177736" y="735901"/>
                        <a:pt x="152114" y="727234"/>
                        <a:pt x="127254" y="716280"/>
                      </a:cubicBezTo>
                      <a:cubicBezTo>
                        <a:pt x="105442" y="706565"/>
                        <a:pt x="82867" y="700087"/>
                        <a:pt x="60198" y="696468"/>
                      </a:cubicBezTo>
                      <a:lnTo>
                        <a:pt x="60198" y="696468"/>
                      </a:lnTo>
                      <a:close/>
                      <a:moveTo>
                        <a:pt x="18859" y="312515"/>
                      </a:moveTo>
                      <a:cubicBezTo>
                        <a:pt x="44958" y="217932"/>
                        <a:pt x="96774" y="134112"/>
                        <a:pt x="166306" y="68961"/>
                      </a:cubicBezTo>
                      <a:cubicBezTo>
                        <a:pt x="214026" y="70104"/>
                        <a:pt x="261651" y="72771"/>
                        <a:pt x="309276" y="77057"/>
                      </a:cubicBezTo>
                      <a:cubicBezTo>
                        <a:pt x="212884" y="132588"/>
                        <a:pt x="140017" y="224123"/>
                        <a:pt x="108871" y="333280"/>
                      </a:cubicBezTo>
                      <a:cubicBezTo>
                        <a:pt x="79248" y="324421"/>
                        <a:pt x="49149" y="317468"/>
                        <a:pt x="18859" y="312515"/>
                      </a:cubicBezTo>
                      <a:lnTo>
                        <a:pt x="18859" y="312515"/>
                      </a:lnTo>
                      <a:close/>
                      <a:moveTo>
                        <a:pt x="383953" y="452723"/>
                      </a:moveTo>
                      <a:cubicBezTo>
                        <a:pt x="469011" y="397192"/>
                        <a:pt x="577120" y="393001"/>
                        <a:pt x="665607" y="440245"/>
                      </a:cubicBezTo>
                      <a:cubicBezTo>
                        <a:pt x="665988" y="444246"/>
                        <a:pt x="666178" y="448246"/>
                        <a:pt x="666178" y="452342"/>
                      </a:cubicBezTo>
                      <a:cubicBezTo>
                        <a:pt x="666178" y="530257"/>
                        <a:pt x="603028" y="593408"/>
                        <a:pt x="525113" y="593408"/>
                      </a:cubicBezTo>
                      <a:cubicBezTo>
                        <a:pt x="447199" y="593408"/>
                        <a:pt x="384143" y="530447"/>
                        <a:pt x="383953" y="452723"/>
                      </a:cubicBezTo>
                      <a:close/>
                    </a:path>
                  </a:pathLst>
                </a:custGeom>
                <a:solidFill>
                  <a:srgbClr val="F7AA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grpSp>
        <p:sp>
          <p:nvSpPr>
            <p:cNvPr id="858" name="Google Shape;858;p9"/>
            <p:cNvSpPr/>
            <p:nvPr/>
          </p:nvSpPr>
          <p:spPr>
            <a:xfrm rot="-1954443">
              <a:off x="-97283" y="5681492"/>
              <a:ext cx="1408533" cy="50150"/>
            </a:xfrm>
            <a:custGeom>
              <a:avLst/>
              <a:gdLst/>
              <a:ahLst/>
              <a:cxnLst/>
              <a:rect l="l" t="t" r="r" b="b"/>
              <a:pathLst>
                <a:path w="2637701" h="93914" extrusionOk="0">
                  <a:moveTo>
                    <a:pt x="0" y="0"/>
                  </a:moveTo>
                  <a:lnTo>
                    <a:pt x="2637702" y="0"/>
                  </a:lnTo>
                  <a:lnTo>
                    <a:pt x="2637702" y="93914"/>
                  </a:lnTo>
                  <a:lnTo>
                    <a:pt x="0" y="93914"/>
                  </a:lnTo>
                  <a:close/>
                </a:path>
              </a:pathLst>
            </a:custGeom>
            <a:solidFill>
              <a:srgbClr val="D98E5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859" name="Google Shape;859;p9"/>
            <p:cNvSpPr/>
            <p:nvPr/>
          </p:nvSpPr>
          <p:spPr>
            <a:xfrm>
              <a:off x="1124630" y="5353819"/>
              <a:ext cx="27670" cy="27670"/>
            </a:xfrm>
            <a:custGeom>
              <a:avLst/>
              <a:gdLst/>
              <a:ahLst/>
              <a:cxnLst/>
              <a:rect l="l" t="t" r="r" b="b"/>
              <a:pathLst>
                <a:path w="51720" h="51720" extrusionOk="0">
                  <a:moveTo>
                    <a:pt x="25908" y="51721"/>
                  </a:moveTo>
                  <a:cubicBezTo>
                    <a:pt x="40196" y="51721"/>
                    <a:pt x="51721" y="40100"/>
                    <a:pt x="51721" y="25813"/>
                  </a:cubicBezTo>
                  <a:cubicBezTo>
                    <a:pt x="51721" y="11525"/>
                    <a:pt x="40100" y="0"/>
                    <a:pt x="25908" y="0"/>
                  </a:cubicBezTo>
                  <a:cubicBezTo>
                    <a:pt x="11621" y="0"/>
                    <a:pt x="0" y="11621"/>
                    <a:pt x="0" y="25813"/>
                  </a:cubicBezTo>
                  <a:cubicBezTo>
                    <a:pt x="0" y="40100"/>
                    <a:pt x="11716" y="51721"/>
                    <a:pt x="25908" y="51721"/>
                  </a:cubicBezTo>
                  <a:close/>
                </a:path>
              </a:pathLst>
            </a:custGeom>
            <a:solidFill>
              <a:srgbClr val="9D5F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grpSp>
        <p:nvGrpSpPr>
          <p:cNvPr id="860" name="Google Shape;860;p9"/>
          <p:cNvGrpSpPr/>
          <p:nvPr/>
        </p:nvGrpSpPr>
        <p:grpSpPr>
          <a:xfrm rot="370135" flipH="1">
            <a:off x="8015315" y="10269678"/>
            <a:ext cx="2436411" cy="2529132"/>
            <a:chOff x="2362009" y="2723845"/>
            <a:chExt cx="709332" cy="736134"/>
          </a:xfrm>
        </p:grpSpPr>
        <p:sp>
          <p:nvSpPr>
            <p:cNvPr id="861" name="Google Shape;861;p9"/>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62" name="Google Shape;862;p9"/>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63" name="Google Shape;863;p9"/>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64" name="Google Shape;864;p9"/>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65" name="Google Shape;865;p9"/>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66" name="Google Shape;866;p9"/>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867" name="Google Shape;867;p9"/>
          <p:cNvGrpSpPr/>
          <p:nvPr/>
        </p:nvGrpSpPr>
        <p:grpSpPr>
          <a:xfrm flipH="1">
            <a:off x="1134811" y="6237630"/>
            <a:ext cx="6497358" cy="5520708"/>
            <a:chOff x="8763303" y="3646951"/>
            <a:chExt cx="2515891" cy="2137159"/>
          </a:xfrm>
        </p:grpSpPr>
        <p:sp>
          <p:nvSpPr>
            <p:cNvPr id="868" name="Google Shape;868;p9"/>
            <p:cNvSpPr/>
            <p:nvPr/>
          </p:nvSpPr>
          <p:spPr>
            <a:xfrm>
              <a:off x="9392154" y="3646951"/>
              <a:ext cx="1084935" cy="1129421"/>
            </a:xfrm>
            <a:custGeom>
              <a:avLst/>
              <a:gdLst/>
              <a:ahLst/>
              <a:cxnLst/>
              <a:rect l="l" t="t" r="r" b="b"/>
              <a:pathLst>
                <a:path w="24510" h="25515" extrusionOk="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84B1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nvGrpSpPr>
            <p:cNvPr id="869" name="Google Shape;869;p9"/>
            <p:cNvGrpSpPr/>
            <p:nvPr/>
          </p:nvGrpSpPr>
          <p:grpSpPr>
            <a:xfrm>
              <a:off x="9438030" y="3761294"/>
              <a:ext cx="1037688" cy="1278462"/>
              <a:chOff x="2409244" y="2857703"/>
              <a:chExt cx="604080" cy="744244"/>
            </a:xfrm>
          </p:grpSpPr>
          <p:sp>
            <p:nvSpPr>
              <p:cNvPr id="870" name="Google Shape;870;p9"/>
              <p:cNvSpPr/>
              <p:nvPr/>
            </p:nvSpPr>
            <p:spPr>
              <a:xfrm rot="-1561164">
                <a:off x="2535891" y="2901207"/>
                <a:ext cx="350787" cy="657237"/>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71" name="Google Shape;871;p9"/>
              <p:cNvSpPr/>
              <p:nvPr/>
            </p:nvSpPr>
            <p:spPr>
              <a:xfrm rot="-2515216">
                <a:off x="2514083" y="3102481"/>
                <a:ext cx="166142" cy="338012"/>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72" name="Google Shape;872;p9"/>
              <p:cNvSpPr/>
              <p:nvPr/>
            </p:nvSpPr>
            <p:spPr>
              <a:xfrm rot="-1557633">
                <a:off x="2653005"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sp>
          <p:nvSpPr>
            <p:cNvPr id="873" name="Google Shape;873;p9"/>
            <p:cNvSpPr/>
            <p:nvPr/>
          </p:nvSpPr>
          <p:spPr>
            <a:xfrm>
              <a:off x="10194259" y="4391304"/>
              <a:ext cx="1084935" cy="1129421"/>
            </a:xfrm>
            <a:custGeom>
              <a:avLst/>
              <a:gdLst/>
              <a:ahLst/>
              <a:cxnLst/>
              <a:rect l="l" t="t" r="r" b="b"/>
              <a:pathLst>
                <a:path w="24510" h="25515" extrusionOk="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nvGrpSpPr>
            <p:cNvPr id="874" name="Google Shape;874;p9"/>
            <p:cNvGrpSpPr/>
            <p:nvPr/>
          </p:nvGrpSpPr>
          <p:grpSpPr>
            <a:xfrm>
              <a:off x="10240135" y="4505647"/>
              <a:ext cx="1037688" cy="1278462"/>
              <a:chOff x="2409244" y="2857703"/>
              <a:chExt cx="604080" cy="744244"/>
            </a:xfrm>
          </p:grpSpPr>
          <p:sp>
            <p:nvSpPr>
              <p:cNvPr id="875" name="Google Shape;875;p9"/>
              <p:cNvSpPr/>
              <p:nvPr/>
            </p:nvSpPr>
            <p:spPr>
              <a:xfrm rot="-1561164">
                <a:off x="2535891" y="2901207"/>
                <a:ext cx="350787" cy="657237"/>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76" name="Google Shape;876;p9"/>
              <p:cNvSpPr/>
              <p:nvPr/>
            </p:nvSpPr>
            <p:spPr>
              <a:xfrm rot="-2515216">
                <a:off x="2514083" y="3102481"/>
                <a:ext cx="166142" cy="338012"/>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77" name="Google Shape;877;p9"/>
              <p:cNvSpPr/>
              <p:nvPr/>
            </p:nvSpPr>
            <p:spPr>
              <a:xfrm rot="-1557633">
                <a:off x="2653005"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sp>
          <p:nvSpPr>
            <p:cNvPr id="878" name="Google Shape;878;p9"/>
            <p:cNvSpPr/>
            <p:nvPr/>
          </p:nvSpPr>
          <p:spPr>
            <a:xfrm>
              <a:off x="8763303" y="4259759"/>
              <a:ext cx="1084935" cy="1129421"/>
            </a:xfrm>
            <a:custGeom>
              <a:avLst/>
              <a:gdLst/>
              <a:ahLst/>
              <a:cxnLst/>
              <a:rect l="l" t="t" r="r" b="b"/>
              <a:pathLst>
                <a:path w="24510" h="25515" extrusionOk="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0CB3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nvGrpSpPr>
            <p:cNvPr id="879" name="Google Shape;879;p9"/>
            <p:cNvGrpSpPr/>
            <p:nvPr/>
          </p:nvGrpSpPr>
          <p:grpSpPr>
            <a:xfrm>
              <a:off x="8809179" y="4374102"/>
              <a:ext cx="1037688" cy="1278462"/>
              <a:chOff x="2409244" y="2857703"/>
              <a:chExt cx="604080" cy="744244"/>
            </a:xfrm>
          </p:grpSpPr>
          <p:sp>
            <p:nvSpPr>
              <p:cNvPr id="880" name="Google Shape;880;p9"/>
              <p:cNvSpPr/>
              <p:nvPr/>
            </p:nvSpPr>
            <p:spPr>
              <a:xfrm rot="-1561164">
                <a:off x="2535891" y="2901207"/>
                <a:ext cx="350787" cy="657237"/>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81" name="Google Shape;881;p9"/>
              <p:cNvSpPr/>
              <p:nvPr/>
            </p:nvSpPr>
            <p:spPr>
              <a:xfrm rot="-2515216">
                <a:off x="2514083" y="3102481"/>
                <a:ext cx="166142" cy="338012"/>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82" name="Google Shape;882;p9"/>
              <p:cNvSpPr/>
              <p:nvPr/>
            </p:nvSpPr>
            <p:spPr>
              <a:xfrm rot="-1557633">
                <a:off x="2653005"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grpSp>
        <p:nvGrpSpPr>
          <p:cNvPr id="883" name="Google Shape;883;p9"/>
          <p:cNvGrpSpPr/>
          <p:nvPr/>
        </p:nvGrpSpPr>
        <p:grpSpPr>
          <a:xfrm flipH="1">
            <a:off x="416947" y="10339066"/>
            <a:ext cx="1032375" cy="1071664"/>
            <a:chOff x="2362009" y="2723845"/>
            <a:chExt cx="709332" cy="736134"/>
          </a:xfrm>
        </p:grpSpPr>
        <p:sp>
          <p:nvSpPr>
            <p:cNvPr id="884" name="Google Shape;884;p9"/>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85" name="Google Shape;885;p9"/>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86" name="Google Shape;886;p9"/>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87" name="Google Shape;887;p9"/>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88" name="Google Shape;888;p9"/>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89" name="Google Shape;889;p9"/>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890" name="Google Shape;890;p9"/>
          <p:cNvGrpSpPr/>
          <p:nvPr/>
        </p:nvGrpSpPr>
        <p:grpSpPr>
          <a:xfrm flipH="1">
            <a:off x="6176907" y="10806931"/>
            <a:ext cx="2436345" cy="2529062"/>
            <a:chOff x="2362009" y="2723845"/>
            <a:chExt cx="709332" cy="736134"/>
          </a:xfrm>
        </p:grpSpPr>
        <p:sp>
          <p:nvSpPr>
            <p:cNvPr id="891" name="Google Shape;891;p9"/>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92" name="Google Shape;892;p9"/>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93" name="Google Shape;893;p9"/>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94" name="Google Shape;894;p9"/>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95" name="Google Shape;895;p9"/>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896" name="Google Shape;896;p9"/>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897" name="Google Shape;897;p9"/>
          <p:cNvGrpSpPr/>
          <p:nvPr/>
        </p:nvGrpSpPr>
        <p:grpSpPr>
          <a:xfrm rot="-820229">
            <a:off x="17793915" y="8438268"/>
            <a:ext cx="593337" cy="3046080"/>
            <a:chOff x="1910182" y="1410071"/>
            <a:chExt cx="546202" cy="2803361"/>
          </a:xfrm>
        </p:grpSpPr>
        <p:sp>
          <p:nvSpPr>
            <p:cNvPr id="898" name="Google Shape;898;p9"/>
            <p:cNvSpPr/>
            <p:nvPr/>
          </p:nvSpPr>
          <p:spPr>
            <a:xfrm>
              <a:off x="2082844" y="1921408"/>
              <a:ext cx="108692" cy="1730017"/>
            </a:xfrm>
            <a:custGeom>
              <a:avLst/>
              <a:gdLst/>
              <a:ahLst/>
              <a:cxnLst/>
              <a:rect l="l" t="t" r="r" b="b"/>
              <a:pathLst>
                <a:path w="4642" h="73885" extrusionOk="0">
                  <a:moveTo>
                    <a:pt x="1205" y="0"/>
                  </a:moveTo>
                  <a:lnTo>
                    <a:pt x="0" y="59"/>
                  </a:lnTo>
                  <a:lnTo>
                    <a:pt x="3437" y="73885"/>
                  </a:lnTo>
                  <a:lnTo>
                    <a:pt x="4642" y="73855"/>
                  </a:lnTo>
                  <a:lnTo>
                    <a:pt x="1205" y="0"/>
                  </a:lnTo>
                  <a:close/>
                </a:path>
              </a:pathLst>
            </a:custGeom>
            <a:solidFill>
              <a:srgbClr val="5232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sp>
          <p:nvSpPr>
            <p:cNvPr id="899" name="Google Shape;899;p9"/>
            <p:cNvSpPr/>
            <p:nvPr/>
          </p:nvSpPr>
          <p:spPr>
            <a:xfrm>
              <a:off x="1910182" y="3625200"/>
              <a:ext cx="546202" cy="578585"/>
            </a:xfrm>
            <a:custGeom>
              <a:avLst/>
              <a:gdLst/>
              <a:ahLst/>
              <a:cxnLst/>
              <a:rect l="l" t="t" r="r" b="b"/>
              <a:pathLst>
                <a:path w="23327" h="24710" extrusionOk="0">
                  <a:moveTo>
                    <a:pt x="17730" y="1"/>
                  </a:moveTo>
                  <a:cubicBezTo>
                    <a:pt x="17676" y="1"/>
                    <a:pt x="17622" y="2"/>
                    <a:pt x="17568" y="3"/>
                  </a:cubicBezTo>
                  <a:lnTo>
                    <a:pt x="4965" y="415"/>
                  </a:lnTo>
                  <a:cubicBezTo>
                    <a:pt x="2174" y="503"/>
                    <a:pt x="0" y="2823"/>
                    <a:pt x="118" y="5614"/>
                  </a:cubicBezTo>
                  <a:lnTo>
                    <a:pt x="882" y="23211"/>
                  </a:lnTo>
                  <a:lnTo>
                    <a:pt x="2086" y="22565"/>
                  </a:lnTo>
                  <a:lnTo>
                    <a:pt x="1322" y="5585"/>
                  </a:lnTo>
                  <a:cubicBezTo>
                    <a:pt x="1234" y="3470"/>
                    <a:pt x="2879" y="1707"/>
                    <a:pt x="4995" y="1619"/>
                  </a:cubicBezTo>
                  <a:lnTo>
                    <a:pt x="17598" y="1208"/>
                  </a:lnTo>
                  <a:cubicBezTo>
                    <a:pt x="17634" y="1207"/>
                    <a:pt x="17670" y="1206"/>
                    <a:pt x="17706" y="1206"/>
                  </a:cubicBezTo>
                  <a:cubicBezTo>
                    <a:pt x="19744" y="1206"/>
                    <a:pt x="21448" y="2830"/>
                    <a:pt x="21534" y="4880"/>
                  </a:cubicBezTo>
                  <a:lnTo>
                    <a:pt x="22122" y="24710"/>
                  </a:lnTo>
                  <a:lnTo>
                    <a:pt x="23326" y="24680"/>
                  </a:lnTo>
                  <a:lnTo>
                    <a:pt x="22739" y="4851"/>
                  </a:lnTo>
                  <a:cubicBezTo>
                    <a:pt x="22652" y="2143"/>
                    <a:pt x="20420" y="1"/>
                    <a:pt x="17730" y="1"/>
                  </a:cubicBezTo>
                  <a:close/>
                </a:path>
              </a:pathLst>
            </a:custGeom>
            <a:solidFill>
              <a:srgbClr val="5232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sp>
          <p:nvSpPr>
            <p:cNvPr id="900" name="Google Shape;900;p9"/>
            <p:cNvSpPr/>
            <p:nvPr/>
          </p:nvSpPr>
          <p:spPr>
            <a:xfrm>
              <a:off x="2246562" y="3640396"/>
              <a:ext cx="52988" cy="546202"/>
            </a:xfrm>
            <a:custGeom>
              <a:avLst/>
              <a:gdLst/>
              <a:ahLst/>
              <a:cxnLst/>
              <a:rect l="l" t="t" r="r" b="b"/>
              <a:pathLst>
                <a:path w="2263" h="23327" extrusionOk="0">
                  <a:moveTo>
                    <a:pt x="1205" y="1"/>
                  </a:moveTo>
                  <a:lnTo>
                    <a:pt x="0" y="30"/>
                  </a:lnTo>
                  <a:lnTo>
                    <a:pt x="1058" y="23326"/>
                  </a:lnTo>
                  <a:lnTo>
                    <a:pt x="2262" y="23268"/>
                  </a:lnTo>
                  <a:lnTo>
                    <a:pt x="1205" y="1"/>
                  </a:lnTo>
                  <a:close/>
                </a:path>
              </a:pathLst>
            </a:custGeom>
            <a:solidFill>
              <a:srgbClr val="5232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sp>
          <p:nvSpPr>
            <p:cNvPr id="901" name="Google Shape;901;p9"/>
            <p:cNvSpPr/>
            <p:nvPr/>
          </p:nvSpPr>
          <p:spPr>
            <a:xfrm>
              <a:off x="2078700" y="3642457"/>
              <a:ext cx="53012" cy="570975"/>
            </a:xfrm>
            <a:custGeom>
              <a:avLst/>
              <a:gdLst/>
              <a:ahLst/>
              <a:cxnLst/>
              <a:rect l="l" t="t" r="r" b="b"/>
              <a:pathLst>
                <a:path w="2264" h="24385" extrusionOk="0">
                  <a:moveTo>
                    <a:pt x="1205" y="1"/>
                  </a:moveTo>
                  <a:lnTo>
                    <a:pt x="1" y="59"/>
                  </a:lnTo>
                  <a:lnTo>
                    <a:pt x="1147" y="24384"/>
                  </a:lnTo>
                  <a:lnTo>
                    <a:pt x="2263" y="23943"/>
                  </a:lnTo>
                  <a:lnTo>
                    <a:pt x="1205" y="1"/>
                  </a:lnTo>
                  <a:close/>
                </a:path>
              </a:pathLst>
            </a:custGeom>
            <a:solidFill>
              <a:srgbClr val="5232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sp>
          <p:nvSpPr>
            <p:cNvPr id="902" name="Google Shape;902;p9"/>
            <p:cNvSpPr/>
            <p:nvPr/>
          </p:nvSpPr>
          <p:spPr>
            <a:xfrm>
              <a:off x="2058071" y="1410071"/>
              <a:ext cx="146554" cy="1959555"/>
            </a:xfrm>
            <a:custGeom>
              <a:avLst/>
              <a:gdLst/>
              <a:ahLst/>
              <a:cxnLst/>
              <a:rect l="l" t="t" r="r" b="b"/>
              <a:pathLst>
                <a:path w="6259" h="83688" extrusionOk="0">
                  <a:moveTo>
                    <a:pt x="1735" y="1"/>
                  </a:moveTo>
                  <a:cubicBezTo>
                    <a:pt x="1686" y="1"/>
                    <a:pt x="1637" y="4"/>
                    <a:pt x="1587" y="11"/>
                  </a:cubicBezTo>
                  <a:cubicBezTo>
                    <a:pt x="676" y="99"/>
                    <a:pt x="1" y="1215"/>
                    <a:pt x="59" y="2508"/>
                  </a:cubicBezTo>
                  <a:lnTo>
                    <a:pt x="2997" y="81563"/>
                  </a:lnTo>
                  <a:cubicBezTo>
                    <a:pt x="3025" y="82756"/>
                    <a:pt x="3708" y="83687"/>
                    <a:pt x="4527" y="83687"/>
                  </a:cubicBezTo>
                  <a:cubicBezTo>
                    <a:pt x="4575" y="83687"/>
                    <a:pt x="4623" y="83684"/>
                    <a:pt x="4672" y="83678"/>
                  </a:cubicBezTo>
                  <a:cubicBezTo>
                    <a:pt x="5582" y="83560"/>
                    <a:pt x="6258" y="82444"/>
                    <a:pt x="6199" y="81181"/>
                  </a:cubicBezTo>
                  <a:lnTo>
                    <a:pt x="3262" y="2126"/>
                  </a:lnTo>
                  <a:cubicBezTo>
                    <a:pt x="3234" y="906"/>
                    <a:pt x="2552" y="1"/>
                    <a:pt x="1735" y="1"/>
                  </a:cubicBezTo>
                  <a:close/>
                </a:path>
              </a:pathLst>
            </a:custGeom>
            <a:solidFill>
              <a:srgbClr val="EBC59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sp>
          <p:nvSpPr>
            <p:cNvPr id="903" name="Google Shape;903;p9"/>
            <p:cNvSpPr/>
            <p:nvPr/>
          </p:nvSpPr>
          <p:spPr>
            <a:xfrm>
              <a:off x="2124804" y="3223539"/>
              <a:ext cx="79822" cy="146086"/>
            </a:xfrm>
            <a:custGeom>
              <a:avLst/>
              <a:gdLst/>
              <a:ahLst/>
              <a:cxnLst/>
              <a:rect l="l" t="t" r="r" b="b"/>
              <a:pathLst>
                <a:path w="3409" h="6239" extrusionOk="0">
                  <a:moveTo>
                    <a:pt x="3232" y="1"/>
                  </a:moveTo>
                  <a:cubicBezTo>
                    <a:pt x="3085" y="206"/>
                    <a:pt x="2909" y="383"/>
                    <a:pt x="2703" y="530"/>
                  </a:cubicBezTo>
                  <a:cubicBezTo>
                    <a:pt x="2358" y="791"/>
                    <a:pt x="1984" y="908"/>
                    <a:pt x="1607" y="908"/>
                  </a:cubicBezTo>
                  <a:cubicBezTo>
                    <a:pt x="1052" y="908"/>
                    <a:pt x="490" y="655"/>
                    <a:pt x="0" y="236"/>
                  </a:cubicBezTo>
                  <a:lnTo>
                    <a:pt x="0" y="236"/>
                  </a:lnTo>
                  <a:lnTo>
                    <a:pt x="147" y="4114"/>
                  </a:lnTo>
                  <a:cubicBezTo>
                    <a:pt x="203" y="5307"/>
                    <a:pt x="861" y="6238"/>
                    <a:pt x="1702" y="6238"/>
                  </a:cubicBezTo>
                  <a:cubicBezTo>
                    <a:pt x="1751" y="6238"/>
                    <a:pt x="1801" y="6235"/>
                    <a:pt x="1851" y="6229"/>
                  </a:cubicBezTo>
                  <a:cubicBezTo>
                    <a:pt x="2732" y="6141"/>
                    <a:pt x="3408" y="4995"/>
                    <a:pt x="3379" y="3732"/>
                  </a:cubicBezTo>
                  <a:lnTo>
                    <a:pt x="3232" y="1"/>
                  </a:lnTo>
                  <a:close/>
                </a:path>
              </a:pathLst>
            </a:custGeom>
            <a:solidFill>
              <a:srgbClr val="EBC59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799" b="0" i="0" u="none" strike="noStrike" cap="none">
                <a:solidFill>
                  <a:srgbClr val="000000"/>
                </a:solidFill>
                <a:latin typeface="Arial"/>
                <a:ea typeface="Arial"/>
                <a:cs typeface="Arial"/>
                <a:sym typeface="Arial"/>
              </a:endParaRPr>
            </a:p>
          </p:txBody>
        </p:sp>
      </p:grpSp>
      <p:grpSp>
        <p:nvGrpSpPr>
          <p:cNvPr id="904" name="Google Shape;904;p9"/>
          <p:cNvGrpSpPr/>
          <p:nvPr/>
        </p:nvGrpSpPr>
        <p:grpSpPr>
          <a:xfrm flipH="1">
            <a:off x="17145518" y="11061179"/>
            <a:ext cx="2587026" cy="1375174"/>
            <a:chOff x="998197" y="4846302"/>
            <a:chExt cx="1293850" cy="687587"/>
          </a:xfrm>
        </p:grpSpPr>
        <p:sp>
          <p:nvSpPr>
            <p:cNvPr id="905" name="Google Shape;905;p9"/>
            <p:cNvSpPr/>
            <p:nvPr/>
          </p:nvSpPr>
          <p:spPr>
            <a:xfrm>
              <a:off x="998197" y="4846302"/>
              <a:ext cx="1293850" cy="531097"/>
            </a:xfrm>
            <a:custGeom>
              <a:avLst/>
              <a:gdLst/>
              <a:ahLst/>
              <a:cxnLst/>
              <a:rect l="l" t="t" r="r" b="b"/>
              <a:pathLst>
                <a:path w="1293850" h="531097" extrusionOk="0">
                  <a:moveTo>
                    <a:pt x="680040" y="0"/>
                  </a:moveTo>
                  <a:cubicBezTo>
                    <a:pt x="690281" y="12839"/>
                    <a:pt x="696853" y="25678"/>
                    <a:pt x="697515" y="38516"/>
                  </a:cubicBezTo>
                  <a:cubicBezTo>
                    <a:pt x="713003" y="39077"/>
                    <a:pt x="728338" y="40249"/>
                    <a:pt x="743469" y="42184"/>
                  </a:cubicBezTo>
                  <a:cubicBezTo>
                    <a:pt x="771236" y="35154"/>
                    <a:pt x="797218" y="23130"/>
                    <a:pt x="820603" y="3821"/>
                  </a:cubicBezTo>
                  <a:cubicBezTo>
                    <a:pt x="808529" y="21449"/>
                    <a:pt x="792990" y="35918"/>
                    <a:pt x="773681" y="46871"/>
                  </a:cubicBezTo>
                  <a:cubicBezTo>
                    <a:pt x="781119" y="48247"/>
                    <a:pt x="788659" y="49827"/>
                    <a:pt x="796149" y="51559"/>
                  </a:cubicBezTo>
                  <a:cubicBezTo>
                    <a:pt x="827787" y="57876"/>
                    <a:pt x="868748" y="62614"/>
                    <a:pt x="908283" y="49572"/>
                  </a:cubicBezTo>
                  <a:cubicBezTo>
                    <a:pt x="896973" y="62003"/>
                    <a:pt x="886121" y="70562"/>
                    <a:pt x="873893" y="76472"/>
                  </a:cubicBezTo>
                  <a:cubicBezTo>
                    <a:pt x="883828" y="80547"/>
                    <a:pt x="893610" y="84878"/>
                    <a:pt x="903290" y="89565"/>
                  </a:cubicBezTo>
                  <a:cubicBezTo>
                    <a:pt x="943640" y="88291"/>
                    <a:pt x="983175" y="85133"/>
                    <a:pt x="1021487" y="78866"/>
                  </a:cubicBezTo>
                  <a:cubicBezTo>
                    <a:pt x="995708" y="92265"/>
                    <a:pt x="968757" y="102404"/>
                    <a:pt x="940583" y="109281"/>
                  </a:cubicBezTo>
                  <a:cubicBezTo>
                    <a:pt x="956784" y="118656"/>
                    <a:pt x="972578" y="128896"/>
                    <a:pt x="987913" y="139900"/>
                  </a:cubicBezTo>
                  <a:cubicBezTo>
                    <a:pt x="1006865" y="138831"/>
                    <a:pt x="1025002" y="134500"/>
                    <a:pt x="1041866" y="125279"/>
                  </a:cubicBezTo>
                  <a:cubicBezTo>
                    <a:pt x="1031014" y="137659"/>
                    <a:pt x="1018023" y="146167"/>
                    <a:pt x="1003350" y="151466"/>
                  </a:cubicBezTo>
                  <a:cubicBezTo>
                    <a:pt x="1020570" y="164712"/>
                    <a:pt x="1037179" y="179028"/>
                    <a:pt x="1053074" y="194261"/>
                  </a:cubicBezTo>
                  <a:cubicBezTo>
                    <a:pt x="1067135" y="195433"/>
                    <a:pt x="1081809" y="195637"/>
                    <a:pt x="1097194" y="194618"/>
                  </a:cubicBezTo>
                  <a:cubicBezTo>
                    <a:pt x="1086699" y="199305"/>
                    <a:pt x="1076000" y="203126"/>
                    <a:pt x="1065149" y="206132"/>
                  </a:cubicBezTo>
                  <a:cubicBezTo>
                    <a:pt x="1076918" y="218053"/>
                    <a:pt x="1088278" y="230535"/>
                    <a:pt x="1099181" y="243476"/>
                  </a:cubicBezTo>
                  <a:cubicBezTo>
                    <a:pt x="1124145" y="242355"/>
                    <a:pt x="1148447" y="237159"/>
                    <a:pt x="1171577" y="225747"/>
                  </a:cubicBezTo>
                  <a:cubicBezTo>
                    <a:pt x="1155580" y="244189"/>
                    <a:pt x="1136016" y="255397"/>
                    <a:pt x="1114211" y="261919"/>
                  </a:cubicBezTo>
                  <a:cubicBezTo>
                    <a:pt x="1124909" y="275572"/>
                    <a:pt x="1135201" y="289736"/>
                    <a:pt x="1144983" y="304409"/>
                  </a:cubicBezTo>
                  <a:cubicBezTo>
                    <a:pt x="1169539" y="305886"/>
                    <a:pt x="1194096" y="304816"/>
                    <a:pt x="1218703" y="300180"/>
                  </a:cubicBezTo>
                  <a:cubicBezTo>
                    <a:pt x="1199445" y="311898"/>
                    <a:pt x="1178302" y="318368"/>
                    <a:pt x="1155834" y="321272"/>
                  </a:cubicBezTo>
                  <a:cubicBezTo>
                    <a:pt x="1162559" y="331971"/>
                    <a:pt x="1168978" y="342925"/>
                    <a:pt x="1175194" y="354082"/>
                  </a:cubicBezTo>
                  <a:cubicBezTo>
                    <a:pt x="1197764" y="358413"/>
                    <a:pt x="1221046" y="361826"/>
                    <a:pt x="1245450" y="363813"/>
                  </a:cubicBezTo>
                  <a:cubicBezTo>
                    <a:pt x="1226600" y="371302"/>
                    <a:pt x="1207393" y="375735"/>
                    <a:pt x="1187829" y="378027"/>
                  </a:cubicBezTo>
                  <a:cubicBezTo>
                    <a:pt x="1192669" y="387605"/>
                    <a:pt x="1197305" y="397336"/>
                    <a:pt x="1201789" y="407169"/>
                  </a:cubicBezTo>
                  <a:cubicBezTo>
                    <a:pt x="1219315" y="408595"/>
                    <a:pt x="1236840" y="408544"/>
                    <a:pt x="1254366" y="406404"/>
                  </a:cubicBezTo>
                  <a:cubicBezTo>
                    <a:pt x="1239540" y="413588"/>
                    <a:pt x="1224001" y="418275"/>
                    <a:pt x="1207902" y="420975"/>
                  </a:cubicBezTo>
                  <a:cubicBezTo>
                    <a:pt x="1217378" y="443086"/>
                    <a:pt x="1225836" y="465910"/>
                    <a:pt x="1233274" y="489346"/>
                  </a:cubicBezTo>
                  <a:cubicBezTo>
                    <a:pt x="1254060" y="487767"/>
                    <a:pt x="1274286" y="483538"/>
                    <a:pt x="1293850" y="475744"/>
                  </a:cubicBezTo>
                  <a:cubicBezTo>
                    <a:pt x="1280960" y="495103"/>
                    <a:pt x="1262874" y="507636"/>
                    <a:pt x="1241018" y="515329"/>
                  </a:cubicBezTo>
                  <a:lnTo>
                    <a:pt x="1244808" y="531097"/>
                  </a:lnTo>
                  <a:lnTo>
                    <a:pt x="51471" y="531097"/>
                  </a:lnTo>
                  <a:lnTo>
                    <a:pt x="0" y="497396"/>
                  </a:lnTo>
                  <a:cubicBezTo>
                    <a:pt x="42439" y="513037"/>
                    <a:pt x="82687" y="516501"/>
                    <a:pt x="120897" y="508451"/>
                  </a:cubicBezTo>
                  <a:cubicBezTo>
                    <a:pt x="127418" y="485933"/>
                    <a:pt x="134908" y="463975"/>
                    <a:pt x="143263" y="442577"/>
                  </a:cubicBezTo>
                  <a:cubicBezTo>
                    <a:pt x="112389" y="437991"/>
                    <a:pt x="82687" y="430706"/>
                    <a:pt x="53443" y="422351"/>
                  </a:cubicBezTo>
                  <a:cubicBezTo>
                    <a:pt x="87883" y="423217"/>
                    <a:pt x="122324" y="419957"/>
                    <a:pt x="156764" y="410328"/>
                  </a:cubicBezTo>
                  <a:cubicBezTo>
                    <a:pt x="163489" y="395247"/>
                    <a:pt x="170673" y="380523"/>
                    <a:pt x="178264" y="366106"/>
                  </a:cubicBezTo>
                  <a:cubicBezTo>
                    <a:pt x="141990" y="359941"/>
                    <a:pt x="107243" y="346440"/>
                    <a:pt x="74383" y="324431"/>
                  </a:cubicBezTo>
                  <a:cubicBezTo>
                    <a:pt x="116210" y="336709"/>
                    <a:pt x="157070" y="337422"/>
                    <a:pt x="197471" y="332022"/>
                  </a:cubicBezTo>
                  <a:cubicBezTo>
                    <a:pt x="203227" y="322444"/>
                    <a:pt x="209188" y="313069"/>
                    <a:pt x="215302" y="303848"/>
                  </a:cubicBezTo>
                  <a:cubicBezTo>
                    <a:pt x="172507" y="296512"/>
                    <a:pt x="130526" y="284081"/>
                    <a:pt x="89667" y="264619"/>
                  </a:cubicBezTo>
                  <a:cubicBezTo>
                    <a:pt x="139442" y="279597"/>
                    <a:pt x="188402" y="281381"/>
                    <a:pt x="236802" y="273586"/>
                  </a:cubicBezTo>
                  <a:cubicBezTo>
                    <a:pt x="241438" y="267421"/>
                    <a:pt x="246125" y="261307"/>
                    <a:pt x="250965" y="255347"/>
                  </a:cubicBezTo>
                  <a:cubicBezTo>
                    <a:pt x="216015" y="247552"/>
                    <a:pt x="184887" y="231758"/>
                    <a:pt x="158394" y="206132"/>
                  </a:cubicBezTo>
                  <a:cubicBezTo>
                    <a:pt x="198642" y="226205"/>
                    <a:pt x="241285" y="225900"/>
                    <a:pt x="285049" y="216321"/>
                  </a:cubicBezTo>
                  <a:cubicBezTo>
                    <a:pt x="294780" y="206030"/>
                    <a:pt x="304816" y="196044"/>
                    <a:pt x="315158" y="186517"/>
                  </a:cubicBezTo>
                  <a:cubicBezTo>
                    <a:pt x="287749" y="179487"/>
                    <a:pt x="263600" y="167463"/>
                    <a:pt x="243017" y="150192"/>
                  </a:cubicBezTo>
                  <a:cubicBezTo>
                    <a:pt x="279240" y="163642"/>
                    <a:pt x="315158" y="162827"/>
                    <a:pt x="350923" y="155898"/>
                  </a:cubicBezTo>
                  <a:cubicBezTo>
                    <a:pt x="363354" y="146065"/>
                    <a:pt x="376142" y="136793"/>
                    <a:pt x="389235" y="128081"/>
                  </a:cubicBezTo>
                  <a:cubicBezTo>
                    <a:pt x="356986" y="123598"/>
                    <a:pt x="326061" y="114987"/>
                    <a:pt x="296410" y="102455"/>
                  </a:cubicBezTo>
                  <a:cubicBezTo>
                    <a:pt x="335843" y="112287"/>
                    <a:pt x="375276" y="114071"/>
                    <a:pt x="414708" y="112033"/>
                  </a:cubicBezTo>
                  <a:cubicBezTo>
                    <a:pt x="425102" y="105868"/>
                    <a:pt x="435648" y="100111"/>
                    <a:pt x="446346" y="94660"/>
                  </a:cubicBezTo>
                  <a:cubicBezTo>
                    <a:pt x="408391" y="84368"/>
                    <a:pt x="377262" y="66334"/>
                    <a:pt x="354948" y="38211"/>
                  </a:cubicBezTo>
                  <a:cubicBezTo>
                    <a:pt x="393668" y="62309"/>
                    <a:pt x="435852" y="73669"/>
                    <a:pt x="479564" y="79274"/>
                  </a:cubicBezTo>
                  <a:cubicBezTo>
                    <a:pt x="506107" y="68015"/>
                    <a:pt x="533568" y="58895"/>
                    <a:pt x="561742" y="52170"/>
                  </a:cubicBezTo>
                  <a:cubicBezTo>
                    <a:pt x="552877" y="38720"/>
                    <a:pt x="548699" y="22468"/>
                    <a:pt x="548343" y="3872"/>
                  </a:cubicBezTo>
                  <a:cubicBezTo>
                    <a:pt x="560162" y="24556"/>
                    <a:pt x="575905" y="37293"/>
                    <a:pt x="593787" y="45598"/>
                  </a:cubicBezTo>
                  <a:cubicBezTo>
                    <a:pt x="621349" y="40860"/>
                    <a:pt x="649574" y="38312"/>
                    <a:pt x="678257" y="38211"/>
                  </a:cubicBezTo>
                  <a:cubicBezTo>
                    <a:pt x="680855" y="26544"/>
                    <a:pt x="681773" y="14011"/>
                    <a:pt x="680040" y="0"/>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06" name="Google Shape;906;p9"/>
            <p:cNvSpPr/>
            <p:nvPr/>
          </p:nvSpPr>
          <p:spPr>
            <a:xfrm>
              <a:off x="998197" y="4846303"/>
              <a:ext cx="936500" cy="512255"/>
            </a:xfrm>
            <a:custGeom>
              <a:avLst/>
              <a:gdLst/>
              <a:ahLst/>
              <a:cxnLst/>
              <a:rect l="l" t="t" r="r" b="b"/>
              <a:pathLst>
                <a:path w="936500" h="561375" extrusionOk="0">
                  <a:moveTo>
                    <a:pt x="680041" y="0"/>
                  </a:moveTo>
                  <a:cubicBezTo>
                    <a:pt x="690281" y="12839"/>
                    <a:pt x="696853" y="25678"/>
                    <a:pt x="697516" y="38516"/>
                  </a:cubicBezTo>
                  <a:cubicBezTo>
                    <a:pt x="713003" y="39077"/>
                    <a:pt x="728338" y="40249"/>
                    <a:pt x="743469" y="42184"/>
                  </a:cubicBezTo>
                  <a:cubicBezTo>
                    <a:pt x="747851" y="41064"/>
                    <a:pt x="752232" y="39841"/>
                    <a:pt x="756512" y="38465"/>
                  </a:cubicBezTo>
                  <a:cubicBezTo>
                    <a:pt x="888770" y="142040"/>
                    <a:pt x="958517" y="299365"/>
                    <a:pt x="930292" y="475540"/>
                  </a:cubicBezTo>
                  <a:lnTo>
                    <a:pt x="908378" y="561375"/>
                  </a:lnTo>
                  <a:lnTo>
                    <a:pt x="107734" y="561375"/>
                  </a:lnTo>
                  <a:lnTo>
                    <a:pt x="109027" y="555017"/>
                  </a:lnTo>
                  <a:cubicBezTo>
                    <a:pt x="69746" y="542891"/>
                    <a:pt x="33268" y="523939"/>
                    <a:pt x="0" y="497396"/>
                  </a:cubicBezTo>
                  <a:cubicBezTo>
                    <a:pt x="42439" y="513037"/>
                    <a:pt x="82687" y="516501"/>
                    <a:pt x="120897" y="508451"/>
                  </a:cubicBezTo>
                  <a:cubicBezTo>
                    <a:pt x="127418" y="485933"/>
                    <a:pt x="134908" y="463975"/>
                    <a:pt x="143263" y="442577"/>
                  </a:cubicBezTo>
                  <a:cubicBezTo>
                    <a:pt x="112389" y="437991"/>
                    <a:pt x="82687" y="430706"/>
                    <a:pt x="53443" y="422351"/>
                  </a:cubicBezTo>
                  <a:cubicBezTo>
                    <a:pt x="87884" y="423217"/>
                    <a:pt x="122324" y="419957"/>
                    <a:pt x="156764" y="410328"/>
                  </a:cubicBezTo>
                  <a:cubicBezTo>
                    <a:pt x="163489" y="395247"/>
                    <a:pt x="170673" y="380523"/>
                    <a:pt x="178264" y="366106"/>
                  </a:cubicBezTo>
                  <a:cubicBezTo>
                    <a:pt x="141989" y="359941"/>
                    <a:pt x="107243" y="346440"/>
                    <a:pt x="74383" y="324431"/>
                  </a:cubicBezTo>
                  <a:cubicBezTo>
                    <a:pt x="116210" y="336709"/>
                    <a:pt x="157070" y="337422"/>
                    <a:pt x="197471" y="332022"/>
                  </a:cubicBezTo>
                  <a:cubicBezTo>
                    <a:pt x="203228" y="322444"/>
                    <a:pt x="209188" y="313069"/>
                    <a:pt x="215302" y="303848"/>
                  </a:cubicBezTo>
                  <a:cubicBezTo>
                    <a:pt x="172507" y="296512"/>
                    <a:pt x="130527" y="284081"/>
                    <a:pt x="89667" y="264619"/>
                  </a:cubicBezTo>
                  <a:cubicBezTo>
                    <a:pt x="139442" y="279597"/>
                    <a:pt x="188402" y="281381"/>
                    <a:pt x="236802" y="273586"/>
                  </a:cubicBezTo>
                  <a:cubicBezTo>
                    <a:pt x="241438" y="267421"/>
                    <a:pt x="246125" y="261307"/>
                    <a:pt x="250965" y="255347"/>
                  </a:cubicBezTo>
                  <a:cubicBezTo>
                    <a:pt x="216015" y="247552"/>
                    <a:pt x="184887" y="231758"/>
                    <a:pt x="158394" y="206132"/>
                  </a:cubicBezTo>
                  <a:cubicBezTo>
                    <a:pt x="198643" y="226205"/>
                    <a:pt x="241285" y="225900"/>
                    <a:pt x="285049" y="216321"/>
                  </a:cubicBezTo>
                  <a:cubicBezTo>
                    <a:pt x="294780" y="206030"/>
                    <a:pt x="304816" y="196044"/>
                    <a:pt x="315158" y="186517"/>
                  </a:cubicBezTo>
                  <a:cubicBezTo>
                    <a:pt x="287749" y="179487"/>
                    <a:pt x="263600" y="167463"/>
                    <a:pt x="243018" y="150192"/>
                  </a:cubicBezTo>
                  <a:cubicBezTo>
                    <a:pt x="279241" y="163642"/>
                    <a:pt x="315158" y="162827"/>
                    <a:pt x="350923" y="155898"/>
                  </a:cubicBezTo>
                  <a:cubicBezTo>
                    <a:pt x="363354" y="146065"/>
                    <a:pt x="376142" y="136793"/>
                    <a:pt x="389235" y="128081"/>
                  </a:cubicBezTo>
                  <a:cubicBezTo>
                    <a:pt x="356986" y="123598"/>
                    <a:pt x="326061" y="114987"/>
                    <a:pt x="296410" y="102455"/>
                  </a:cubicBezTo>
                  <a:cubicBezTo>
                    <a:pt x="335843" y="112287"/>
                    <a:pt x="375276" y="114071"/>
                    <a:pt x="414709" y="112033"/>
                  </a:cubicBezTo>
                  <a:cubicBezTo>
                    <a:pt x="425102" y="105868"/>
                    <a:pt x="435648" y="100111"/>
                    <a:pt x="446347" y="94660"/>
                  </a:cubicBezTo>
                  <a:cubicBezTo>
                    <a:pt x="408391" y="84368"/>
                    <a:pt x="377262" y="66334"/>
                    <a:pt x="354948" y="38211"/>
                  </a:cubicBezTo>
                  <a:cubicBezTo>
                    <a:pt x="393668" y="62309"/>
                    <a:pt x="435852" y="73669"/>
                    <a:pt x="479564" y="79274"/>
                  </a:cubicBezTo>
                  <a:cubicBezTo>
                    <a:pt x="506107" y="68015"/>
                    <a:pt x="533568" y="58895"/>
                    <a:pt x="561742" y="52170"/>
                  </a:cubicBezTo>
                  <a:cubicBezTo>
                    <a:pt x="552877" y="38720"/>
                    <a:pt x="548700" y="22468"/>
                    <a:pt x="548343" y="3872"/>
                  </a:cubicBezTo>
                  <a:cubicBezTo>
                    <a:pt x="560163" y="24556"/>
                    <a:pt x="575905" y="37293"/>
                    <a:pt x="593787" y="45598"/>
                  </a:cubicBezTo>
                  <a:cubicBezTo>
                    <a:pt x="621350" y="40860"/>
                    <a:pt x="649575" y="38312"/>
                    <a:pt x="678257" y="38211"/>
                  </a:cubicBezTo>
                  <a:cubicBezTo>
                    <a:pt x="680856" y="26544"/>
                    <a:pt x="681773" y="14011"/>
                    <a:pt x="680041" y="0"/>
                  </a:cubicBezTo>
                  <a:close/>
                </a:path>
              </a:pathLst>
            </a:custGeom>
            <a:solidFill>
              <a:srgbClr val="FFC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07" name="Google Shape;907;p9"/>
            <p:cNvSpPr/>
            <p:nvPr/>
          </p:nvSpPr>
          <p:spPr>
            <a:xfrm>
              <a:off x="1715378" y="5252401"/>
              <a:ext cx="139830" cy="36283"/>
            </a:xfrm>
            <a:custGeom>
              <a:avLst/>
              <a:gdLst/>
              <a:ahLst/>
              <a:cxnLst/>
              <a:rect l="l" t="t" r="r" b="b"/>
              <a:pathLst>
                <a:path w="261365"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08" name="Google Shape;908;p9"/>
            <p:cNvSpPr/>
            <p:nvPr/>
          </p:nvSpPr>
          <p:spPr>
            <a:xfrm>
              <a:off x="1453663" y="5116576"/>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09" name="Google Shape;909;p9"/>
            <p:cNvSpPr/>
            <p:nvPr/>
          </p:nvSpPr>
          <p:spPr>
            <a:xfrm>
              <a:off x="1194139" y="5288675"/>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5"/>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10" name="Google Shape;910;p9"/>
            <p:cNvSpPr/>
            <p:nvPr/>
          </p:nvSpPr>
          <p:spPr>
            <a:xfrm>
              <a:off x="1453663" y="5324949"/>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11" name="Google Shape;911;p9"/>
            <p:cNvSpPr/>
            <p:nvPr/>
          </p:nvSpPr>
          <p:spPr>
            <a:xfrm>
              <a:off x="1658776" y="5163498"/>
              <a:ext cx="139831" cy="36282"/>
            </a:xfrm>
            <a:custGeom>
              <a:avLst/>
              <a:gdLst/>
              <a:ahLst/>
              <a:cxnLst/>
              <a:rect l="l" t="t" r="r" b="b"/>
              <a:pathLst>
                <a:path w="261366" h="67817"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12" name="Google Shape;912;p9"/>
            <p:cNvSpPr/>
            <p:nvPr/>
          </p:nvSpPr>
          <p:spPr>
            <a:xfrm>
              <a:off x="1549291" y="5234263"/>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13" name="Google Shape;913;p9"/>
            <p:cNvSpPr/>
            <p:nvPr/>
          </p:nvSpPr>
          <p:spPr>
            <a:xfrm>
              <a:off x="1292314" y="5163498"/>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14" name="Google Shape;914;p9"/>
            <p:cNvSpPr/>
            <p:nvPr/>
          </p:nvSpPr>
          <p:spPr>
            <a:xfrm>
              <a:off x="1479391" y="5016720"/>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15" name="Google Shape;915;p9"/>
            <p:cNvSpPr/>
            <p:nvPr/>
          </p:nvSpPr>
          <p:spPr>
            <a:xfrm>
              <a:off x="1689089" y="5016720"/>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16" name="Google Shape;916;p9"/>
            <p:cNvSpPr/>
            <p:nvPr/>
          </p:nvSpPr>
          <p:spPr>
            <a:xfrm>
              <a:off x="1934603" y="5333203"/>
              <a:ext cx="139830" cy="36282"/>
            </a:xfrm>
            <a:custGeom>
              <a:avLst/>
              <a:gdLst/>
              <a:ahLst/>
              <a:cxnLst/>
              <a:rect l="l" t="t" r="r" b="b"/>
              <a:pathLst>
                <a:path w="261365" h="67817" extrusionOk="0">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17" name="Google Shape;917;p9"/>
            <p:cNvSpPr/>
            <p:nvPr/>
          </p:nvSpPr>
          <p:spPr>
            <a:xfrm>
              <a:off x="2057996" y="5252401"/>
              <a:ext cx="139830" cy="36283"/>
            </a:xfrm>
            <a:custGeom>
              <a:avLst/>
              <a:gdLst/>
              <a:ahLst/>
              <a:cxnLst/>
              <a:rect l="l" t="t" r="r" b="b"/>
              <a:pathLst>
                <a:path w="261365"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18" name="Google Shape;918;p9"/>
            <p:cNvSpPr/>
            <p:nvPr/>
          </p:nvSpPr>
          <p:spPr>
            <a:xfrm>
              <a:off x="2116534" y="5361223"/>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19" name="Google Shape;919;p9"/>
            <p:cNvSpPr/>
            <p:nvPr/>
          </p:nvSpPr>
          <p:spPr>
            <a:xfrm>
              <a:off x="1896443" y="5214547"/>
              <a:ext cx="139831" cy="36283"/>
            </a:xfrm>
            <a:custGeom>
              <a:avLst/>
              <a:gdLst/>
              <a:ahLst/>
              <a:cxnLst/>
              <a:rect l="l" t="t" r="r" b="b"/>
              <a:pathLst>
                <a:path w="261366" h="67818" extrusionOk="0">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20" name="Google Shape;920;p9"/>
            <p:cNvSpPr/>
            <p:nvPr/>
          </p:nvSpPr>
          <p:spPr>
            <a:xfrm>
              <a:off x="1949224" y="5134713"/>
              <a:ext cx="139831" cy="36283"/>
            </a:xfrm>
            <a:custGeom>
              <a:avLst/>
              <a:gdLst/>
              <a:ahLst/>
              <a:cxnLst/>
              <a:rect l="l" t="t" r="r" b="b"/>
              <a:pathLst>
                <a:path w="261366" h="67818"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21" name="Google Shape;921;p9"/>
            <p:cNvSpPr/>
            <p:nvPr/>
          </p:nvSpPr>
          <p:spPr>
            <a:xfrm>
              <a:off x="1864704" y="5034857"/>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22" name="Google Shape;922;p9"/>
            <p:cNvSpPr/>
            <p:nvPr/>
          </p:nvSpPr>
          <p:spPr>
            <a:xfrm>
              <a:off x="1789200" y="4945751"/>
              <a:ext cx="139831" cy="36282"/>
            </a:xfrm>
            <a:custGeom>
              <a:avLst/>
              <a:gdLst/>
              <a:ahLst/>
              <a:cxnLst/>
              <a:rect l="l" t="t" r="r" b="b"/>
              <a:pathLst>
                <a:path w="261366"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5A4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23" name="Google Shape;923;p9"/>
            <p:cNvSpPr/>
            <p:nvPr/>
          </p:nvSpPr>
          <p:spPr>
            <a:xfrm>
              <a:off x="1593614" y="4927613"/>
              <a:ext cx="139831" cy="36283"/>
            </a:xfrm>
            <a:custGeom>
              <a:avLst/>
              <a:gdLst/>
              <a:ahLst/>
              <a:cxnLst/>
              <a:rect l="l" t="t" r="r" b="b"/>
              <a:pathLst>
                <a:path w="261366" h="67818" extrusionOk="0">
                  <a:moveTo>
                    <a:pt x="130683" y="67818"/>
                  </a:moveTo>
                  <a:cubicBezTo>
                    <a:pt x="188214" y="67818"/>
                    <a:pt x="237935" y="40100"/>
                    <a:pt x="261366" y="0"/>
                  </a:cubicBezTo>
                  <a:cubicBezTo>
                    <a:pt x="225076" y="16859"/>
                    <a:pt x="179832" y="26861"/>
                    <a:pt x="130683" y="26861"/>
                  </a:cubicBezTo>
                  <a:cubicBezTo>
                    <a:pt x="81534" y="26861"/>
                    <a:pt x="36290" y="16859"/>
                    <a:pt x="0" y="0"/>
                  </a:cubicBezTo>
                  <a:cubicBezTo>
                    <a:pt x="23432"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24" name="Google Shape;924;p9"/>
            <p:cNvSpPr/>
            <p:nvPr/>
          </p:nvSpPr>
          <p:spPr>
            <a:xfrm>
              <a:off x="1651694" y="5343086"/>
              <a:ext cx="139830" cy="36282"/>
            </a:xfrm>
            <a:custGeom>
              <a:avLst/>
              <a:gdLst/>
              <a:ahLst/>
              <a:cxnLst/>
              <a:rect l="l" t="t" r="r" b="b"/>
              <a:pathLst>
                <a:path w="261365" h="67817" extrusionOk="0">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25" name="Google Shape;925;p9"/>
            <p:cNvSpPr/>
            <p:nvPr/>
          </p:nvSpPr>
          <p:spPr>
            <a:xfrm>
              <a:off x="1277030" y="5506219"/>
              <a:ext cx="27670" cy="27670"/>
            </a:xfrm>
            <a:custGeom>
              <a:avLst/>
              <a:gdLst/>
              <a:ahLst/>
              <a:cxnLst/>
              <a:rect l="l" t="t" r="r" b="b"/>
              <a:pathLst>
                <a:path w="51720" h="51720" extrusionOk="0">
                  <a:moveTo>
                    <a:pt x="25908" y="51721"/>
                  </a:moveTo>
                  <a:cubicBezTo>
                    <a:pt x="40196" y="51721"/>
                    <a:pt x="51721" y="40100"/>
                    <a:pt x="51721" y="25813"/>
                  </a:cubicBezTo>
                  <a:cubicBezTo>
                    <a:pt x="51721" y="11525"/>
                    <a:pt x="40100" y="0"/>
                    <a:pt x="25908" y="0"/>
                  </a:cubicBezTo>
                  <a:cubicBezTo>
                    <a:pt x="11621" y="0"/>
                    <a:pt x="0" y="11621"/>
                    <a:pt x="0" y="25813"/>
                  </a:cubicBezTo>
                  <a:cubicBezTo>
                    <a:pt x="0" y="40100"/>
                    <a:pt x="11716" y="51721"/>
                    <a:pt x="25908" y="51721"/>
                  </a:cubicBezTo>
                  <a:close/>
                </a:path>
              </a:pathLst>
            </a:custGeom>
            <a:solidFill>
              <a:srgbClr val="9D5F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sp>
        <p:nvSpPr>
          <p:cNvPr id="926" name="Google Shape;926;p9"/>
          <p:cNvSpPr txBox="1">
            <a:spLocks noGrp="1"/>
          </p:cNvSpPr>
          <p:nvPr>
            <p:ph type="title"/>
          </p:nvPr>
        </p:nvSpPr>
        <p:spPr>
          <a:xfrm>
            <a:off x="1096216" y="1762100"/>
            <a:ext cx="22185221" cy="6321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9996"/>
            </a:lvl1pPr>
            <a:lvl2pPr lvl="1" algn="ctr" rtl="0">
              <a:spcBef>
                <a:spcPts val="0"/>
              </a:spcBef>
              <a:spcAft>
                <a:spcPts val="0"/>
              </a:spcAft>
              <a:buSzPts val="5000"/>
              <a:buNone/>
              <a:defRPr sz="9996"/>
            </a:lvl2pPr>
            <a:lvl3pPr lvl="2" algn="ctr" rtl="0">
              <a:spcBef>
                <a:spcPts val="0"/>
              </a:spcBef>
              <a:spcAft>
                <a:spcPts val="0"/>
              </a:spcAft>
              <a:buSzPts val="5000"/>
              <a:buNone/>
              <a:defRPr sz="9996"/>
            </a:lvl3pPr>
            <a:lvl4pPr lvl="3" algn="ctr" rtl="0">
              <a:spcBef>
                <a:spcPts val="0"/>
              </a:spcBef>
              <a:spcAft>
                <a:spcPts val="0"/>
              </a:spcAft>
              <a:buSzPts val="5000"/>
              <a:buNone/>
              <a:defRPr sz="9996"/>
            </a:lvl4pPr>
            <a:lvl5pPr lvl="4" algn="ctr" rtl="0">
              <a:spcBef>
                <a:spcPts val="0"/>
              </a:spcBef>
              <a:spcAft>
                <a:spcPts val="0"/>
              </a:spcAft>
              <a:buSzPts val="5000"/>
              <a:buNone/>
              <a:defRPr sz="9996"/>
            </a:lvl5pPr>
            <a:lvl6pPr lvl="5" algn="ctr" rtl="0">
              <a:spcBef>
                <a:spcPts val="0"/>
              </a:spcBef>
              <a:spcAft>
                <a:spcPts val="0"/>
              </a:spcAft>
              <a:buSzPts val="5000"/>
              <a:buNone/>
              <a:defRPr sz="9996"/>
            </a:lvl6pPr>
            <a:lvl7pPr lvl="6" algn="ctr" rtl="0">
              <a:spcBef>
                <a:spcPts val="0"/>
              </a:spcBef>
              <a:spcAft>
                <a:spcPts val="0"/>
              </a:spcAft>
              <a:buSzPts val="5000"/>
              <a:buNone/>
              <a:defRPr sz="9996"/>
            </a:lvl7pPr>
            <a:lvl8pPr lvl="7" algn="ctr" rtl="0">
              <a:spcBef>
                <a:spcPts val="0"/>
              </a:spcBef>
              <a:spcAft>
                <a:spcPts val="0"/>
              </a:spcAft>
              <a:buSzPts val="5000"/>
              <a:buNone/>
              <a:defRPr sz="9996"/>
            </a:lvl8pPr>
            <a:lvl9pPr lvl="8" algn="ctr" rtl="0">
              <a:spcBef>
                <a:spcPts val="0"/>
              </a:spcBef>
              <a:spcAft>
                <a:spcPts val="0"/>
              </a:spcAft>
              <a:buSzPts val="5000"/>
              <a:buNone/>
              <a:defRPr sz="9996"/>
            </a:lvl9pPr>
          </a:lstStyle>
          <a:p>
            <a:endParaRPr/>
          </a:p>
        </p:txBody>
      </p:sp>
      <p:sp>
        <p:nvSpPr>
          <p:cNvPr id="927" name="Google Shape;927;p9"/>
          <p:cNvSpPr txBox="1">
            <a:spLocks noGrp="1"/>
          </p:cNvSpPr>
          <p:nvPr>
            <p:ph type="subTitle" idx="1"/>
          </p:nvPr>
        </p:nvSpPr>
        <p:spPr>
          <a:xfrm>
            <a:off x="351258" y="11991350"/>
            <a:ext cx="23583457" cy="14358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900"/>
              <a:buNone/>
              <a:defRPr/>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spTree>
    <p:extLst>
      <p:ext uri="{BB962C8B-B14F-4D97-AF65-F5344CB8AC3E}">
        <p14:creationId xmlns:p14="http://schemas.microsoft.com/office/powerpoint/2010/main" val="33168704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008 Three columns">
  <p:cSld name="008 Three columns">
    <p:spTree>
      <p:nvGrpSpPr>
        <p:cNvPr id="1" name="Shape 953"/>
        <p:cNvGrpSpPr/>
        <p:nvPr/>
      </p:nvGrpSpPr>
      <p:grpSpPr>
        <a:xfrm>
          <a:off x="0" y="0"/>
          <a:ext cx="0" cy="0"/>
          <a:chOff x="0" y="0"/>
          <a:chExt cx="0" cy="0"/>
        </a:xfrm>
      </p:grpSpPr>
      <p:sp>
        <p:nvSpPr>
          <p:cNvPr id="954" name="Google Shape;954;p11"/>
          <p:cNvSpPr/>
          <p:nvPr/>
        </p:nvSpPr>
        <p:spPr>
          <a:xfrm flipH="1">
            <a:off x="7596" y="9891544"/>
            <a:ext cx="13863653" cy="3785716"/>
          </a:xfrm>
          <a:custGeom>
            <a:avLst/>
            <a:gdLst/>
            <a:ahLst/>
            <a:cxnLst/>
            <a:rect l="l" t="t" r="r" b="b"/>
            <a:pathLst>
              <a:path w="5535834" h="2946082" extrusionOk="0">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4"/>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55" name="Google Shape;955;p11"/>
          <p:cNvSpPr/>
          <p:nvPr/>
        </p:nvSpPr>
        <p:spPr>
          <a:xfrm flipH="1">
            <a:off x="4862784" y="1708506"/>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56" name="Google Shape;956;p11"/>
          <p:cNvSpPr/>
          <p:nvPr/>
        </p:nvSpPr>
        <p:spPr>
          <a:xfrm flipH="1">
            <a:off x="2075390" y="3649600"/>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57" name="Google Shape;957;p11"/>
          <p:cNvSpPr/>
          <p:nvPr/>
        </p:nvSpPr>
        <p:spPr>
          <a:xfrm flipH="1">
            <a:off x="4698" y="6669750"/>
            <a:ext cx="11725432" cy="4697164"/>
          </a:xfrm>
          <a:custGeom>
            <a:avLst/>
            <a:gdLst/>
            <a:ahLst/>
            <a:cxnLst/>
            <a:rect l="l" t="t" r="r" b="b"/>
            <a:pathLst>
              <a:path w="2612135" h="1395888" extrusionOk="0">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6"/>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58" name="Google Shape;958;p11"/>
          <p:cNvSpPr/>
          <p:nvPr/>
        </p:nvSpPr>
        <p:spPr>
          <a:xfrm flipH="1">
            <a:off x="8604" y="7845131"/>
            <a:ext cx="10772250" cy="4166726"/>
          </a:xfrm>
          <a:custGeom>
            <a:avLst/>
            <a:gdLst/>
            <a:ahLst/>
            <a:cxnLst/>
            <a:rect l="l" t="t" r="r" b="b"/>
            <a:pathLst>
              <a:path w="2612135" h="1395888" extrusionOk="0">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nvGrpSpPr>
          <p:cNvPr id="959" name="Google Shape;959;p11"/>
          <p:cNvGrpSpPr/>
          <p:nvPr/>
        </p:nvGrpSpPr>
        <p:grpSpPr>
          <a:xfrm flipH="1">
            <a:off x="795390" y="6824000"/>
            <a:ext cx="10143380" cy="5721880"/>
            <a:chOff x="3561111" y="2215514"/>
            <a:chExt cx="4900040" cy="2763392"/>
          </a:xfrm>
        </p:grpSpPr>
        <p:sp>
          <p:nvSpPr>
            <p:cNvPr id="960" name="Google Shape;960;p11"/>
            <p:cNvSpPr/>
            <p:nvPr/>
          </p:nvSpPr>
          <p:spPr>
            <a:xfrm>
              <a:off x="3561111" y="4789931"/>
              <a:ext cx="4900040" cy="188975"/>
            </a:xfrm>
            <a:custGeom>
              <a:avLst/>
              <a:gdLst/>
              <a:ahLst/>
              <a:cxnLst/>
              <a:rect l="l" t="t" r="r" b="b"/>
              <a:pathLst>
                <a:path w="4900040" h="188975" extrusionOk="0">
                  <a:moveTo>
                    <a:pt x="2450021" y="188976"/>
                  </a:moveTo>
                  <a:cubicBezTo>
                    <a:pt x="3799427" y="188976"/>
                    <a:pt x="4900041" y="146495"/>
                    <a:pt x="4900041" y="94488"/>
                  </a:cubicBezTo>
                  <a:cubicBezTo>
                    <a:pt x="4900041" y="42481"/>
                    <a:pt x="3799427" y="0"/>
                    <a:pt x="2450021" y="0"/>
                  </a:cubicBezTo>
                  <a:cubicBezTo>
                    <a:pt x="1100614" y="0"/>
                    <a:pt x="0" y="42481"/>
                    <a:pt x="0" y="94488"/>
                  </a:cubicBezTo>
                  <a:cubicBezTo>
                    <a:pt x="0" y="146495"/>
                    <a:pt x="1100614" y="188976"/>
                    <a:pt x="2450021" y="188976"/>
                  </a:cubicBezTo>
                  <a:close/>
                </a:path>
              </a:pathLst>
            </a:custGeom>
            <a:solidFill>
              <a:srgbClr val="000000">
                <a:alpha val="150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61" name="Google Shape;961;p11"/>
            <p:cNvSpPr/>
            <p:nvPr/>
          </p:nvSpPr>
          <p:spPr>
            <a:xfrm>
              <a:off x="4288249" y="3515200"/>
              <a:ext cx="3445859" cy="1369218"/>
            </a:xfrm>
            <a:custGeom>
              <a:avLst/>
              <a:gdLst/>
              <a:ahLst/>
              <a:cxnLst/>
              <a:rect l="l" t="t" r="r" b="b"/>
              <a:pathLst>
                <a:path w="3445859" h="1369218" extrusionOk="0">
                  <a:moveTo>
                    <a:pt x="0" y="0"/>
                  </a:moveTo>
                  <a:lnTo>
                    <a:pt x="3445859" y="0"/>
                  </a:lnTo>
                  <a:lnTo>
                    <a:pt x="3445859" y="1369219"/>
                  </a:lnTo>
                  <a:lnTo>
                    <a:pt x="0" y="1369219"/>
                  </a:lnTo>
                  <a:close/>
                </a:path>
              </a:pathLst>
            </a:custGeom>
            <a:solidFill>
              <a:srgbClr val="C4421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62" name="Google Shape;962;p11"/>
            <p:cNvSpPr/>
            <p:nvPr/>
          </p:nvSpPr>
          <p:spPr>
            <a:xfrm>
              <a:off x="4288249" y="3515200"/>
              <a:ext cx="2121122" cy="1369218"/>
            </a:xfrm>
            <a:custGeom>
              <a:avLst/>
              <a:gdLst/>
              <a:ahLst/>
              <a:cxnLst/>
              <a:rect l="l" t="t" r="r" b="b"/>
              <a:pathLst>
                <a:path w="2121122" h="1369218" extrusionOk="0">
                  <a:moveTo>
                    <a:pt x="0" y="0"/>
                  </a:moveTo>
                  <a:lnTo>
                    <a:pt x="2121122" y="0"/>
                  </a:lnTo>
                  <a:lnTo>
                    <a:pt x="2121122" y="1369219"/>
                  </a:lnTo>
                  <a:lnTo>
                    <a:pt x="0" y="1369219"/>
                  </a:lnTo>
                  <a:close/>
                </a:path>
              </a:pathLst>
            </a:custGeom>
            <a:solidFill>
              <a:srgbClr val="E3571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63" name="Google Shape;963;p11"/>
            <p:cNvSpPr/>
            <p:nvPr/>
          </p:nvSpPr>
          <p:spPr>
            <a:xfrm>
              <a:off x="4271676" y="3477196"/>
              <a:ext cx="3477768" cy="76104"/>
            </a:xfrm>
            <a:custGeom>
              <a:avLst/>
              <a:gdLst/>
              <a:ahLst/>
              <a:cxnLst/>
              <a:rect l="l" t="t" r="r" b="b"/>
              <a:pathLst>
                <a:path w="3477768" h="76104" extrusionOk="0">
                  <a:moveTo>
                    <a:pt x="0" y="0"/>
                  </a:moveTo>
                  <a:lnTo>
                    <a:pt x="3477768" y="0"/>
                  </a:lnTo>
                  <a:lnTo>
                    <a:pt x="3477768" y="76105"/>
                  </a:lnTo>
                  <a:lnTo>
                    <a:pt x="0" y="7610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64" name="Google Shape;964;p11"/>
            <p:cNvSpPr/>
            <p:nvPr/>
          </p:nvSpPr>
          <p:spPr>
            <a:xfrm>
              <a:off x="6367938" y="3541775"/>
              <a:ext cx="82772" cy="1342643"/>
            </a:xfrm>
            <a:custGeom>
              <a:avLst/>
              <a:gdLst/>
              <a:ahLst/>
              <a:cxnLst/>
              <a:rect l="l" t="t" r="r" b="b"/>
              <a:pathLst>
                <a:path w="82772" h="1342643" extrusionOk="0">
                  <a:moveTo>
                    <a:pt x="0" y="0"/>
                  </a:moveTo>
                  <a:lnTo>
                    <a:pt x="82772" y="0"/>
                  </a:lnTo>
                  <a:lnTo>
                    <a:pt x="82772" y="1342644"/>
                  </a:lnTo>
                  <a:lnTo>
                    <a:pt x="0" y="13426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65" name="Google Shape;965;p11"/>
            <p:cNvSpPr/>
            <p:nvPr/>
          </p:nvSpPr>
          <p:spPr>
            <a:xfrm>
              <a:off x="4271676" y="3541775"/>
              <a:ext cx="82772" cy="1342643"/>
            </a:xfrm>
            <a:custGeom>
              <a:avLst/>
              <a:gdLst/>
              <a:ahLst/>
              <a:cxnLst/>
              <a:rect l="l" t="t" r="r" b="b"/>
              <a:pathLst>
                <a:path w="82772" h="1342643" extrusionOk="0">
                  <a:moveTo>
                    <a:pt x="0" y="0"/>
                  </a:moveTo>
                  <a:lnTo>
                    <a:pt x="82772" y="0"/>
                  </a:lnTo>
                  <a:lnTo>
                    <a:pt x="82772" y="1342644"/>
                  </a:lnTo>
                  <a:lnTo>
                    <a:pt x="0" y="13426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66" name="Google Shape;966;p11"/>
            <p:cNvSpPr/>
            <p:nvPr/>
          </p:nvSpPr>
          <p:spPr>
            <a:xfrm>
              <a:off x="5348763" y="2215514"/>
              <a:ext cx="2531935" cy="1337691"/>
            </a:xfrm>
            <a:custGeom>
              <a:avLst/>
              <a:gdLst/>
              <a:ahLst/>
              <a:cxnLst/>
              <a:rect l="l" t="t" r="r" b="b"/>
              <a:pathLst>
                <a:path w="2531935" h="1337691" extrusionOk="0">
                  <a:moveTo>
                    <a:pt x="0" y="0"/>
                  </a:moveTo>
                  <a:lnTo>
                    <a:pt x="1286066" y="0"/>
                  </a:lnTo>
                  <a:lnTo>
                    <a:pt x="2129981" y="482632"/>
                  </a:lnTo>
                  <a:lnTo>
                    <a:pt x="2531936" y="1337691"/>
                  </a:lnTo>
                  <a:lnTo>
                    <a:pt x="40196" y="1337691"/>
                  </a:lnTo>
                  <a:close/>
                </a:path>
              </a:pathLst>
            </a:custGeom>
            <a:solidFill>
              <a:srgbClr val="8B341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67" name="Google Shape;967;p11"/>
            <p:cNvSpPr/>
            <p:nvPr/>
          </p:nvSpPr>
          <p:spPr>
            <a:xfrm>
              <a:off x="4102893" y="2215514"/>
              <a:ext cx="2491740" cy="1337786"/>
            </a:xfrm>
            <a:custGeom>
              <a:avLst/>
              <a:gdLst/>
              <a:ahLst/>
              <a:cxnLst/>
              <a:rect l="l" t="t" r="r" b="b"/>
              <a:pathLst>
                <a:path w="2491740" h="1337786" extrusionOk="0">
                  <a:moveTo>
                    <a:pt x="412242" y="476821"/>
                  </a:moveTo>
                  <a:lnTo>
                    <a:pt x="1245870" y="0"/>
                  </a:lnTo>
                  <a:cubicBezTo>
                    <a:pt x="1527239" y="160782"/>
                    <a:pt x="1808607" y="321659"/>
                    <a:pt x="2089785" y="482727"/>
                  </a:cubicBezTo>
                  <a:cubicBezTo>
                    <a:pt x="2223897" y="767715"/>
                    <a:pt x="2357819" y="1052798"/>
                    <a:pt x="2491740" y="1337786"/>
                  </a:cubicBezTo>
                  <a:lnTo>
                    <a:pt x="0" y="1337786"/>
                  </a:lnTo>
                  <a:cubicBezTo>
                    <a:pt x="133921" y="1052798"/>
                    <a:pt x="267843" y="767620"/>
                    <a:pt x="402050" y="482727"/>
                  </a:cubicBezTo>
                  <a:lnTo>
                    <a:pt x="412242" y="47682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68" name="Google Shape;968;p11"/>
            <p:cNvSpPr/>
            <p:nvPr/>
          </p:nvSpPr>
          <p:spPr>
            <a:xfrm>
              <a:off x="7666672" y="3541775"/>
              <a:ext cx="82772" cy="1342643"/>
            </a:xfrm>
            <a:custGeom>
              <a:avLst/>
              <a:gdLst/>
              <a:ahLst/>
              <a:cxnLst/>
              <a:rect l="l" t="t" r="r" b="b"/>
              <a:pathLst>
                <a:path w="82772" h="1342643" extrusionOk="0">
                  <a:moveTo>
                    <a:pt x="0" y="0"/>
                  </a:moveTo>
                  <a:lnTo>
                    <a:pt x="82772" y="0"/>
                  </a:lnTo>
                  <a:lnTo>
                    <a:pt x="82772" y="1342644"/>
                  </a:lnTo>
                  <a:lnTo>
                    <a:pt x="0" y="13426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69" name="Google Shape;969;p11"/>
            <p:cNvSpPr/>
            <p:nvPr/>
          </p:nvSpPr>
          <p:spPr>
            <a:xfrm>
              <a:off x="4222336" y="2302953"/>
              <a:ext cx="2252948" cy="1174241"/>
            </a:xfrm>
            <a:custGeom>
              <a:avLst/>
              <a:gdLst/>
              <a:ahLst/>
              <a:cxnLst/>
              <a:rect l="l" t="t" r="r" b="b"/>
              <a:pathLst>
                <a:path w="2252948" h="1174241" extrusionOk="0">
                  <a:moveTo>
                    <a:pt x="1126427" y="0"/>
                  </a:moveTo>
                  <a:lnTo>
                    <a:pt x="340709" y="449390"/>
                  </a:lnTo>
                  <a:lnTo>
                    <a:pt x="0" y="1174242"/>
                  </a:lnTo>
                  <a:lnTo>
                    <a:pt x="2252948" y="1174242"/>
                  </a:lnTo>
                  <a:lnTo>
                    <a:pt x="1912144" y="449390"/>
                  </a:lnTo>
                  <a:close/>
                </a:path>
              </a:pathLst>
            </a:custGeom>
            <a:solidFill>
              <a:srgbClr val="E3571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70" name="Google Shape;970;p11"/>
            <p:cNvSpPr/>
            <p:nvPr/>
          </p:nvSpPr>
          <p:spPr>
            <a:xfrm>
              <a:off x="4222336" y="2302953"/>
              <a:ext cx="1218914" cy="1174241"/>
            </a:xfrm>
            <a:custGeom>
              <a:avLst/>
              <a:gdLst/>
              <a:ahLst/>
              <a:cxnLst/>
              <a:rect l="l" t="t" r="r" b="b"/>
              <a:pathLst>
                <a:path w="1218914" h="1174241" extrusionOk="0">
                  <a:moveTo>
                    <a:pt x="1126427" y="0"/>
                  </a:moveTo>
                  <a:lnTo>
                    <a:pt x="340709" y="449390"/>
                  </a:lnTo>
                  <a:lnTo>
                    <a:pt x="0" y="1174242"/>
                  </a:lnTo>
                  <a:lnTo>
                    <a:pt x="184975" y="1174242"/>
                  </a:lnTo>
                  <a:lnTo>
                    <a:pt x="525780" y="449390"/>
                  </a:lnTo>
                  <a:lnTo>
                    <a:pt x="1218914" y="52959"/>
                  </a:lnTo>
                  <a:close/>
                </a:path>
              </a:pathLst>
            </a:custGeom>
            <a:solidFill>
              <a:srgbClr val="C4421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71" name="Google Shape;971;p11"/>
            <p:cNvSpPr/>
            <p:nvPr/>
          </p:nvSpPr>
          <p:spPr>
            <a:xfrm>
              <a:off x="6192678" y="2698146"/>
              <a:ext cx="1688020" cy="855059"/>
            </a:xfrm>
            <a:custGeom>
              <a:avLst/>
              <a:gdLst/>
              <a:ahLst/>
              <a:cxnLst/>
              <a:rect l="l" t="t" r="r" b="b"/>
              <a:pathLst>
                <a:path w="1688020" h="855059" extrusionOk="0">
                  <a:moveTo>
                    <a:pt x="1286066" y="0"/>
                  </a:moveTo>
                  <a:lnTo>
                    <a:pt x="0" y="0"/>
                  </a:lnTo>
                  <a:lnTo>
                    <a:pt x="401955" y="855059"/>
                  </a:lnTo>
                  <a:lnTo>
                    <a:pt x="1688021" y="855059"/>
                  </a:lnTo>
                  <a:close/>
                </a:path>
              </a:pathLst>
            </a:custGeom>
            <a:solidFill>
              <a:srgbClr val="642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72" name="Google Shape;972;p11"/>
            <p:cNvSpPr/>
            <p:nvPr/>
          </p:nvSpPr>
          <p:spPr>
            <a:xfrm>
              <a:off x="4466176" y="3553205"/>
              <a:ext cx="1765172" cy="1331213"/>
            </a:xfrm>
            <a:custGeom>
              <a:avLst/>
              <a:gdLst/>
              <a:ahLst/>
              <a:cxnLst/>
              <a:rect l="l" t="t" r="r" b="b"/>
              <a:pathLst>
                <a:path w="1765172" h="1331213" extrusionOk="0">
                  <a:moveTo>
                    <a:pt x="135160" y="0"/>
                  </a:moveTo>
                  <a:cubicBezTo>
                    <a:pt x="138113" y="0"/>
                    <a:pt x="141065"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4" y="0"/>
                  </a:moveTo>
                  <a:cubicBezTo>
                    <a:pt x="273177" y="0"/>
                    <a:pt x="276130" y="0"/>
                    <a:pt x="278987" y="0"/>
                  </a:cubicBezTo>
                  <a:cubicBezTo>
                    <a:pt x="278987" y="443770"/>
                    <a:pt x="278987" y="887444"/>
                    <a:pt x="278987" y="1331214"/>
                  </a:cubicBezTo>
                  <a:cubicBezTo>
                    <a:pt x="276034" y="1331214"/>
                    <a:pt x="273082" y="1331214"/>
                    <a:pt x="270224" y="1331214"/>
                  </a:cubicBezTo>
                  <a:cubicBezTo>
                    <a:pt x="270224" y="887444"/>
                    <a:pt x="270224" y="443770"/>
                    <a:pt x="270224" y="0"/>
                  </a:cubicBezTo>
                  <a:lnTo>
                    <a:pt x="270224" y="0"/>
                  </a:lnTo>
                  <a:close/>
                  <a:moveTo>
                    <a:pt x="405384" y="0"/>
                  </a:moveTo>
                  <a:cubicBezTo>
                    <a:pt x="408337" y="0"/>
                    <a:pt x="411290" y="0"/>
                    <a:pt x="414147" y="0"/>
                  </a:cubicBezTo>
                  <a:cubicBezTo>
                    <a:pt x="414147" y="443770"/>
                    <a:pt x="414147" y="887444"/>
                    <a:pt x="414147" y="1331214"/>
                  </a:cubicBezTo>
                  <a:cubicBezTo>
                    <a:pt x="411194" y="1331214"/>
                    <a:pt x="408242" y="1331214"/>
                    <a:pt x="405384" y="1331214"/>
                  </a:cubicBezTo>
                  <a:cubicBezTo>
                    <a:pt x="405384" y="887444"/>
                    <a:pt x="405384" y="443770"/>
                    <a:pt x="405384" y="0"/>
                  </a:cubicBezTo>
                  <a:lnTo>
                    <a:pt x="405384"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8"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7" y="1331214"/>
                    <a:pt x="948595" y="1331214"/>
                    <a:pt x="945737" y="1331214"/>
                  </a:cubicBezTo>
                  <a:cubicBezTo>
                    <a:pt x="945737" y="887444"/>
                    <a:pt x="945737" y="443770"/>
                    <a:pt x="945737" y="0"/>
                  </a:cubicBezTo>
                  <a:lnTo>
                    <a:pt x="945737" y="0"/>
                  </a:lnTo>
                  <a:close/>
                  <a:moveTo>
                    <a:pt x="1080897" y="0"/>
                  </a:moveTo>
                  <a:cubicBezTo>
                    <a:pt x="1083850" y="0"/>
                    <a:pt x="1086803" y="0"/>
                    <a:pt x="1089660" y="0"/>
                  </a:cubicBezTo>
                  <a:cubicBezTo>
                    <a:pt x="1089660" y="443770"/>
                    <a:pt x="1089660" y="887444"/>
                    <a:pt x="1089660" y="1331214"/>
                  </a:cubicBezTo>
                  <a:cubicBezTo>
                    <a:pt x="1086707" y="1331214"/>
                    <a:pt x="1083755" y="1331214"/>
                    <a:pt x="1080897" y="1331214"/>
                  </a:cubicBezTo>
                  <a:cubicBezTo>
                    <a:pt x="1080897" y="887444"/>
                    <a:pt x="1080897" y="443770"/>
                    <a:pt x="1080897" y="0"/>
                  </a:cubicBezTo>
                  <a:lnTo>
                    <a:pt x="1080897" y="0"/>
                  </a:lnTo>
                  <a:close/>
                  <a:moveTo>
                    <a:pt x="1215961" y="0"/>
                  </a:moveTo>
                  <a:cubicBezTo>
                    <a:pt x="1218914" y="0"/>
                    <a:pt x="1221867" y="0"/>
                    <a:pt x="1224820" y="0"/>
                  </a:cubicBezTo>
                  <a:cubicBezTo>
                    <a:pt x="1224820" y="443770"/>
                    <a:pt x="1224820" y="887444"/>
                    <a:pt x="1224820" y="1331214"/>
                  </a:cubicBezTo>
                  <a:cubicBezTo>
                    <a:pt x="1221867" y="1331214"/>
                    <a:pt x="1218914" y="1331214"/>
                    <a:pt x="1215961" y="1331214"/>
                  </a:cubicBezTo>
                  <a:cubicBezTo>
                    <a:pt x="1215961" y="887444"/>
                    <a:pt x="1215961" y="443770"/>
                    <a:pt x="1215961" y="0"/>
                  </a:cubicBezTo>
                  <a:lnTo>
                    <a:pt x="1215961" y="0"/>
                  </a:lnTo>
                  <a:close/>
                  <a:moveTo>
                    <a:pt x="1351121" y="0"/>
                  </a:moveTo>
                  <a:cubicBezTo>
                    <a:pt x="1354074" y="0"/>
                    <a:pt x="1357027" y="0"/>
                    <a:pt x="1359884" y="0"/>
                  </a:cubicBezTo>
                  <a:cubicBezTo>
                    <a:pt x="1359884" y="443770"/>
                    <a:pt x="1359884" y="887444"/>
                    <a:pt x="1359884" y="1331214"/>
                  </a:cubicBezTo>
                  <a:cubicBezTo>
                    <a:pt x="1356932" y="1331214"/>
                    <a:pt x="1353979" y="1331214"/>
                    <a:pt x="1351121" y="1331214"/>
                  </a:cubicBezTo>
                  <a:cubicBezTo>
                    <a:pt x="1351121" y="887444"/>
                    <a:pt x="1351121" y="443770"/>
                    <a:pt x="1351121" y="0"/>
                  </a:cubicBezTo>
                  <a:lnTo>
                    <a:pt x="1351121" y="0"/>
                  </a:lnTo>
                  <a:close/>
                  <a:moveTo>
                    <a:pt x="1486186" y="0"/>
                  </a:moveTo>
                  <a:cubicBezTo>
                    <a:pt x="1489139" y="0"/>
                    <a:pt x="1492091" y="0"/>
                    <a:pt x="1494949" y="0"/>
                  </a:cubicBezTo>
                  <a:cubicBezTo>
                    <a:pt x="1494949" y="443770"/>
                    <a:pt x="1494949" y="887444"/>
                    <a:pt x="1494949" y="1331214"/>
                  </a:cubicBezTo>
                  <a:cubicBezTo>
                    <a:pt x="1491996" y="1331214"/>
                    <a:pt x="1489043" y="1331214"/>
                    <a:pt x="1486186" y="1331214"/>
                  </a:cubicBezTo>
                  <a:cubicBezTo>
                    <a:pt x="1486186" y="887444"/>
                    <a:pt x="1486186" y="443770"/>
                    <a:pt x="1486186" y="0"/>
                  </a:cubicBezTo>
                  <a:lnTo>
                    <a:pt x="1486186" y="0"/>
                  </a:lnTo>
                  <a:close/>
                  <a:moveTo>
                    <a:pt x="1621250" y="0"/>
                  </a:moveTo>
                  <a:cubicBezTo>
                    <a:pt x="1624203" y="0"/>
                    <a:pt x="1627156" y="0"/>
                    <a:pt x="1630013" y="0"/>
                  </a:cubicBezTo>
                  <a:cubicBezTo>
                    <a:pt x="1630013" y="443770"/>
                    <a:pt x="1630013" y="887444"/>
                    <a:pt x="1630013" y="1331214"/>
                  </a:cubicBezTo>
                  <a:cubicBezTo>
                    <a:pt x="1627060" y="1331214"/>
                    <a:pt x="1624108" y="1331214"/>
                    <a:pt x="1621250" y="1331214"/>
                  </a:cubicBezTo>
                  <a:cubicBezTo>
                    <a:pt x="1621250" y="887444"/>
                    <a:pt x="1621250" y="443770"/>
                    <a:pt x="1621250" y="0"/>
                  </a:cubicBezTo>
                  <a:lnTo>
                    <a:pt x="1621250" y="0"/>
                  </a:lnTo>
                  <a:close/>
                  <a:moveTo>
                    <a:pt x="1756410" y="0"/>
                  </a:moveTo>
                  <a:lnTo>
                    <a:pt x="1765173" y="0"/>
                  </a:lnTo>
                  <a:lnTo>
                    <a:pt x="1765173" y="1331214"/>
                  </a:lnTo>
                  <a:lnTo>
                    <a:pt x="1756410" y="1331214"/>
                  </a:lnTo>
                  <a:lnTo>
                    <a:pt x="1756410" y="0"/>
                  </a:lnTo>
                  <a:close/>
                </a:path>
              </a:pathLst>
            </a:custGeom>
            <a:solidFill>
              <a:srgbClr val="C4421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73" name="Google Shape;973;p11"/>
            <p:cNvSpPr/>
            <p:nvPr/>
          </p:nvSpPr>
          <p:spPr>
            <a:xfrm>
              <a:off x="6587298" y="3553205"/>
              <a:ext cx="954500" cy="1331213"/>
            </a:xfrm>
            <a:custGeom>
              <a:avLst/>
              <a:gdLst/>
              <a:ahLst/>
              <a:cxnLst/>
              <a:rect l="l" t="t" r="r" b="b"/>
              <a:pathLst>
                <a:path w="954500" h="1331213" extrusionOk="0">
                  <a:moveTo>
                    <a:pt x="135160" y="0"/>
                  </a:moveTo>
                  <a:cubicBezTo>
                    <a:pt x="138113" y="0"/>
                    <a:pt x="141066"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5" y="0"/>
                  </a:moveTo>
                  <a:cubicBezTo>
                    <a:pt x="273177" y="0"/>
                    <a:pt x="276130" y="0"/>
                    <a:pt x="278987" y="0"/>
                  </a:cubicBezTo>
                  <a:cubicBezTo>
                    <a:pt x="278987" y="443770"/>
                    <a:pt x="278987" y="887444"/>
                    <a:pt x="278987" y="1331214"/>
                  </a:cubicBezTo>
                  <a:cubicBezTo>
                    <a:pt x="276035" y="1331214"/>
                    <a:pt x="273082" y="1331214"/>
                    <a:pt x="270225" y="1331214"/>
                  </a:cubicBezTo>
                  <a:cubicBezTo>
                    <a:pt x="270225" y="887444"/>
                    <a:pt x="270225" y="443770"/>
                    <a:pt x="270225" y="0"/>
                  </a:cubicBezTo>
                  <a:lnTo>
                    <a:pt x="270225" y="0"/>
                  </a:lnTo>
                  <a:close/>
                  <a:moveTo>
                    <a:pt x="405289" y="0"/>
                  </a:moveTo>
                  <a:cubicBezTo>
                    <a:pt x="408242" y="0"/>
                    <a:pt x="411194" y="0"/>
                    <a:pt x="414147" y="0"/>
                  </a:cubicBezTo>
                  <a:cubicBezTo>
                    <a:pt x="414147" y="443770"/>
                    <a:pt x="414147" y="887444"/>
                    <a:pt x="414147" y="1331214"/>
                  </a:cubicBezTo>
                  <a:cubicBezTo>
                    <a:pt x="411194" y="1331214"/>
                    <a:pt x="408242" y="1331214"/>
                    <a:pt x="405289" y="1331214"/>
                  </a:cubicBezTo>
                  <a:cubicBezTo>
                    <a:pt x="405289" y="887444"/>
                    <a:pt x="405289" y="443770"/>
                    <a:pt x="405289" y="0"/>
                  </a:cubicBezTo>
                  <a:lnTo>
                    <a:pt x="405289"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9"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8" y="1331214"/>
                    <a:pt x="948595" y="1331214"/>
                    <a:pt x="945737" y="1331214"/>
                  </a:cubicBezTo>
                  <a:cubicBezTo>
                    <a:pt x="945737" y="887444"/>
                    <a:pt x="945737" y="443770"/>
                    <a:pt x="945737" y="0"/>
                  </a:cubicBezTo>
                  <a:close/>
                </a:path>
              </a:pathLst>
            </a:custGeom>
            <a:solidFill>
              <a:srgbClr val="A5361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74" name="Google Shape;974;p11"/>
            <p:cNvSpPr/>
            <p:nvPr/>
          </p:nvSpPr>
          <p:spPr>
            <a:xfrm>
              <a:off x="4558759" y="2314669"/>
              <a:ext cx="1765077" cy="1162621"/>
            </a:xfrm>
            <a:custGeom>
              <a:avLst/>
              <a:gdLst/>
              <a:ahLst/>
              <a:cxnLst/>
              <a:rect l="l" t="t" r="r" b="b"/>
              <a:pathLst>
                <a:path w="1765077" h="1162621" extrusionOk="0">
                  <a:moveTo>
                    <a:pt x="143828" y="357950"/>
                  </a:moveTo>
                  <a:lnTo>
                    <a:pt x="143828" y="1162526"/>
                  </a:lnTo>
                  <a:lnTo>
                    <a:pt x="135064" y="1162526"/>
                  </a:lnTo>
                  <a:lnTo>
                    <a:pt x="135064" y="362903"/>
                  </a:lnTo>
                  <a:lnTo>
                    <a:pt x="143828" y="357950"/>
                  </a:lnTo>
                  <a:lnTo>
                    <a:pt x="143828" y="357950"/>
                  </a:lnTo>
                  <a:close/>
                  <a:moveTo>
                    <a:pt x="684276" y="48768"/>
                  </a:moveTo>
                  <a:lnTo>
                    <a:pt x="675513" y="53816"/>
                  </a:lnTo>
                  <a:lnTo>
                    <a:pt x="675513" y="1162526"/>
                  </a:lnTo>
                  <a:lnTo>
                    <a:pt x="684276" y="1162526"/>
                  </a:lnTo>
                  <a:lnTo>
                    <a:pt x="684276" y="48768"/>
                  </a:lnTo>
                  <a:lnTo>
                    <a:pt x="684276" y="48768"/>
                  </a:lnTo>
                  <a:close/>
                  <a:moveTo>
                    <a:pt x="549116" y="126111"/>
                  </a:moveTo>
                  <a:lnTo>
                    <a:pt x="540353" y="131159"/>
                  </a:lnTo>
                  <a:lnTo>
                    <a:pt x="540353" y="1162622"/>
                  </a:lnTo>
                  <a:lnTo>
                    <a:pt x="549116" y="1162622"/>
                  </a:lnTo>
                  <a:lnTo>
                    <a:pt x="549116" y="126111"/>
                  </a:lnTo>
                  <a:lnTo>
                    <a:pt x="549116" y="126111"/>
                  </a:lnTo>
                  <a:close/>
                  <a:moveTo>
                    <a:pt x="414052" y="203359"/>
                  </a:moveTo>
                  <a:lnTo>
                    <a:pt x="405289" y="208407"/>
                  </a:lnTo>
                  <a:lnTo>
                    <a:pt x="405289" y="1162526"/>
                  </a:lnTo>
                  <a:lnTo>
                    <a:pt x="414052" y="1162526"/>
                  </a:lnTo>
                  <a:lnTo>
                    <a:pt x="414052" y="203359"/>
                  </a:lnTo>
                  <a:lnTo>
                    <a:pt x="414052" y="203359"/>
                  </a:lnTo>
                  <a:close/>
                  <a:moveTo>
                    <a:pt x="278987" y="280607"/>
                  </a:moveTo>
                  <a:lnTo>
                    <a:pt x="270224" y="285655"/>
                  </a:lnTo>
                  <a:lnTo>
                    <a:pt x="270224" y="1162526"/>
                  </a:lnTo>
                  <a:lnTo>
                    <a:pt x="278987" y="1162526"/>
                  </a:lnTo>
                  <a:lnTo>
                    <a:pt x="278987" y="280607"/>
                  </a:lnTo>
                  <a:lnTo>
                    <a:pt x="278987" y="280607"/>
                  </a:lnTo>
                  <a:close/>
                  <a:moveTo>
                    <a:pt x="8763" y="435197"/>
                  </a:moveTo>
                  <a:lnTo>
                    <a:pt x="4382" y="437674"/>
                  </a:lnTo>
                  <a:lnTo>
                    <a:pt x="0" y="447008"/>
                  </a:lnTo>
                  <a:lnTo>
                    <a:pt x="0" y="1162431"/>
                  </a:lnTo>
                  <a:lnTo>
                    <a:pt x="8763" y="1162431"/>
                  </a:lnTo>
                  <a:lnTo>
                    <a:pt x="8763" y="435197"/>
                  </a:lnTo>
                  <a:lnTo>
                    <a:pt x="8763" y="435197"/>
                  </a:lnTo>
                  <a:close/>
                  <a:moveTo>
                    <a:pt x="810578" y="1162526"/>
                  </a:moveTo>
                  <a:lnTo>
                    <a:pt x="819341" y="1162526"/>
                  </a:lnTo>
                  <a:lnTo>
                    <a:pt x="819341" y="5048"/>
                  </a:lnTo>
                  <a:lnTo>
                    <a:pt x="810578" y="0"/>
                  </a:lnTo>
                  <a:lnTo>
                    <a:pt x="810578" y="1162526"/>
                  </a:lnTo>
                  <a:lnTo>
                    <a:pt x="810578" y="1162526"/>
                  </a:lnTo>
                  <a:close/>
                  <a:moveTo>
                    <a:pt x="945642" y="1162526"/>
                  </a:moveTo>
                  <a:lnTo>
                    <a:pt x="954405" y="1162526"/>
                  </a:lnTo>
                  <a:lnTo>
                    <a:pt x="954405" y="82391"/>
                  </a:lnTo>
                  <a:lnTo>
                    <a:pt x="945642" y="77343"/>
                  </a:lnTo>
                  <a:lnTo>
                    <a:pt x="945642" y="1162526"/>
                  </a:lnTo>
                  <a:lnTo>
                    <a:pt x="945642" y="1162526"/>
                  </a:lnTo>
                  <a:close/>
                  <a:moveTo>
                    <a:pt x="1080802" y="1162526"/>
                  </a:moveTo>
                  <a:lnTo>
                    <a:pt x="1089565" y="1162526"/>
                  </a:lnTo>
                  <a:lnTo>
                    <a:pt x="1089565" y="159639"/>
                  </a:lnTo>
                  <a:lnTo>
                    <a:pt x="1080802" y="154591"/>
                  </a:lnTo>
                  <a:lnTo>
                    <a:pt x="1080802" y="1162526"/>
                  </a:lnTo>
                  <a:lnTo>
                    <a:pt x="1080802" y="1162526"/>
                  </a:lnTo>
                  <a:close/>
                  <a:moveTo>
                    <a:pt x="1215866" y="1162526"/>
                  </a:moveTo>
                  <a:lnTo>
                    <a:pt x="1224629" y="1162526"/>
                  </a:lnTo>
                  <a:lnTo>
                    <a:pt x="1224629" y="236887"/>
                  </a:lnTo>
                  <a:lnTo>
                    <a:pt x="1215866" y="231839"/>
                  </a:lnTo>
                  <a:lnTo>
                    <a:pt x="1215866" y="1162526"/>
                  </a:lnTo>
                  <a:lnTo>
                    <a:pt x="1215866" y="1162526"/>
                  </a:lnTo>
                  <a:close/>
                  <a:moveTo>
                    <a:pt x="1351026" y="1162526"/>
                  </a:moveTo>
                  <a:lnTo>
                    <a:pt x="1359789" y="1162526"/>
                  </a:lnTo>
                  <a:lnTo>
                    <a:pt x="1359789" y="314230"/>
                  </a:lnTo>
                  <a:lnTo>
                    <a:pt x="1351026" y="309182"/>
                  </a:lnTo>
                  <a:lnTo>
                    <a:pt x="1351026" y="1162526"/>
                  </a:lnTo>
                  <a:lnTo>
                    <a:pt x="1351026" y="1162526"/>
                  </a:lnTo>
                  <a:close/>
                  <a:moveTo>
                    <a:pt x="1486091" y="1162526"/>
                  </a:moveTo>
                  <a:lnTo>
                    <a:pt x="1494853" y="1162526"/>
                  </a:lnTo>
                  <a:lnTo>
                    <a:pt x="1494853" y="391478"/>
                  </a:lnTo>
                  <a:lnTo>
                    <a:pt x="1486091" y="386429"/>
                  </a:lnTo>
                  <a:lnTo>
                    <a:pt x="1486091" y="1162526"/>
                  </a:lnTo>
                  <a:lnTo>
                    <a:pt x="1486091" y="1162526"/>
                  </a:lnTo>
                  <a:close/>
                  <a:moveTo>
                    <a:pt x="1621155" y="1162526"/>
                  </a:moveTo>
                  <a:lnTo>
                    <a:pt x="1629918" y="1162526"/>
                  </a:lnTo>
                  <a:lnTo>
                    <a:pt x="1629918" y="553117"/>
                  </a:lnTo>
                  <a:lnTo>
                    <a:pt x="1621155" y="534353"/>
                  </a:lnTo>
                  <a:lnTo>
                    <a:pt x="1621155" y="1162526"/>
                  </a:lnTo>
                  <a:lnTo>
                    <a:pt x="1621155" y="1162526"/>
                  </a:lnTo>
                  <a:close/>
                  <a:moveTo>
                    <a:pt x="1756315" y="1162526"/>
                  </a:moveTo>
                  <a:lnTo>
                    <a:pt x="1765078" y="1162526"/>
                  </a:lnTo>
                  <a:lnTo>
                    <a:pt x="1765078" y="840581"/>
                  </a:lnTo>
                  <a:lnTo>
                    <a:pt x="1756315" y="821817"/>
                  </a:lnTo>
                  <a:lnTo>
                    <a:pt x="1756315" y="1162526"/>
                  </a:lnTo>
                  <a:close/>
                </a:path>
              </a:pathLst>
            </a:custGeom>
            <a:solidFill>
              <a:srgbClr val="C4421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75" name="Google Shape;975;p11"/>
            <p:cNvSpPr/>
            <p:nvPr/>
          </p:nvSpPr>
          <p:spPr>
            <a:xfrm>
              <a:off x="4641913" y="3753325"/>
              <a:ext cx="1413795" cy="1131093"/>
            </a:xfrm>
            <a:custGeom>
              <a:avLst/>
              <a:gdLst/>
              <a:ahLst/>
              <a:cxnLst/>
              <a:rect l="l" t="t" r="r" b="b"/>
              <a:pathLst>
                <a:path w="1413795" h="1131093" extrusionOk="0">
                  <a:moveTo>
                    <a:pt x="0" y="0"/>
                  </a:moveTo>
                  <a:lnTo>
                    <a:pt x="1413796" y="0"/>
                  </a:lnTo>
                  <a:lnTo>
                    <a:pt x="1413796" y="1131094"/>
                  </a:lnTo>
                  <a:lnTo>
                    <a:pt x="0" y="11310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76" name="Google Shape;976;p11"/>
            <p:cNvSpPr/>
            <p:nvPr/>
          </p:nvSpPr>
          <p:spPr>
            <a:xfrm>
              <a:off x="4688204" y="3799617"/>
              <a:ext cx="1321117" cy="1084802"/>
            </a:xfrm>
            <a:custGeom>
              <a:avLst/>
              <a:gdLst/>
              <a:ahLst/>
              <a:cxnLst/>
              <a:rect l="l" t="t" r="r" b="b"/>
              <a:pathLst>
                <a:path w="1321117" h="1084802" extrusionOk="0">
                  <a:moveTo>
                    <a:pt x="0" y="0"/>
                  </a:moveTo>
                  <a:lnTo>
                    <a:pt x="1321118" y="0"/>
                  </a:lnTo>
                  <a:lnTo>
                    <a:pt x="1321118" y="1084802"/>
                  </a:lnTo>
                  <a:lnTo>
                    <a:pt x="0" y="1084802"/>
                  </a:lnTo>
                  <a:close/>
                </a:path>
              </a:pathLst>
            </a:custGeom>
            <a:solidFill>
              <a:srgbClr val="C4421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77" name="Google Shape;977;p11"/>
            <p:cNvSpPr/>
            <p:nvPr/>
          </p:nvSpPr>
          <p:spPr>
            <a:xfrm>
              <a:off x="5325712" y="3764279"/>
              <a:ext cx="46196" cy="1120139"/>
            </a:xfrm>
            <a:custGeom>
              <a:avLst/>
              <a:gdLst/>
              <a:ahLst/>
              <a:cxnLst/>
              <a:rect l="l" t="t" r="r" b="b"/>
              <a:pathLst>
                <a:path w="46196" h="1120139" extrusionOk="0">
                  <a:moveTo>
                    <a:pt x="0" y="0"/>
                  </a:moveTo>
                  <a:lnTo>
                    <a:pt x="46196" y="0"/>
                  </a:lnTo>
                  <a:lnTo>
                    <a:pt x="46196" y="1120140"/>
                  </a:lnTo>
                  <a:lnTo>
                    <a:pt x="0" y="112014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78" name="Google Shape;978;p11"/>
            <p:cNvSpPr/>
            <p:nvPr/>
          </p:nvSpPr>
          <p:spPr>
            <a:xfrm>
              <a:off x="4736400" y="3799617"/>
              <a:ext cx="1224724" cy="1084802"/>
            </a:xfrm>
            <a:custGeom>
              <a:avLst/>
              <a:gdLst/>
              <a:ahLst/>
              <a:cxnLst/>
              <a:rect l="l" t="t" r="r" b="b"/>
              <a:pathLst>
                <a:path w="1224724" h="1084802" extrusionOk="0">
                  <a:moveTo>
                    <a:pt x="0" y="0"/>
                  </a:moveTo>
                  <a:lnTo>
                    <a:pt x="8763" y="0"/>
                  </a:lnTo>
                  <a:lnTo>
                    <a:pt x="8763" y="1084802"/>
                  </a:lnTo>
                  <a:cubicBezTo>
                    <a:pt x="5810" y="1084802"/>
                    <a:pt x="2858" y="1084802"/>
                    <a:pt x="0" y="1084802"/>
                  </a:cubicBezTo>
                  <a:lnTo>
                    <a:pt x="0" y="0"/>
                  </a:lnTo>
                  <a:lnTo>
                    <a:pt x="0" y="0"/>
                  </a:lnTo>
                  <a:close/>
                  <a:moveTo>
                    <a:pt x="135160" y="0"/>
                  </a:moveTo>
                  <a:lnTo>
                    <a:pt x="143923" y="0"/>
                  </a:lnTo>
                  <a:lnTo>
                    <a:pt x="143923" y="1084802"/>
                  </a:lnTo>
                  <a:cubicBezTo>
                    <a:pt x="140970" y="1084802"/>
                    <a:pt x="138017" y="1084802"/>
                    <a:pt x="135160" y="1084802"/>
                  </a:cubicBezTo>
                  <a:lnTo>
                    <a:pt x="135160" y="0"/>
                  </a:lnTo>
                  <a:lnTo>
                    <a:pt x="135160" y="0"/>
                  </a:lnTo>
                  <a:close/>
                  <a:moveTo>
                    <a:pt x="270224" y="0"/>
                  </a:moveTo>
                  <a:lnTo>
                    <a:pt x="278987" y="0"/>
                  </a:lnTo>
                  <a:lnTo>
                    <a:pt x="278987" y="1084802"/>
                  </a:lnTo>
                  <a:cubicBezTo>
                    <a:pt x="276035" y="1084802"/>
                    <a:pt x="273082" y="1084802"/>
                    <a:pt x="270224" y="1084802"/>
                  </a:cubicBezTo>
                  <a:lnTo>
                    <a:pt x="270224" y="0"/>
                  </a:lnTo>
                  <a:lnTo>
                    <a:pt x="270224" y="0"/>
                  </a:lnTo>
                  <a:close/>
                  <a:moveTo>
                    <a:pt x="405289" y="0"/>
                  </a:moveTo>
                  <a:lnTo>
                    <a:pt x="414052" y="0"/>
                  </a:lnTo>
                  <a:lnTo>
                    <a:pt x="414052" y="1084802"/>
                  </a:lnTo>
                  <a:cubicBezTo>
                    <a:pt x="411099" y="1084802"/>
                    <a:pt x="408146" y="1084802"/>
                    <a:pt x="405289" y="1084802"/>
                  </a:cubicBezTo>
                  <a:lnTo>
                    <a:pt x="405289" y="0"/>
                  </a:lnTo>
                  <a:lnTo>
                    <a:pt x="405289" y="0"/>
                  </a:lnTo>
                  <a:close/>
                  <a:moveTo>
                    <a:pt x="540449" y="0"/>
                  </a:moveTo>
                  <a:lnTo>
                    <a:pt x="549212" y="0"/>
                  </a:lnTo>
                  <a:lnTo>
                    <a:pt x="549212" y="1084802"/>
                  </a:lnTo>
                  <a:cubicBezTo>
                    <a:pt x="546259" y="1084802"/>
                    <a:pt x="543306" y="1084802"/>
                    <a:pt x="540449" y="1084802"/>
                  </a:cubicBezTo>
                  <a:lnTo>
                    <a:pt x="540449" y="0"/>
                  </a:lnTo>
                  <a:lnTo>
                    <a:pt x="540449" y="0"/>
                  </a:lnTo>
                  <a:close/>
                  <a:moveTo>
                    <a:pt x="675513" y="0"/>
                  </a:moveTo>
                  <a:lnTo>
                    <a:pt x="684276" y="0"/>
                  </a:lnTo>
                  <a:lnTo>
                    <a:pt x="684276" y="1084802"/>
                  </a:lnTo>
                  <a:cubicBezTo>
                    <a:pt x="681323" y="1084802"/>
                    <a:pt x="678371" y="1084802"/>
                    <a:pt x="675513" y="1084802"/>
                  </a:cubicBezTo>
                  <a:lnTo>
                    <a:pt x="675513" y="0"/>
                  </a:lnTo>
                  <a:lnTo>
                    <a:pt x="675513" y="0"/>
                  </a:lnTo>
                  <a:close/>
                  <a:moveTo>
                    <a:pt x="810673" y="0"/>
                  </a:moveTo>
                  <a:lnTo>
                    <a:pt x="819436" y="0"/>
                  </a:lnTo>
                  <a:lnTo>
                    <a:pt x="819436" y="1084802"/>
                  </a:lnTo>
                  <a:cubicBezTo>
                    <a:pt x="816483" y="1084802"/>
                    <a:pt x="813530" y="1084802"/>
                    <a:pt x="810673" y="1084802"/>
                  </a:cubicBezTo>
                  <a:lnTo>
                    <a:pt x="810673" y="0"/>
                  </a:lnTo>
                  <a:lnTo>
                    <a:pt x="810673" y="0"/>
                  </a:lnTo>
                  <a:close/>
                  <a:moveTo>
                    <a:pt x="945737" y="0"/>
                  </a:moveTo>
                  <a:lnTo>
                    <a:pt x="954596" y="0"/>
                  </a:lnTo>
                  <a:lnTo>
                    <a:pt x="954596" y="1084802"/>
                  </a:lnTo>
                  <a:cubicBezTo>
                    <a:pt x="951643" y="1084802"/>
                    <a:pt x="948690" y="1084802"/>
                    <a:pt x="945737" y="1084802"/>
                  </a:cubicBezTo>
                  <a:lnTo>
                    <a:pt x="945737" y="0"/>
                  </a:lnTo>
                  <a:lnTo>
                    <a:pt x="945737" y="0"/>
                  </a:lnTo>
                  <a:close/>
                  <a:moveTo>
                    <a:pt x="1080897" y="0"/>
                  </a:moveTo>
                  <a:lnTo>
                    <a:pt x="1089660" y="0"/>
                  </a:lnTo>
                  <a:lnTo>
                    <a:pt x="1089660" y="1084802"/>
                  </a:lnTo>
                  <a:cubicBezTo>
                    <a:pt x="1086707" y="1084802"/>
                    <a:pt x="1083755" y="1084802"/>
                    <a:pt x="1080897" y="1084802"/>
                  </a:cubicBezTo>
                  <a:lnTo>
                    <a:pt x="1080897" y="0"/>
                  </a:lnTo>
                  <a:lnTo>
                    <a:pt x="1080897" y="0"/>
                  </a:lnTo>
                  <a:close/>
                  <a:moveTo>
                    <a:pt x="1215962" y="0"/>
                  </a:moveTo>
                  <a:lnTo>
                    <a:pt x="1224725" y="0"/>
                  </a:lnTo>
                  <a:lnTo>
                    <a:pt x="1224725" y="1084802"/>
                  </a:lnTo>
                  <a:cubicBezTo>
                    <a:pt x="1221772" y="1084802"/>
                    <a:pt x="1218819" y="1084802"/>
                    <a:pt x="1215962" y="1084802"/>
                  </a:cubicBezTo>
                  <a:lnTo>
                    <a:pt x="1215962" y="0"/>
                  </a:lnTo>
                  <a:close/>
                </a:path>
              </a:pathLst>
            </a:custGeom>
            <a:solidFill>
              <a:srgbClr val="AF3A1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79" name="Google Shape;979;p11"/>
            <p:cNvSpPr/>
            <p:nvPr/>
          </p:nvSpPr>
          <p:spPr>
            <a:xfrm>
              <a:off x="6930770" y="3753325"/>
              <a:ext cx="444627" cy="743331"/>
            </a:xfrm>
            <a:custGeom>
              <a:avLst/>
              <a:gdLst/>
              <a:ahLst/>
              <a:cxnLst/>
              <a:rect l="l" t="t" r="r" b="b"/>
              <a:pathLst>
                <a:path w="444627" h="743331" extrusionOk="0">
                  <a:moveTo>
                    <a:pt x="0" y="0"/>
                  </a:moveTo>
                  <a:lnTo>
                    <a:pt x="444627" y="0"/>
                  </a:lnTo>
                  <a:lnTo>
                    <a:pt x="444627" y="743331"/>
                  </a:lnTo>
                  <a:lnTo>
                    <a:pt x="0" y="7433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80" name="Google Shape;980;p11"/>
            <p:cNvSpPr/>
            <p:nvPr/>
          </p:nvSpPr>
          <p:spPr>
            <a:xfrm>
              <a:off x="6973537" y="3796093"/>
              <a:ext cx="359092" cy="657796"/>
            </a:xfrm>
            <a:custGeom>
              <a:avLst/>
              <a:gdLst/>
              <a:ahLst/>
              <a:cxnLst/>
              <a:rect l="l" t="t" r="r" b="b"/>
              <a:pathLst>
                <a:path w="359092" h="657796" extrusionOk="0">
                  <a:moveTo>
                    <a:pt x="0" y="0"/>
                  </a:moveTo>
                  <a:lnTo>
                    <a:pt x="359093" y="0"/>
                  </a:lnTo>
                  <a:lnTo>
                    <a:pt x="359093" y="657797"/>
                  </a:lnTo>
                  <a:lnTo>
                    <a:pt x="0" y="657797"/>
                  </a:lnTo>
                  <a:close/>
                </a:path>
              </a:pathLst>
            </a:custGeom>
            <a:solidFill>
              <a:srgbClr val="66361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81" name="Google Shape;981;p11"/>
            <p:cNvSpPr/>
            <p:nvPr/>
          </p:nvSpPr>
          <p:spPr>
            <a:xfrm>
              <a:off x="7133462" y="3781329"/>
              <a:ext cx="39243" cy="687133"/>
            </a:xfrm>
            <a:custGeom>
              <a:avLst/>
              <a:gdLst/>
              <a:ahLst/>
              <a:cxnLst/>
              <a:rect l="l" t="t" r="r" b="b"/>
              <a:pathLst>
                <a:path w="39243" h="687133" extrusionOk="0">
                  <a:moveTo>
                    <a:pt x="0" y="0"/>
                  </a:moveTo>
                  <a:lnTo>
                    <a:pt x="39243" y="0"/>
                  </a:lnTo>
                  <a:lnTo>
                    <a:pt x="39243" y="687134"/>
                  </a:lnTo>
                  <a:lnTo>
                    <a:pt x="0" y="68713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82" name="Google Shape;982;p11"/>
            <p:cNvSpPr/>
            <p:nvPr/>
          </p:nvSpPr>
          <p:spPr>
            <a:xfrm>
              <a:off x="6949439" y="4105274"/>
              <a:ext cx="407193" cy="39243"/>
            </a:xfrm>
            <a:custGeom>
              <a:avLst/>
              <a:gdLst/>
              <a:ahLst/>
              <a:cxnLst/>
              <a:rect l="l" t="t" r="r" b="b"/>
              <a:pathLst>
                <a:path w="407193" h="39243" extrusionOk="0">
                  <a:moveTo>
                    <a:pt x="0" y="0"/>
                  </a:moveTo>
                  <a:lnTo>
                    <a:pt x="407194" y="0"/>
                  </a:lnTo>
                  <a:lnTo>
                    <a:pt x="407194" y="39243"/>
                  </a:lnTo>
                  <a:lnTo>
                    <a:pt x="0" y="3924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grpSp>
        <p:nvGrpSpPr>
          <p:cNvPr id="983" name="Google Shape;983;p11"/>
          <p:cNvGrpSpPr/>
          <p:nvPr/>
        </p:nvGrpSpPr>
        <p:grpSpPr>
          <a:xfrm flipH="1">
            <a:off x="6366" y="10177156"/>
            <a:ext cx="2206833" cy="2991684"/>
            <a:chOff x="0" y="2616032"/>
            <a:chExt cx="3849683" cy="3975132"/>
          </a:xfrm>
        </p:grpSpPr>
        <p:sp>
          <p:nvSpPr>
            <p:cNvPr id="984" name="Google Shape;984;p11"/>
            <p:cNvSpPr/>
            <p:nvPr/>
          </p:nvSpPr>
          <p:spPr>
            <a:xfrm>
              <a:off x="0" y="2955148"/>
              <a:ext cx="3763953" cy="1096368"/>
            </a:xfrm>
            <a:custGeom>
              <a:avLst/>
              <a:gdLst/>
              <a:ahLst/>
              <a:cxnLst/>
              <a:rect l="l" t="t" r="r" b="b"/>
              <a:pathLst>
                <a:path w="2722570" h="758732" fill="none" extrusionOk="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w="2722570" h="758732" extrusionOk="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85" name="Google Shape;985;p11"/>
            <p:cNvSpPr/>
            <p:nvPr/>
          </p:nvSpPr>
          <p:spPr>
            <a:xfrm>
              <a:off x="0" y="3549608"/>
              <a:ext cx="3806313" cy="1756611"/>
            </a:xfrm>
            <a:custGeom>
              <a:avLst/>
              <a:gdLst/>
              <a:ahLst/>
              <a:cxnLst/>
              <a:rect l="l" t="t" r="r" b="b"/>
              <a:pathLst>
                <a:path w="2753210" h="1215648" fill="none" extrusionOk="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w="2753210" h="1215648" extrusionOk="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86" name="Google Shape;986;p11"/>
            <p:cNvSpPr/>
            <p:nvPr/>
          </p:nvSpPr>
          <p:spPr>
            <a:xfrm>
              <a:off x="1009" y="4313626"/>
              <a:ext cx="3848674" cy="2277538"/>
            </a:xfrm>
            <a:custGeom>
              <a:avLst/>
              <a:gdLst/>
              <a:ahLst/>
              <a:cxnLst/>
              <a:rect l="l" t="t" r="r" b="b"/>
              <a:pathLst>
                <a:path w="2783851" h="1576151" fill="none" extrusionOk="0">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w="2783851" h="1576151" extrusionOk="0">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87" name="Google Shape;987;p11"/>
            <p:cNvSpPr/>
            <p:nvPr/>
          </p:nvSpPr>
          <p:spPr>
            <a:xfrm>
              <a:off x="211947" y="2616032"/>
              <a:ext cx="229953" cy="2586458"/>
            </a:xfrm>
            <a:custGeom>
              <a:avLst/>
              <a:gdLst/>
              <a:ahLst/>
              <a:cxnLst/>
              <a:rect l="l" t="t" r="r" b="b"/>
              <a:pathLst>
                <a:path w="166331" h="1789936" fill="none" extrusionOk="0">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w="166331" h="1789936" extrusionOk="0">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88" name="Google Shape;988;p11"/>
            <p:cNvSpPr/>
            <p:nvPr/>
          </p:nvSpPr>
          <p:spPr>
            <a:xfrm>
              <a:off x="1193969" y="2810821"/>
              <a:ext cx="428639" cy="2961000"/>
            </a:xfrm>
            <a:custGeom>
              <a:avLst/>
              <a:gdLst/>
              <a:ahLst/>
              <a:cxnLst/>
              <a:rect l="l" t="t" r="r" b="b"/>
              <a:pathLst>
                <a:path w="310046" h="2049135" fill="none" extrusionOk="0">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w="310046" h="2049135" extrusionOk="0">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89" name="Google Shape;989;p11"/>
            <p:cNvSpPr/>
            <p:nvPr/>
          </p:nvSpPr>
          <p:spPr>
            <a:xfrm>
              <a:off x="2884498" y="2981388"/>
              <a:ext cx="554709" cy="3589946"/>
            </a:xfrm>
            <a:custGeom>
              <a:avLst/>
              <a:gdLst/>
              <a:ahLst/>
              <a:cxnLst/>
              <a:rect l="l" t="t" r="r" b="b"/>
              <a:pathLst>
                <a:path w="401236" h="2484392" fill="none" extrusionOk="0">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w="401236" h="2484392" extrusionOk="0">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grpSp>
      <p:grpSp>
        <p:nvGrpSpPr>
          <p:cNvPr id="990" name="Google Shape;990;p11"/>
          <p:cNvGrpSpPr/>
          <p:nvPr/>
        </p:nvGrpSpPr>
        <p:grpSpPr>
          <a:xfrm>
            <a:off x="1842204" y="11367193"/>
            <a:ext cx="1394609" cy="1447682"/>
            <a:chOff x="2362009" y="2723845"/>
            <a:chExt cx="709332" cy="736134"/>
          </a:xfrm>
        </p:grpSpPr>
        <p:sp>
          <p:nvSpPr>
            <p:cNvPr id="991" name="Google Shape;991;p11"/>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992" name="Google Shape;992;p11"/>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993" name="Google Shape;993;p11"/>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994" name="Google Shape;994;p11"/>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995" name="Google Shape;995;p11"/>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996" name="Google Shape;996;p11"/>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997" name="Google Shape;997;p11"/>
          <p:cNvGrpSpPr/>
          <p:nvPr/>
        </p:nvGrpSpPr>
        <p:grpSpPr>
          <a:xfrm>
            <a:off x="1047505" y="11782247"/>
            <a:ext cx="1394609" cy="1447682"/>
            <a:chOff x="2362009" y="2723845"/>
            <a:chExt cx="709332" cy="736134"/>
          </a:xfrm>
        </p:grpSpPr>
        <p:sp>
          <p:nvSpPr>
            <p:cNvPr id="998" name="Google Shape;998;p11"/>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D5E08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999" name="Google Shape;999;p11"/>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1000" name="Google Shape;1000;p11"/>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D5E08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1001" name="Google Shape;1001;p11"/>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1002" name="Google Shape;1002;p11"/>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D5E088"/>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1003" name="Google Shape;1003;p11"/>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grpSp>
        <p:nvGrpSpPr>
          <p:cNvPr id="1004" name="Google Shape;1004;p11"/>
          <p:cNvGrpSpPr/>
          <p:nvPr/>
        </p:nvGrpSpPr>
        <p:grpSpPr>
          <a:xfrm>
            <a:off x="375000" y="12168023"/>
            <a:ext cx="1394609" cy="1447682"/>
            <a:chOff x="2362009" y="2723845"/>
            <a:chExt cx="709332" cy="736134"/>
          </a:xfrm>
        </p:grpSpPr>
        <p:sp>
          <p:nvSpPr>
            <p:cNvPr id="1005" name="Google Shape;1005;p11"/>
            <p:cNvSpPr/>
            <p:nvPr/>
          </p:nvSpPr>
          <p:spPr>
            <a:xfrm rot="-1557633">
              <a:off x="2541021" y="2768022"/>
              <a:ext cx="302274" cy="435729"/>
            </a:xfrm>
            <a:custGeom>
              <a:avLst/>
              <a:gdLst/>
              <a:ahLst/>
              <a:cxnLst/>
              <a:rect l="l" t="t" r="r" b="b"/>
              <a:pathLst>
                <a:path w="316937" h="456865" extrusionOk="0">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1006" name="Google Shape;1006;p11"/>
            <p:cNvSpPr/>
            <p:nvPr/>
          </p:nvSpPr>
          <p:spPr>
            <a:xfrm rot="-1557633">
              <a:off x="2559776" y="2895929"/>
              <a:ext cx="284975" cy="483305"/>
            </a:xfrm>
            <a:custGeom>
              <a:avLst/>
              <a:gdLst/>
              <a:ahLst/>
              <a:cxnLst/>
              <a:rect l="l" t="t" r="r" b="b"/>
              <a:pathLst>
                <a:path w="298799" h="506749" extrusionOk="0">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1007" name="Google Shape;1007;p11"/>
            <p:cNvSpPr/>
            <p:nvPr/>
          </p:nvSpPr>
          <p:spPr>
            <a:xfrm rot="-1557633">
              <a:off x="2436997" y="3021724"/>
              <a:ext cx="235519" cy="396892"/>
            </a:xfrm>
            <a:custGeom>
              <a:avLst/>
              <a:gdLst/>
              <a:ahLst/>
              <a:cxnLst/>
              <a:rect l="l" t="t" r="r" b="b"/>
              <a:pathLst>
                <a:path w="246944" h="416145" extrusionOk="0">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1008" name="Google Shape;1008;p11"/>
            <p:cNvSpPr/>
            <p:nvPr/>
          </p:nvSpPr>
          <p:spPr>
            <a:xfrm rot="-1557633">
              <a:off x="2488611" y="3102831"/>
              <a:ext cx="166061" cy="337846"/>
            </a:xfrm>
            <a:custGeom>
              <a:avLst/>
              <a:gdLst/>
              <a:ahLst/>
              <a:cxnLst/>
              <a:rect l="l" t="t" r="r" b="b"/>
              <a:pathLst>
                <a:path w="174116" h="354234" extrusionOk="0">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1009" name="Google Shape;1009;p11"/>
            <p:cNvSpPr/>
            <p:nvPr/>
          </p:nvSpPr>
          <p:spPr>
            <a:xfrm rot="-1557633">
              <a:off x="2672074" y="3138282"/>
              <a:ext cx="366506" cy="234156"/>
            </a:xfrm>
            <a:custGeom>
              <a:avLst/>
              <a:gdLst/>
              <a:ahLst/>
              <a:cxnLst/>
              <a:rect l="l" t="t" r="r" b="b"/>
              <a:pathLst>
                <a:path w="384285" h="245514" extrusionOk="0">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sp>
          <p:nvSpPr>
            <p:cNvPr id="1010" name="Google Shape;1010;p11"/>
            <p:cNvSpPr/>
            <p:nvPr/>
          </p:nvSpPr>
          <p:spPr>
            <a:xfrm rot="-1557633">
              <a:off x="2669817" y="3149908"/>
              <a:ext cx="307505" cy="206123"/>
            </a:xfrm>
            <a:custGeom>
              <a:avLst/>
              <a:gdLst/>
              <a:ahLst/>
              <a:cxnLst/>
              <a:rect l="l" t="t" r="r" b="b"/>
              <a:pathLst>
                <a:path w="322421" h="216122" extrusionOk="0">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Calibri"/>
                <a:buNone/>
              </a:pPr>
              <a:endParaRPr sz="3599">
                <a:solidFill>
                  <a:srgbClr val="000000"/>
                </a:solidFill>
                <a:latin typeface="Calibri"/>
                <a:ea typeface="Calibri"/>
                <a:cs typeface="Calibri"/>
                <a:sym typeface="Calibri"/>
              </a:endParaRPr>
            </a:p>
          </p:txBody>
        </p:sp>
      </p:grpSp>
      <p:sp>
        <p:nvSpPr>
          <p:cNvPr id="1011" name="Google Shape;1011;p11"/>
          <p:cNvSpPr txBox="1">
            <a:spLocks noGrp="1"/>
          </p:cNvSpPr>
          <p:nvPr>
            <p:ph type="subTitle" idx="1"/>
          </p:nvPr>
        </p:nvSpPr>
        <p:spPr>
          <a:xfrm>
            <a:off x="11901660" y="3459950"/>
            <a:ext cx="11407229" cy="12138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3599" b="1"/>
            </a:lvl1pPr>
            <a:lvl2pPr lvl="1" rtl="0">
              <a:spcBef>
                <a:spcPts val="4199"/>
              </a:spcBef>
              <a:spcAft>
                <a:spcPts val="0"/>
              </a:spcAft>
              <a:buSzPts val="1800"/>
              <a:buNone/>
              <a:defRPr sz="3599" b="1"/>
            </a:lvl2pPr>
            <a:lvl3pPr lvl="2" rtl="0">
              <a:spcBef>
                <a:spcPts val="4199"/>
              </a:spcBef>
              <a:spcAft>
                <a:spcPts val="0"/>
              </a:spcAft>
              <a:buSzPts val="1800"/>
              <a:buNone/>
              <a:defRPr sz="3599" b="1"/>
            </a:lvl3pPr>
            <a:lvl4pPr lvl="3" rtl="0">
              <a:spcBef>
                <a:spcPts val="4199"/>
              </a:spcBef>
              <a:spcAft>
                <a:spcPts val="0"/>
              </a:spcAft>
              <a:buSzPts val="1800"/>
              <a:buNone/>
              <a:defRPr sz="3599" b="1"/>
            </a:lvl4pPr>
            <a:lvl5pPr lvl="4" rtl="0">
              <a:spcBef>
                <a:spcPts val="4199"/>
              </a:spcBef>
              <a:spcAft>
                <a:spcPts val="0"/>
              </a:spcAft>
              <a:buSzPts val="1800"/>
              <a:buNone/>
              <a:defRPr sz="3599" b="1"/>
            </a:lvl5pPr>
            <a:lvl6pPr lvl="5" rtl="0">
              <a:spcBef>
                <a:spcPts val="4199"/>
              </a:spcBef>
              <a:spcAft>
                <a:spcPts val="0"/>
              </a:spcAft>
              <a:buSzPts val="1800"/>
              <a:buNone/>
              <a:defRPr sz="3599" b="1"/>
            </a:lvl6pPr>
            <a:lvl7pPr lvl="6" rtl="0">
              <a:spcBef>
                <a:spcPts val="4199"/>
              </a:spcBef>
              <a:spcAft>
                <a:spcPts val="0"/>
              </a:spcAft>
              <a:buSzPts val="1800"/>
              <a:buNone/>
              <a:defRPr sz="3599" b="1"/>
            </a:lvl7pPr>
            <a:lvl8pPr lvl="7" rtl="0">
              <a:spcBef>
                <a:spcPts val="4199"/>
              </a:spcBef>
              <a:spcAft>
                <a:spcPts val="0"/>
              </a:spcAft>
              <a:buSzPts val="1800"/>
              <a:buNone/>
              <a:defRPr sz="3599" b="1"/>
            </a:lvl8pPr>
            <a:lvl9pPr lvl="8" rtl="0">
              <a:spcBef>
                <a:spcPts val="4199"/>
              </a:spcBef>
              <a:spcAft>
                <a:spcPts val="4199"/>
              </a:spcAft>
              <a:buSzPts val="1800"/>
              <a:buNone/>
              <a:defRPr sz="3599" b="1"/>
            </a:lvl9pPr>
          </a:lstStyle>
          <a:p>
            <a:endParaRPr/>
          </a:p>
        </p:txBody>
      </p:sp>
      <p:sp>
        <p:nvSpPr>
          <p:cNvPr id="1012" name="Google Shape;1012;p11"/>
          <p:cNvSpPr txBox="1">
            <a:spLocks noGrp="1"/>
          </p:cNvSpPr>
          <p:nvPr>
            <p:ph type="subTitle" idx="2"/>
          </p:nvPr>
        </p:nvSpPr>
        <p:spPr>
          <a:xfrm>
            <a:off x="11901660" y="6669736"/>
            <a:ext cx="11407229" cy="12138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3599" b="1"/>
            </a:lvl1pPr>
            <a:lvl2pPr lvl="1" rtl="0">
              <a:spcBef>
                <a:spcPts val="4199"/>
              </a:spcBef>
              <a:spcAft>
                <a:spcPts val="0"/>
              </a:spcAft>
              <a:buSzPts val="1800"/>
              <a:buNone/>
              <a:defRPr sz="3599" b="1"/>
            </a:lvl2pPr>
            <a:lvl3pPr lvl="2" rtl="0">
              <a:spcBef>
                <a:spcPts val="4199"/>
              </a:spcBef>
              <a:spcAft>
                <a:spcPts val="0"/>
              </a:spcAft>
              <a:buSzPts val="1800"/>
              <a:buNone/>
              <a:defRPr sz="3599" b="1"/>
            </a:lvl3pPr>
            <a:lvl4pPr lvl="3" rtl="0">
              <a:spcBef>
                <a:spcPts val="4199"/>
              </a:spcBef>
              <a:spcAft>
                <a:spcPts val="0"/>
              </a:spcAft>
              <a:buSzPts val="1800"/>
              <a:buNone/>
              <a:defRPr sz="3599" b="1"/>
            </a:lvl4pPr>
            <a:lvl5pPr lvl="4" rtl="0">
              <a:spcBef>
                <a:spcPts val="4199"/>
              </a:spcBef>
              <a:spcAft>
                <a:spcPts val="0"/>
              </a:spcAft>
              <a:buSzPts val="1800"/>
              <a:buNone/>
              <a:defRPr sz="3599" b="1"/>
            </a:lvl5pPr>
            <a:lvl6pPr lvl="5" rtl="0">
              <a:spcBef>
                <a:spcPts val="4199"/>
              </a:spcBef>
              <a:spcAft>
                <a:spcPts val="0"/>
              </a:spcAft>
              <a:buSzPts val="1800"/>
              <a:buNone/>
              <a:defRPr sz="3599" b="1"/>
            </a:lvl6pPr>
            <a:lvl7pPr lvl="6" rtl="0">
              <a:spcBef>
                <a:spcPts val="4199"/>
              </a:spcBef>
              <a:spcAft>
                <a:spcPts val="0"/>
              </a:spcAft>
              <a:buSzPts val="1800"/>
              <a:buNone/>
              <a:defRPr sz="3599" b="1"/>
            </a:lvl7pPr>
            <a:lvl8pPr lvl="7" rtl="0">
              <a:spcBef>
                <a:spcPts val="4199"/>
              </a:spcBef>
              <a:spcAft>
                <a:spcPts val="0"/>
              </a:spcAft>
              <a:buSzPts val="1800"/>
              <a:buNone/>
              <a:defRPr sz="3599" b="1"/>
            </a:lvl8pPr>
            <a:lvl9pPr lvl="8" rtl="0">
              <a:spcBef>
                <a:spcPts val="4199"/>
              </a:spcBef>
              <a:spcAft>
                <a:spcPts val="4199"/>
              </a:spcAft>
              <a:buSzPts val="1800"/>
              <a:buNone/>
              <a:defRPr sz="3599" b="1"/>
            </a:lvl9pPr>
          </a:lstStyle>
          <a:p>
            <a:endParaRPr/>
          </a:p>
        </p:txBody>
      </p:sp>
      <p:sp>
        <p:nvSpPr>
          <p:cNvPr id="1013" name="Google Shape;1013;p11"/>
          <p:cNvSpPr txBox="1">
            <a:spLocks noGrp="1"/>
          </p:cNvSpPr>
          <p:nvPr>
            <p:ph type="subTitle" idx="3"/>
          </p:nvPr>
        </p:nvSpPr>
        <p:spPr>
          <a:xfrm>
            <a:off x="11901660" y="9879524"/>
            <a:ext cx="11407229" cy="12138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3599" b="1"/>
            </a:lvl1pPr>
            <a:lvl2pPr lvl="1" rtl="0">
              <a:spcBef>
                <a:spcPts val="4199"/>
              </a:spcBef>
              <a:spcAft>
                <a:spcPts val="0"/>
              </a:spcAft>
              <a:buSzPts val="1800"/>
              <a:buNone/>
              <a:defRPr sz="3599" b="1"/>
            </a:lvl2pPr>
            <a:lvl3pPr lvl="2" rtl="0">
              <a:spcBef>
                <a:spcPts val="4199"/>
              </a:spcBef>
              <a:spcAft>
                <a:spcPts val="0"/>
              </a:spcAft>
              <a:buSzPts val="1800"/>
              <a:buNone/>
              <a:defRPr sz="3599" b="1"/>
            </a:lvl3pPr>
            <a:lvl4pPr lvl="3" rtl="0">
              <a:spcBef>
                <a:spcPts val="4199"/>
              </a:spcBef>
              <a:spcAft>
                <a:spcPts val="0"/>
              </a:spcAft>
              <a:buSzPts val="1800"/>
              <a:buNone/>
              <a:defRPr sz="3599" b="1"/>
            </a:lvl4pPr>
            <a:lvl5pPr lvl="4" rtl="0">
              <a:spcBef>
                <a:spcPts val="4199"/>
              </a:spcBef>
              <a:spcAft>
                <a:spcPts val="0"/>
              </a:spcAft>
              <a:buSzPts val="1800"/>
              <a:buNone/>
              <a:defRPr sz="3599" b="1"/>
            </a:lvl5pPr>
            <a:lvl6pPr lvl="5" rtl="0">
              <a:spcBef>
                <a:spcPts val="4199"/>
              </a:spcBef>
              <a:spcAft>
                <a:spcPts val="0"/>
              </a:spcAft>
              <a:buSzPts val="1800"/>
              <a:buNone/>
              <a:defRPr sz="3599" b="1"/>
            </a:lvl6pPr>
            <a:lvl7pPr lvl="6" rtl="0">
              <a:spcBef>
                <a:spcPts val="4199"/>
              </a:spcBef>
              <a:spcAft>
                <a:spcPts val="0"/>
              </a:spcAft>
              <a:buSzPts val="1800"/>
              <a:buNone/>
              <a:defRPr sz="3599" b="1"/>
            </a:lvl7pPr>
            <a:lvl8pPr lvl="7" rtl="0">
              <a:spcBef>
                <a:spcPts val="4199"/>
              </a:spcBef>
              <a:spcAft>
                <a:spcPts val="0"/>
              </a:spcAft>
              <a:buSzPts val="1800"/>
              <a:buNone/>
              <a:defRPr sz="3599" b="1"/>
            </a:lvl8pPr>
            <a:lvl9pPr lvl="8" rtl="0">
              <a:spcBef>
                <a:spcPts val="4199"/>
              </a:spcBef>
              <a:spcAft>
                <a:spcPts val="4199"/>
              </a:spcAft>
              <a:buSzPts val="1800"/>
              <a:buNone/>
              <a:defRPr sz="3599" b="1"/>
            </a:lvl9pPr>
          </a:lstStyle>
          <a:p>
            <a:endParaRPr/>
          </a:p>
        </p:txBody>
      </p:sp>
      <p:sp>
        <p:nvSpPr>
          <p:cNvPr id="1014" name="Google Shape;1014;p11"/>
          <p:cNvSpPr txBox="1">
            <a:spLocks noGrp="1"/>
          </p:cNvSpPr>
          <p:nvPr>
            <p:ph type="title"/>
          </p:nvPr>
        </p:nvSpPr>
        <p:spPr>
          <a:xfrm>
            <a:off x="830984" y="1186734"/>
            <a:ext cx="22715483" cy="15270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7996">
                <a:solidFill>
                  <a:schemeClr val="dk1"/>
                </a:solidFill>
                <a:latin typeface="Abril Fatface"/>
                <a:ea typeface="Abril Fatface"/>
                <a:cs typeface="Abril Fatface"/>
                <a:sym typeface="Abril Fatface"/>
              </a:defRPr>
            </a:lvl9pPr>
          </a:lstStyle>
          <a:p>
            <a:endParaRPr/>
          </a:p>
        </p:txBody>
      </p:sp>
      <p:sp>
        <p:nvSpPr>
          <p:cNvPr id="1015" name="Google Shape;1015;p11"/>
          <p:cNvSpPr txBox="1">
            <a:spLocks noGrp="1"/>
          </p:cNvSpPr>
          <p:nvPr>
            <p:ph type="body" idx="4"/>
          </p:nvPr>
        </p:nvSpPr>
        <p:spPr>
          <a:xfrm>
            <a:off x="11901650" y="4335850"/>
            <a:ext cx="11407229" cy="1850400"/>
          </a:xfrm>
          <a:prstGeom prst="rect">
            <a:avLst/>
          </a:prstGeom>
        </p:spPr>
        <p:txBody>
          <a:bodyPr spcFirstLastPara="1" wrap="square" lIns="121900" tIns="121900" rIns="121900" bIns="121900" anchor="t" anchorCtr="0">
            <a:noAutofit/>
          </a:bodyPr>
          <a:lstStyle>
            <a:lvl1pPr marL="913943" lvl="0" indent="-634683">
              <a:spcBef>
                <a:spcPts val="0"/>
              </a:spcBef>
              <a:spcAft>
                <a:spcPts val="0"/>
              </a:spcAft>
              <a:buSzPts val="1400"/>
              <a:buChar char="●"/>
              <a:defRPr sz="2799"/>
            </a:lvl1pPr>
            <a:lvl2pPr marL="1827887" lvl="1" indent="-634683">
              <a:spcBef>
                <a:spcPts val="4199"/>
              </a:spcBef>
              <a:spcAft>
                <a:spcPts val="0"/>
              </a:spcAft>
              <a:buSzPts val="1400"/>
              <a:buChar char="○"/>
              <a:defRPr sz="2799"/>
            </a:lvl2pPr>
            <a:lvl3pPr marL="2741828" lvl="2" indent="-634683">
              <a:spcBef>
                <a:spcPts val="4199"/>
              </a:spcBef>
              <a:spcAft>
                <a:spcPts val="0"/>
              </a:spcAft>
              <a:buSzPts val="1400"/>
              <a:buChar char="■"/>
              <a:defRPr sz="2799"/>
            </a:lvl3pPr>
            <a:lvl4pPr marL="3655772" lvl="3" indent="-634683">
              <a:spcBef>
                <a:spcPts val="4199"/>
              </a:spcBef>
              <a:spcAft>
                <a:spcPts val="0"/>
              </a:spcAft>
              <a:buSzPts val="1400"/>
              <a:buChar char="●"/>
              <a:defRPr sz="2799"/>
            </a:lvl4pPr>
            <a:lvl5pPr marL="4569715" lvl="4" indent="-634683">
              <a:spcBef>
                <a:spcPts val="4199"/>
              </a:spcBef>
              <a:spcAft>
                <a:spcPts val="0"/>
              </a:spcAft>
              <a:buSzPts val="1400"/>
              <a:buChar char="○"/>
              <a:defRPr sz="2799"/>
            </a:lvl5pPr>
            <a:lvl6pPr marL="5483657" lvl="5" indent="-634683">
              <a:spcBef>
                <a:spcPts val="4199"/>
              </a:spcBef>
              <a:spcAft>
                <a:spcPts val="0"/>
              </a:spcAft>
              <a:buSzPts val="1400"/>
              <a:buChar char="■"/>
              <a:defRPr sz="2799"/>
            </a:lvl6pPr>
            <a:lvl7pPr marL="6397600" lvl="6" indent="-634683">
              <a:spcBef>
                <a:spcPts val="4199"/>
              </a:spcBef>
              <a:spcAft>
                <a:spcPts val="0"/>
              </a:spcAft>
              <a:buSzPts val="1400"/>
              <a:buChar char="●"/>
              <a:defRPr sz="2799"/>
            </a:lvl7pPr>
            <a:lvl8pPr marL="7311544" lvl="7" indent="-634683">
              <a:spcBef>
                <a:spcPts val="4199"/>
              </a:spcBef>
              <a:spcAft>
                <a:spcPts val="0"/>
              </a:spcAft>
              <a:buSzPts val="1400"/>
              <a:buChar char="○"/>
              <a:defRPr sz="2799"/>
            </a:lvl8pPr>
            <a:lvl9pPr marL="8225487" lvl="8" indent="-634683">
              <a:spcBef>
                <a:spcPts val="4199"/>
              </a:spcBef>
              <a:spcAft>
                <a:spcPts val="4199"/>
              </a:spcAft>
              <a:buSzPts val="1400"/>
              <a:buChar char="■"/>
              <a:defRPr sz="2799"/>
            </a:lvl9pPr>
          </a:lstStyle>
          <a:p>
            <a:endParaRPr/>
          </a:p>
        </p:txBody>
      </p:sp>
      <p:sp>
        <p:nvSpPr>
          <p:cNvPr id="1016" name="Google Shape;1016;p11"/>
          <p:cNvSpPr txBox="1">
            <a:spLocks noGrp="1"/>
          </p:cNvSpPr>
          <p:nvPr>
            <p:ph type="body" idx="5"/>
          </p:nvPr>
        </p:nvSpPr>
        <p:spPr>
          <a:xfrm>
            <a:off x="11901650" y="7522776"/>
            <a:ext cx="11407229" cy="1846800"/>
          </a:xfrm>
          <a:prstGeom prst="rect">
            <a:avLst/>
          </a:prstGeom>
        </p:spPr>
        <p:txBody>
          <a:bodyPr spcFirstLastPara="1" wrap="square" lIns="121900" tIns="121900" rIns="121900" bIns="121900" anchor="t" anchorCtr="0">
            <a:noAutofit/>
          </a:bodyPr>
          <a:lstStyle>
            <a:lvl1pPr marL="913943" lvl="0" indent="-634683">
              <a:spcBef>
                <a:spcPts val="0"/>
              </a:spcBef>
              <a:spcAft>
                <a:spcPts val="0"/>
              </a:spcAft>
              <a:buSzPts val="1400"/>
              <a:buChar char="●"/>
              <a:defRPr sz="2799"/>
            </a:lvl1pPr>
            <a:lvl2pPr marL="1827887" lvl="1" indent="-634683">
              <a:spcBef>
                <a:spcPts val="4199"/>
              </a:spcBef>
              <a:spcAft>
                <a:spcPts val="0"/>
              </a:spcAft>
              <a:buSzPts val="1400"/>
              <a:buChar char="○"/>
              <a:defRPr sz="2799"/>
            </a:lvl2pPr>
            <a:lvl3pPr marL="2741828" lvl="2" indent="-634683">
              <a:spcBef>
                <a:spcPts val="4199"/>
              </a:spcBef>
              <a:spcAft>
                <a:spcPts val="0"/>
              </a:spcAft>
              <a:buSzPts val="1400"/>
              <a:buChar char="■"/>
              <a:defRPr sz="2799"/>
            </a:lvl3pPr>
            <a:lvl4pPr marL="3655772" lvl="3" indent="-634683">
              <a:spcBef>
                <a:spcPts val="4199"/>
              </a:spcBef>
              <a:spcAft>
                <a:spcPts val="0"/>
              </a:spcAft>
              <a:buSzPts val="1400"/>
              <a:buChar char="●"/>
              <a:defRPr sz="2799"/>
            </a:lvl4pPr>
            <a:lvl5pPr marL="4569715" lvl="4" indent="-634683">
              <a:spcBef>
                <a:spcPts val="4199"/>
              </a:spcBef>
              <a:spcAft>
                <a:spcPts val="0"/>
              </a:spcAft>
              <a:buSzPts val="1400"/>
              <a:buChar char="○"/>
              <a:defRPr sz="2799"/>
            </a:lvl5pPr>
            <a:lvl6pPr marL="5483657" lvl="5" indent="-634683">
              <a:spcBef>
                <a:spcPts val="4199"/>
              </a:spcBef>
              <a:spcAft>
                <a:spcPts val="0"/>
              </a:spcAft>
              <a:buSzPts val="1400"/>
              <a:buChar char="■"/>
              <a:defRPr sz="2799"/>
            </a:lvl6pPr>
            <a:lvl7pPr marL="6397600" lvl="6" indent="-634683">
              <a:spcBef>
                <a:spcPts val="4199"/>
              </a:spcBef>
              <a:spcAft>
                <a:spcPts val="0"/>
              </a:spcAft>
              <a:buSzPts val="1400"/>
              <a:buChar char="●"/>
              <a:defRPr sz="2799"/>
            </a:lvl7pPr>
            <a:lvl8pPr marL="7311544" lvl="7" indent="-634683">
              <a:spcBef>
                <a:spcPts val="4199"/>
              </a:spcBef>
              <a:spcAft>
                <a:spcPts val="0"/>
              </a:spcAft>
              <a:buSzPts val="1400"/>
              <a:buChar char="○"/>
              <a:defRPr sz="2799"/>
            </a:lvl8pPr>
            <a:lvl9pPr marL="8225487" lvl="8" indent="-634683">
              <a:spcBef>
                <a:spcPts val="4199"/>
              </a:spcBef>
              <a:spcAft>
                <a:spcPts val="4199"/>
              </a:spcAft>
              <a:buSzPts val="1400"/>
              <a:buChar char="■"/>
              <a:defRPr sz="2799"/>
            </a:lvl9pPr>
          </a:lstStyle>
          <a:p>
            <a:endParaRPr/>
          </a:p>
        </p:txBody>
      </p:sp>
      <p:sp>
        <p:nvSpPr>
          <p:cNvPr id="1017" name="Google Shape;1017;p11"/>
          <p:cNvSpPr txBox="1">
            <a:spLocks noGrp="1"/>
          </p:cNvSpPr>
          <p:nvPr>
            <p:ph type="body" idx="6"/>
          </p:nvPr>
        </p:nvSpPr>
        <p:spPr>
          <a:xfrm>
            <a:off x="11901650" y="10706100"/>
            <a:ext cx="11409028" cy="1846800"/>
          </a:xfrm>
          <a:prstGeom prst="rect">
            <a:avLst/>
          </a:prstGeom>
        </p:spPr>
        <p:txBody>
          <a:bodyPr spcFirstLastPara="1" wrap="square" lIns="121900" tIns="121900" rIns="121900" bIns="121900" anchor="t" anchorCtr="0">
            <a:noAutofit/>
          </a:bodyPr>
          <a:lstStyle>
            <a:lvl1pPr marL="913943" lvl="0" indent="-634683">
              <a:spcBef>
                <a:spcPts val="0"/>
              </a:spcBef>
              <a:spcAft>
                <a:spcPts val="0"/>
              </a:spcAft>
              <a:buSzPts val="1400"/>
              <a:buChar char="●"/>
              <a:defRPr sz="2799"/>
            </a:lvl1pPr>
            <a:lvl2pPr marL="1827887" lvl="1" indent="-634683">
              <a:spcBef>
                <a:spcPts val="4199"/>
              </a:spcBef>
              <a:spcAft>
                <a:spcPts val="0"/>
              </a:spcAft>
              <a:buSzPts val="1400"/>
              <a:buChar char="○"/>
              <a:defRPr sz="2799"/>
            </a:lvl2pPr>
            <a:lvl3pPr marL="2741828" lvl="2" indent="-634683">
              <a:spcBef>
                <a:spcPts val="4199"/>
              </a:spcBef>
              <a:spcAft>
                <a:spcPts val="0"/>
              </a:spcAft>
              <a:buSzPts val="1400"/>
              <a:buChar char="■"/>
              <a:defRPr sz="2799"/>
            </a:lvl3pPr>
            <a:lvl4pPr marL="3655772" lvl="3" indent="-634683">
              <a:spcBef>
                <a:spcPts val="4199"/>
              </a:spcBef>
              <a:spcAft>
                <a:spcPts val="0"/>
              </a:spcAft>
              <a:buSzPts val="1400"/>
              <a:buChar char="●"/>
              <a:defRPr sz="2799"/>
            </a:lvl4pPr>
            <a:lvl5pPr marL="4569715" lvl="4" indent="-634683">
              <a:spcBef>
                <a:spcPts val="4199"/>
              </a:spcBef>
              <a:spcAft>
                <a:spcPts val="0"/>
              </a:spcAft>
              <a:buSzPts val="1400"/>
              <a:buChar char="○"/>
              <a:defRPr sz="2799"/>
            </a:lvl5pPr>
            <a:lvl6pPr marL="5483657" lvl="5" indent="-634683">
              <a:spcBef>
                <a:spcPts val="4199"/>
              </a:spcBef>
              <a:spcAft>
                <a:spcPts val="0"/>
              </a:spcAft>
              <a:buSzPts val="1400"/>
              <a:buChar char="■"/>
              <a:defRPr sz="2799"/>
            </a:lvl6pPr>
            <a:lvl7pPr marL="6397600" lvl="6" indent="-634683">
              <a:spcBef>
                <a:spcPts val="4199"/>
              </a:spcBef>
              <a:spcAft>
                <a:spcPts val="0"/>
              </a:spcAft>
              <a:buSzPts val="1400"/>
              <a:buChar char="●"/>
              <a:defRPr sz="2799"/>
            </a:lvl7pPr>
            <a:lvl8pPr marL="7311544" lvl="7" indent="-634683">
              <a:spcBef>
                <a:spcPts val="4199"/>
              </a:spcBef>
              <a:spcAft>
                <a:spcPts val="0"/>
              </a:spcAft>
              <a:buSzPts val="1400"/>
              <a:buChar char="○"/>
              <a:defRPr sz="2799"/>
            </a:lvl8pPr>
            <a:lvl9pPr marL="8225487" lvl="8" indent="-634683">
              <a:spcBef>
                <a:spcPts val="4199"/>
              </a:spcBef>
              <a:spcAft>
                <a:spcPts val="4199"/>
              </a:spcAft>
              <a:buSzPts val="1400"/>
              <a:buChar char="■"/>
              <a:defRPr sz="2799"/>
            </a:lvl9pPr>
          </a:lstStyle>
          <a:p>
            <a:endParaRPr/>
          </a:p>
        </p:txBody>
      </p:sp>
    </p:spTree>
    <p:extLst>
      <p:ext uri="{BB962C8B-B14F-4D97-AF65-F5344CB8AC3E}">
        <p14:creationId xmlns:p14="http://schemas.microsoft.com/office/powerpoint/2010/main" val="23573862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009 Big Title">
  <p:cSld name="009 Big Title">
    <p:spTree>
      <p:nvGrpSpPr>
        <p:cNvPr id="1" name="Shape 928"/>
        <p:cNvGrpSpPr/>
        <p:nvPr/>
      </p:nvGrpSpPr>
      <p:grpSpPr>
        <a:xfrm>
          <a:off x="0" y="0"/>
          <a:ext cx="0" cy="0"/>
          <a:chOff x="0" y="0"/>
          <a:chExt cx="0" cy="0"/>
        </a:xfrm>
      </p:grpSpPr>
      <p:sp>
        <p:nvSpPr>
          <p:cNvPr id="929" name="Google Shape;929;p10"/>
          <p:cNvSpPr/>
          <p:nvPr/>
        </p:nvSpPr>
        <p:spPr>
          <a:xfrm>
            <a:off x="0" y="6751921"/>
            <a:ext cx="24365789" cy="4104322"/>
          </a:xfrm>
          <a:custGeom>
            <a:avLst/>
            <a:gdLst/>
            <a:ahLst/>
            <a:cxnLst/>
            <a:rect l="l" t="t" r="r" b="b"/>
            <a:pathLst>
              <a:path w="5707760" h="2052161" extrusionOk="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chemeClr val="l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30" name="Google Shape;930;p10"/>
          <p:cNvSpPr/>
          <p:nvPr/>
        </p:nvSpPr>
        <p:spPr>
          <a:xfrm>
            <a:off x="0" y="8450982"/>
            <a:ext cx="24365789" cy="5119744"/>
          </a:xfrm>
          <a:custGeom>
            <a:avLst/>
            <a:gdLst/>
            <a:ahLst/>
            <a:cxnLst/>
            <a:rect l="l" t="t" r="r" b="b"/>
            <a:pathLst>
              <a:path w="5707760" h="3518725" extrusionOk="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chemeClr val="accent1"/>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31" name="Google Shape;931;p10"/>
          <p:cNvSpPr/>
          <p:nvPr/>
        </p:nvSpPr>
        <p:spPr>
          <a:xfrm>
            <a:off x="1" y="9875865"/>
            <a:ext cx="10001285" cy="2399870"/>
          </a:xfrm>
          <a:custGeom>
            <a:avLst/>
            <a:gdLst/>
            <a:ahLst/>
            <a:cxnLst/>
            <a:rect l="l" t="t" r="r" b="b"/>
            <a:pathLst>
              <a:path w="3437763" h="926591" extrusionOk="0">
                <a:moveTo>
                  <a:pt x="14383" y="0"/>
                </a:moveTo>
                <a:lnTo>
                  <a:pt x="63818" y="268986"/>
                </a:lnTo>
                <a:lnTo>
                  <a:pt x="92583" y="425767"/>
                </a:lnTo>
                <a:lnTo>
                  <a:pt x="112871" y="348710"/>
                </a:lnTo>
                <a:lnTo>
                  <a:pt x="169164" y="134493"/>
                </a:lnTo>
                <a:lnTo>
                  <a:pt x="225457" y="348710"/>
                </a:lnTo>
                <a:lnTo>
                  <a:pt x="230696" y="368522"/>
                </a:lnTo>
                <a:lnTo>
                  <a:pt x="249555" y="281940"/>
                </a:lnTo>
                <a:lnTo>
                  <a:pt x="310896" y="0"/>
                </a:lnTo>
                <a:lnTo>
                  <a:pt x="372332" y="281940"/>
                </a:lnTo>
                <a:lnTo>
                  <a:pt x="376904" y="302895"/>
                </a:lnTo>
                <a:lnTo>
                  <a:pt x="384524" y="267843"/>
                </a:lnTo>
                <a:lnTo>
                  <a:pt x="433292" y="44672"/>
                </a:lnTo>
                <a:lnTo>
                  <a:pt x="482060" y="267843"/>
                </a:lnTo>
                <a:lnTo>
                  <a:pt x="497396" y="338042"/>
                </a:lnTo>
                <a:lnTo>
                  <a:pt x="543878" y="125540"/>
                </a:lnTo>
                <a:lnTo>
                  <a:pt x="592646" y="348710"/>
                </a:lnTo>
                <a:lnTo>
                  <a:pt x="603599" y="398907"/>
                </a:lnTo>
                <a:lnTo>
                  <a:pt x="668560" y="134493"/>
                </a:lnTo>
                <a:lnTo>
                  <a:pt x="726472" y="369951"/>
                </a:lnTo>
                <a:lnTo>
                  <a:pt x="793052" y="108299"/>
                </a:lnTo>
                <a:lnTo>
                  <a:pt x="862584" y="381476"/>
                </a:lnTo>
                <a:lnTo>
                  <a:pt x="865632" y="393668"/>
                </a:lnTo>
                <a:lnTo>
                  <a:pt x="884968" y="306800"/>
                </a:lnTo>
                <a:lnTo>
                  <a:pt x="939451" y="61722"/>
                </a:lnTo>
                <a:lnTo>
                  <a:pt x="993838" y="306800"/>
                </a:lnTo>
                <a:lnTo>
                  <a:pt x="1013651" y="395668"/>
                </a:lnTo>
                <a:lnTo>
                  <a:pt x="1024795" y="352044"/>
                </a:lnTo>
                <a:lnTo>
                  <a:pt x="1071944" y="168307"/>
                </a:lnTo>
                <a:lnTo>
                  <a:pt x="1119188" y="352044"/>
                </a:lnTo>
                <a:lnTo>
                  <a:pt x="1143476" y="446627"/>
                </a:lnTo>
                <a:lnTo>
                  <a:pt x="1167956" y="332518"/>
                </a:lnTo>
                <a:lnTo>
                  <a:pt x="1215104" y="113062"/>
                </a:lnTo>
                <a:lnTo>
                  <a:pt x="1262253" y="332518"/>
                </a:lnTo>
                <a:lnTo>
                  <a:pt x="1275969" y="396240"/>
                </a:lnTo>
                <a:lnTo>
                  <a:pt x="1305687" y="261937"/>
                </a:lnTo>
                <a:lnTo>
                  <a:pt x="1346264" y="445675"/>
                </a:lnTo>
                <a:lnTo>
                  <a:pt x="1347883" y="453009"/>
                </a:lnTo>
                <a:lnTo>
                  <a:pt x="1371219" y="323564"/>
                </a:lnTo>
                <a:lnTo>
                  <a:pt x="1418368" y="61722"/>
                </a:lnTo>
                <a:lnTo>
                  <a:pt x="1465517" y="323564"/>
                </a:lnTo>
                <a:lnTo>
                  <a:pt x="1473613" y="368427"/>
                </a:lnTo>
                <a:lnTo>
                  <a:pt x="1521238" y="192595"/>
                </a:lnTo>
                <a:lnTo>
                  <a:pt x="1576007" y="394716"/>
                </a:lnTo>
                <a:lnTo>
                  <a:pt x="1584103" y="424625"/>
                </a:lnTo>
                <a:lnTo>
                  <a:pt x="1597533" y="367760"/>
                </a:lnTo>
                <a:lnTo>
                  <a:pt x="1662303" y="92488"/>
                </a:lnTo>
                <a:lnTo>
                  <a:pt x="1727168" y="367760"/>
                </a:lnTo>
                <a:lnTo>
                  <a:pt x="1746695" y="450914"/>
                </a:lnTo>
                <a:lnTo>
                  <a:pt x="1748600" y="442722"/>
                </a:lnTo>
                <a:lnTo>
                  <a:pt x="1795748" y="236220"/>
                </a:lnTo>
                <a:lnTo>
                  <a:pt x="1842897" y="442722"/>
                </a:lnTo>
                <a:lnTo>
                  <a:pt x="1854613" y="493776"/>
                </a:lnTo>
                <a:lnTo>
                  <a:pt x="1868043" y="430054"/>
                </a:lnTo>
                <a:lnTo>
                  <a:pt x="1923193" y="168307"/>
                </a:lnTo>
                <a:lnTo>
                  <a:pt x="1978438" y="430054"/>
                </a:lnTo>
                <a:lnTo>
                  <a:pt x="1978914" y="432530"/>
                </a:lnTo>
                <a:lnTo>
                  <a:pt x="2016443" y="210598"/>
                </a:lnTo>
                <a:lnTo>
                  <a:pt x="2053590" y="430340"/>
                </a:lnTo>
                <a:lnTo>
                  <a:pt x="2059877" y="395287"/>
                </a:lnTo>
                <a:lnTo>
                  <a:pt x="2112074" y="102775"/>
                </a:lnTo>
                <a:lnTo>
                  <a:pt x="2164175" y="395287"/>
                </a:lnTo>
                <a:lnTo>
                  <a:pt x="2180654" y="487490"/>
                </a:lnTo>
                <a:lnTo>
                  <a:pt x="2187988" y="446723"/>
                </a:lnTo>
                <a:lnTo>
                  <a:pt x="2233136" y="197263"/>
                </a:lnTo>
                <a:lnTo>
                  <a:pt x="2275427" y="430340"/>
                </a:lnTo>
                <a:lnTo>
                  <a:pt x="2301145" y="254222"/>
                </a:lnTo>
                <a:lnTo>
                  <a:pt x="2330577" y="455390"/>
                </a:lnTo>
                <a:lnTo>
                  <a:pt x="2333816" y="477107"/>
                </a:lnTo>
                <a:lnTo>
                  <a:pt x="2334387" y="473583"/>
                </a:lnTo>
                <a:lnTo>
                  <a:pt x="2373535" y="254222"/>
                </a:lnTo>
                <a:lnTo>
                  <a:pt x="2412587" y="473583"/>
                </a:lnTo>
                <a:lnTo>
                  <a:pt x="2420017" y="515398"/>
                </a:lnTo>
                <a:lnTo>
                  <a:pt x="2441067" y="401193"/>
                </a:lnTo>
                <a:lnTo>
                  <a:pt x="2496026" y="102775"/>
                </a:lnTo>
                <a:lnTo>
                  <a:pt x="2550986" y="401193"/>
                </a:lnTo>
                <a:lnTo>
                  <a:pt x="2561082" y="455676"/>
                </a:lnTo>
                <a:lnTo>
                  <a:pt x="2609564" y="197263"/>
                </a:lnTo>
                <a:lnTo>
                  <a:pt x="2658713" y="459105"/>
                </a:lnTo>
                <a:lnTo>
                  <a:pt x="2692432" y="638842"/>
                </a:lnTo>
                <a:lnTo>
                  <a:pt x="2712149" y="535210"/>
                </a:lnTo>
                <a:lnTo>
                  <a:pt x="2759678" y="284988"/>
                </a:lnTo>
                <a:lnTo>
                  <a:pt x="2807303" y="535210"/>
                </a:lnTo>
                <a:lnTo>
                  <a:pt x="2819591" y="599884"/>
                </a:lnTo>
                <a:lnTo>
                  <a:pt x="2822258" y="580168"/>
                </a:lnTo>
                <a:lnTo>
                  <a:pt x="2857786" y="318421"/>
                </a:lnTo>
                <a:lnTo>
                  <a:pt x="2893314" y="580168"/>
                </a:lnTo>
                <a:lnTo>
                  <a:pt x="2906840" y="679799"/>
                </a:lnTo>
                <a:lnTo>
                  <a:pt x="2910173" y="660940"/>
                </a:lnTo>
                <a:lnTo>
                  <a:pt x="2957798" y="395287"/>
                </a:lnTo>
                <a:lnTo>
                  <a:pt x="2999232" y="626364"/>
                </a:lnTo>
                <a:lnTo>
                  <a:pt x="3060573" y="401193"/>
                </a:lnTo>
                <a:lnTo>
                  <a:pt x="3105817" y="566833"/>
                </a:lnTo>
                <a:lnTo>
                  <a:pt x="3115532" y="514731"/>
                </a:lnTo>
                <a:lnTo>
                  <a:pt x="3152013" y="318421"/>
                </a:lnTo>
                <a:lnTo>
                  <a:pt x="3188494" y="514731"/>
                </a:lnTo>
                <a:lnTo>
                  <a:pt x="3224689" y="709136"/>
                </a:lnTo>
                <a:lnTo>
                  <a:pt x="3243739" y="611886"/>
                </a:lnTo>
                <a:lnTo>
                  <a:pt x="3286316" y="395287"/>
                </a:lnTo>
                <a:lnTo>
                  <a:pt x="3328892" y="611886"/>
                </a:lnTo>
                <a:lnTo>
                  <a:pt x="3329369" y="614267"/>
                </a:lnTo>
                <a:lnTo>
                  <a:pt x="3364040" y="455390"/>
                </a:lnTo>
                <a:lnTo>
                  <a:pt x="3400901" y="624364"/>
                </a:lnTo>
                <a:lnTo>
                  <a:pt x="3437763" y="793433"/>
                </a:lnTo>
                <a:lnTo>
                  <a:pt x="3364611" y="793433"/>
                </a:lnTo>
                <a:lnTo>
                  <a:pt x="3371469" y="828484"/>
                </a:lnTo>
                <a:lnTo>
                  <a:pt x="3286316" y="828484"/>
                </a:lnTo>
                <a:lnTo>
                  <a:pt x="3201257" y="828484"/>
                </a:lnTo>
                <a:lnTo>
                  <a:pt x="3224308" y="711136"/>
                </a:lnTo>
                <a:lnTo>
                  <a:pt x="3152013" y="711136"/>
                </a:lnTo>
                <a:lnTo>
                  <a:pt x="3145155" y="711136"/>
                </a:lnTo>
                <a:lnTo>
                  <a:pt x="3188018" y="868394"/>
                </a:lnTo>
                <a:lnTo>
                  <a:pt x="3060573" y="868394"/>
                </a:lnTo>
                <a:lnTo>
                  <a:pt x="3042571" y="868394"/>
                </a:lnTo>
                <a:lnTo>
                  <a:pt x="3052953" y="926592"/>
                </a:lnTo>
                <a:lnTo>
                  <a:pt x="2957798" y="926592"/>
                </a:lnTo>
                <a:lnTo>
                  <a:pt x="2862644" y="926592"/>
                </a:lnTo>
                <a:lnTo>
                  <a:pt x="2877788" y="842010"/>
                </a:lnTo>
                <a:lnTo>
                  <a:pt x="2857786" y="842010"/>
                </a:lnTo>
                <a:lnTo>
                  <a:pt x="2786729" y="842010"/>
                </a:lnTo>
                <a:lnTo>
                  <a:pt x="2794445" y="785527"/>
                </a:lnTo>
                <a:lnTo>
                  <a:pt x="2759678" y="785527"/>
                </a:lnTo>
                <a:lnTo>
                  <a:pt x="2664524" y="785527"/>
                </a:lnTo>
                <a:lnTo>
                  <a:pt x="2676811" y="720852"/>
                </a:lnTo>
                <a:lnTo>
                  <a:pt x="2609564" y="720852"/>
                </a:lnTo>
                <a:lnTo>
                  <a:pt x="2511266" y="720852"/>
                </a:lnTo>
                <a:lnTo>
                  <a:pt x="2515267" y="699516"/>
                </a:lnTo>
                <a:lnTo>
                  <a:pt x="2496026" y="699516"/>
                </a:lnTo>
                <a:lnTo>
                  <a:pt x="2386108" y="699516"/>
                </a:lnTo>
                <a:lnTo>
                  <a:pt x="2387346" y="692944"/>
                </a:lnTo>
                <a:lnTo>
                  <a:pt x="2373535" y="692944"/>
                </a:lnTo>
                <a:lnTo>
                  <a:pt x="2322862" y="692944"/>
                </a:lnTo>
                <a:lnTo>
                  <a:pt x="2323529" y="696182"/>
                </a:lnTo>
                <a:lnTo>
                  <a:pt x="2233136" y="696182"/>
                </a:lnTo>
                <a:lnTo>
                  <a:pt x="2142839" y="696182"/>
                </a:lnTo>
                <a:lnTo>
                  <a:pt x="2144363" y="687800"/>
                </a:lnTo>
                <a:lnTo>
                  <a:pt x="2112074" y="687800"/>
                </a:lnTo>
                <a:lnTo>
                  <a:pt x="2097215" y="687800"/>
                </a:lnTo>
                <a:lnTo>
                  <a:pt x="2097215" y="687991"/>
                </a:lnTo>
                <a:lnTo>
                  <a:pt x="2032730" y="687991"/>
                </a:lnTo>
                <a:lnTo>
                  <a:pt x="2033588" y="691896"/>
                </a:lnTo>
                <a:lnTo>
                  <a:pt x="1923193" y="691896"/>
                </a:lnTo>
                <a:lnTo>
                  <a:pt x="1812798" y="691896"/>
                </a:lnTo>
                <a:lnTo>
                  <a:pt x="1821847" y="649129"/>
                </a:lnTo>
                <a:lnTo>
                  <a:pt x="1795748" y="649129"/>
                </a:lnTo>
                <a:lnTo>
                  <a:pt x="1701451" y="649129"/>
                </a:lnTo>
                <a:lnTo>
                  <a:pt x="1702784" y="643033"/>
                </a:lnTo>
                <a:lnTo>
                  <a:pt x="1662303" y="643033"/>
                </a:lnTo>
                <a:lnTo>
                  <a:pt x="1532763" y="643033"/>
                </a:lnTo>
                <a:lnTo>
                  <a:pt x="1543622" y="596836"/>
                </a:lnTo>
                <a:lnTo>
                  <a:pt x="1521238" y="596836"/>
                </a:lnTo>
                <a:lnTo>
                  <a:pt x="1411700" y="596836"/>
                </a:lnTo>
                <a:lnTo>
                  <a:pt x="1414843" y="585311"/>
                </a:lnTo>
                <a:lnTo>
                  <a:pt x="1377125" y="585311"/>
                </a:lnTo>
                <a:lnTo>
                  <a:pt x="1386840" y="629507"/>
                </a:lnTo>
                <a:lnTo>
                  <a:pt x="1305687" y="629507"/>
                </a:lnTo>
                <a:lnTo>
                  <a:pt x="1224439" y="629507"/>
                </a:lnTo>
                <a:lnTo>
                  <a:pt x="1241584" y="551878"/>
                </a:lnTo>
                <a:lnTo>
                  <a:pt x="1215104" y="551878"/>
                </a:lnTo>
                <a:lnTo>
                  <a:pt x="1120807" y="551878"/>
                </a:lnTo>
                <a:lnTo>
                  <a:pt x="1124236" y="535781"/>
                </a:lnTo>
                <a:lnTo>
                  <a:pt x="1071944" y="535781"/>
                </a:lnTo>
                <a:lnTo>
                  <a:pt x="1044797" y="535781"/>
                </a:lnTo>
                <a:lnTo>
                  <a:pt x="1048322" y="551783"/>
                </a:lnTo>
                <a:lnTo>
                  <a:pt x="939451" y="551783"/>
                </a:lnTo>
                <a:lnTo>
                  <a:pt x="905828" y="551783"/>
                </a:lnTo>
                <a:lnTo>
                  <a:pt x="932021" y="654749"/>
                </a:lnTo>
                <a:lnTo>
                  <a:pt x="796481" y="654749"/>
                </a:lnTo>
                <a:lnTo>
                  <a:pt x="807149" y="698183"/>
                </a:lnTo>
                <a:lnTo>
                  <a:pt x="668560" y="698183"/>
                </a:lnTo>
                <a:lnTo>
                  <a:pt x="530066" y="698183"/>
                </a:lnTo>
                <a:lnTo>
                  <a:pt x="561118" y="571881"/>
                </a:lnTo>
                <a:lnTo>
                  <a:pt x="543878" y="571881"/>
                </a:lnTo>
                <a:lnTo>
                  <a:pt x="446342" y="571881"/>
                </a:lnTo>
                <a:lnTo>
                  <a:pt x="463963" y="491014"/>
                </a:lnTo>
                <a:lnTo>
                  <a:pt x="433292" y="491014"/>
                </a:lnTo>
                <a:lnTo>
                  <a:pt x="417862" y="491014"/>
                </a:lnTo>
                <a:lnTo>
                  <a:pt x="433673" y="563785"/>
                </a:lnTo>
                <a:lnTo>
                  <a:pt x="310896" y="563785"/>
                </a:lnTo>
                <a:lnTo>
                  <a:pt x="188214" y="563785"/>
                </a:lnTo>
                <a:lnTo>
                  <a:pt x="188309" y="562927"/>
                </a:lnTo>
                <a:lnTo>
                  <a:pt x="169164" y="562927"/>
                </a:lnTo>
                <a:lnTo>
                  <a:pt x="56579" y="562927"/>
                </a:lnTo>
                <a:lnTo>
                  <a:pt x="63151" y="537972"/>
                </a:lnTo>
                <a:lnTo>
                  <a:pt x="14383" y="537972"/>
                </a:lnTo>
                <a:lnTo>
                  <a:pt x="0" y="537972"/>
                </a:lnTo>
                <a:lnTo>
                  <a:pt x="0" y="78486"/>
                </a:lnTo>
                <a:close/>
              </a:path>
            </a:pathLst>
          </a:custGeom>
          <a:solidFill>
            <a:schemeClr val="accent6"/>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32" name="Google Shape;932;p10"/>
          <p:cNvSpPr/>
          <p:nvPr/>
        </p:nvSpPr>
        <p:spPr>
          <a:xfrm>
            <a:off x="3" y="10975348"/>
            <a:ext cx="11068595" cy="2739856"/>
          </a:xfrm>
          <a:custGeom>
            <a:avLst/>
            <a:gdLst/>
            <a:ahLst/>
            <a:cxnLst/>
            <a:rect l="l" t="t" r="r" b="b"/>
            <a:pathLst>
              <a:path w="5535739" h="2946082" extrusionOk="0">
                <a:moveTo>
                  <a:pt x="4843272" y="2946083"/>
                </a:moveTo>
                <a:lnTo>
                  <a:pt x="0" y="2946083"/>
                </a:lnTo>
                <a:lnTo>
                  <a:pt x="0" y="0"/>
                </a:lnTo>
                <a:cubicBezTo>
                  <a:pt x="3060383" y="6382"/>
                  <a:pt x="5535740" y="893159"/>
                  <a:pt x="5535740" y="1986248"/>
                </a:cubicBezTo>
                <a:cubicBezTo>
                  <a:pt x="5535835" y="2334387"/>
                  <a:pt x="5284375" y="2661571"/>
                  <a:pt x="4843272" y="2946083"/>
                </a:cubicBezTo>
                <a:close/>
              </a:path>
            </a:pathLst>
          </a:custGeom>
          <a:solidFill>
            <a:schemeClr val="accen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r>
              <a:rPr lang="en" sz="3599">
                <a:solidFill>
                  <a:srgbClr val="000000"/>
                </a:solidFill>
                <a:latin typeface="Calibri"/>
                <a:ea typeface="Calibri"/>
                <a:cs typeface="Calibri"/>
                <a:sym typeface="Calibri"/>
              </a:rPr>
              <a:t>v</a:t>
            </a:r>
            <a:endParaRPr sz="7196"/>
          </a:p>
        </p:txBody>
      </p:sp>
      <p:sp>
        <p:nvSpPr>
          <p:cNvPr id="933" name="Google Shape;933;p10"/>
          <p:cNvSpPr/>
          <p:nvPr/>
        </p:nvSpPr>
        <p:spPr>
          <a:xfrm>
            <a:off x="5927619" y="10780294"/>
            <a:ext cx="18457198" cy="2739856"/>
          </a:xfrm>
          <a:custGeom>
            <a:avLst/>
            <a:gdLst/>
            <a:ahLst/>
            <a:cxnLst/>
            <a:rect l="l" t="t" r="r" b="b"/>
            <a:pathLst>
              <a:path w="5535834" h="2946082" extrusionOk="0">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34" name="Google Shape;934;p10"/>
          <p:cNvSpPr/>
          <p:nvPr/>
        </p:nvSpPr>
        <p:spPr>
          <a:xfrm>
            <a:off x="0" y="11729673"/>
            <a:ext cx="24365789" cy="1985754"/>
          </a:xfrm>
          <a:custGeom>
            <a:avLst/>
            <a:gdLst/>
            <a:ahLst/>
            <a:cxnLst/>
            <a:rect l="l" t="t" r="r" b="b"/>
            <a:pathLst>
              <a:path w="5707760" h="2135219" extrusionOk="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chemeClr val="accent3"/>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grpSp>
        <p:nvGrpSpPr>
          <p:cNvPr id="935" name="Google Shape;935;p10"/>
          <p:cNvGrpSpPr/>
          <p:nvPr/>
        </p:nvGrpSpPr>
        <p:grpSpPr>
          <a:xfrm flipH="1">
            <a:off x="6366" y="10177156"/>
            <a:ext cx="2206833" cy="2991684"/>
            <a:chOff x="0" y="2616032"/>
            <a:chExt cx="3849683" cy="3975132"/>
          </a:xfrm>
        </p:grpSpPr>
        <p:sp>
          <p:nvSpPr>
            <p:cNvPr id="936" name="Google Shape;936;p10"/>
            <p:cNvSpPr/>
            <p:nvPr/>
          </p:nvSpPr>
          <p:spPr>
            <a:xfrm>
              <a:off x="0" y="2955148"/>
              <a:ext cx="3763953" cy="1096368"/>
            </a:xfrm>
            <a:custGeom>
              <a:avLst/>
              <a:gdLst/>
              <a:ahLst/>
              <a:cxnLst/>
              <a:rect l="l" t="t" r="r" b="b"/>
              <a:pathLst>
                <a:path w="2722570" h="758732" fill="none" extrusionOk="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w="2722570" h="758732" extrusionOk="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37" name="Google Shape;937;p10"/>
            <p:cNvSpPr/>
            <p:nvPr/>
          </p:nvSpPr>
          <p:spPr>
            <a:xfrm>
              <a:off x="0" y="3549608"/>
              <a:ext cx="3806313" cy="1756611"/>
            </a:xfrm>
            <a:custGeom>
              <a:avLst/>
              <a:gdLst/>
              <a:ahLst/>
              <a:cxnLst/>
              <a:rect l="l" t="t" r="r" b="b"/>
              <a:pathLst>
                <a:path w="2753210" h="1215648" fill="none" extrusionOk="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w="2753210" h="1215648" extrusionOk="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38" name="Google Shape;938;p10"/>
            <p:cNvSpPr/>
            <p:nvPr/>
          </p:nvSpPr>
          <p:spPr>
            <a:xfrm>
              <a:off x="1009" y="4313626"/>
              <a:ext cx="3848674" cy="2277538"/>
            </a:xfrm>
            <a:custGeom>
              <a:avLst/>
              <a:gdLst/>
              <a:ahLst/>
              <a:cxnLst/>
              <a:rect l="l" t="t" r="r" b="b"/>
              <a:pathLst>
                <a:path w="2783851" h="1576151" fill="none" extrusionOk="0">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w="2783851" h="1576151" extrusionOk="0">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39" name="Google Shape;939;p10"/>
            <p:cNvSpPr/>
            <p:nvPr/>
          </p:nvSpPr>
          <p:spPr>
            <a:xfrm>
              <a:off x="211947" y="2616032"/>
              <a:ext cx="229953" cy="2586458"/>
            </a:xfrm>
            <a:custGeom>
              <a:avLst/>
              <a:gdLst/>
              <a:ahLst/>
              <a:cxnLst/>
              <a:rect l="l" t="t" r="r" b="b"/>
              <a:pathLst>
                <a:path w="166331" h="1789936" fill="none" extrusionOk="0">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w="166331" h="1789936" extrusionOk="0">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40" name="Google Shape;940;p10"/>
            <p:cNvSpPr/>
            <p:nvPr/>
          </p:nvSpPr>
          <p:spPr>
            <a:xfrm>
              <a:off x="1193969" y="2810821"/>
              <a:ext cx="428639" cy="2961000"/>
            </a:xfrm>
            <a:custGeom>
              <a:avLst/>
              <a:gdLst/>
              <a:ahLst/>
              <a:cxnLst/>
              <a:rect l="l" t="t" r="r" b="b"/>
              <a:pathLst>
                <a:path w="310046" h="2049135" fill="none" extrusionOk="0">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w="310046" h="2049135" extrusionOk="0">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41" name="Google Shape;941;p10"/>
            <p:cNvSpPr/>
            <p:nvPr/>
          </p:nvSpPr>
          <p:spPr>
            <a:xfrm>
              <a:off x="2884498" y="2981388"/>
              <a:ext cx="554709" cy="3589946"/>
            </a:xfrm>
            <a:custGeom>
              <a:avLst/>
              <a:gdLst/>
              <a:ahLst/>
              <a:cxnLst/>
              <a:rect l="l" t="t" r="r" b="b"/>
              <a:pathLst>
                <a:path w="401236" h="2484392" fill="none" extrusionOk="0">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w="401236" h="2484392" extrusionOk="0">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grpSp>
      <p:grpSp>
        <p:nvGrpSpPr>
          <p:cNvPr id="942" name="Google Shape;942;p10"/>
          <p:cNvGrpSpPr/>
          <p:nvPr/>
        </p:nvGrpSpPr>
        <p:grpSpPr>
          <a:xfrm>
            <a:off x="22177941" y="10313106"/>
            <a:ext cx="2206833" cy="2991684"/>
            <a:chOff x="0" y="2616032"/>
            <a:chExt cx="3849683" cy="3975132"/>
          </a:xfrm>
        </p:grpSpPr>
        <p:sp>
          <p:nvSpPr>
            <p:cNvPr id="943" name="Google Shape;943;p10"/>
            <p:cNvSpPr/>
            <p:nvPr/>
          </p:nvSpPr>
          <p:spPr>
            <a:xfrm>
              <a:off x="0" y="2955148"/>
              <a:ext cx="3763953" cy="1096368"/>
            </a:xfrm>
            <a:custGeom>
              <a:avLst/>
              <a:gdLst/>
              <a:ahLst/>
              <a:cxnLst/>
              <a:rect l="l" t="t" r="r" b="b"/>
              <a:pathLst>
                <a:path w="2722570" h="758732" fill="none" extrusionOk="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w="2722570" h="758732" extrusionOk="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44" name="Google Shape;944;p10"/>
            <p:cNvSpPr/>
            <p:nvPr/>
          </p:nvSpPr>
          <p:spPr>
            <a:xfrm>
              <a:off x="0" y="3549608"/>
              <a:ext cx="3806313" cy="1756611"/>
            </a:xfrm>
            <a:custGeom>
              <a:avLst/>
              <a:gdLst/>
              <a:ahLst/>
              <a:cxnLst/>
              <a:rect l="l" t="t" r="r" b="b"/>
              <a:pathLst>
                <a:path w="2753210" h="1215648" fill="none" extrusionOk="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w="2753210" h="1215648" extrusionOk="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45" name="Google Shape;945;p10"/>
            <p:cNvSpPr/>
            <p:nvPr/>
          </p:nvSpPr>
          <p:spPr>
            <a:xfrm>
              <a:off x="1009" y="4313626"/>
              <a:ext cx="3848674" cy="2277538"/>
            </a:xfrm>
            <a:custGeom>
              <a:avLst/>
              <a:gdLst/>
              <a:ahLst/>
              <a:cxnLst/>
              <a:rect l="l" t="t" r="r" b="b"/>
              <a:pathLst>
                <a:path w="2783851" h="1576151" fill="none" extrusionOk="0">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w="2783851" h="1576151" extrusionOk="0">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46" name="Google Shape;946;p10"/>
            <p:cNvSpPr/>
            <p:nvPr/>
          </p:nvSpPr>
          <p:spPr>
            <a:xfrm>
              <a:off x="211947" y="2616032"/>
              <a:ext cx="229953" cy="2586458"/>
            </a:xfrm>
            <a:custGeom>
              <a:avLst/>
              <a:gdLst/>
              <a:ahLst/>
              <a:cxnLst/>
              <a:rect l="l" t="t" r="r" b="b"/>
              <a:pathLst>
                <a:path w="166331" h="1789936" fill="none" extrusionOk="0">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w="166331" h="1789936" extrusionOk="0">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47" name="Google Shape;947;p10"/>
            <p:cNvSpPr/>
            <p:nvPr/>
          </p:nvSpPr>
          <p:spPr>
            <a:xfrm>
              <a:off x="1193969" y="2810821"/>
              <a:ext cx="428639" cy="2961000"/>
            </a:xfrm>
            <a:custGeom>
              <a:avLst/>
              <a:gdLst/>
              <a:ahLst/>
              <a:cxnLst/>
              <a:rect l="l" t="t" r="r" b="b"/>
              <a:pathLst>
                <a:path w="310046" h="2049135" fill="none" extrusionOk="0">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w="310046" h="2049135" extrusionOk="0">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sp>
          <p:nvSpPr>
            <p:cNvPr id="948" name="Google Shape;948;p10"/>
            <p:cNvSpPr/>
            <p:nvPr/>
          </p:nvSpPr>
          <p:spPr>
            <a:xfrm>
              <a:off x="2884498" y="2981388"/>
              <a:ext cx="554709" cy="3589946"/>
            </a:xfrm>
            <a:custGeom>
              <a:avLst/>
              <a:gdLst/>
              <a:ahLst/>
              <a:cxnLst/>
              <a:rect l="l" t="t" r="r" b="b"/>
              <a:pathLst>
                <a:path w="401236" h="2484392" fill="none" extrusionOk="0">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w="401236" h="2484392" extrusionOk="0">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w="12700" cap="flat" cmpd="sng">
              <a:solidFill>
                <a:srgbClr val="5A3A30">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3599">
                <a:solidFill>
                  <a:srgbClr val="FFFFFF"/>
                </a:solidFill>
                <a:latin typeface="Calibri"/>
                <a:ea typeface="Calibri"/>
                <a:cs typeface="Calibri"/>
                <a:sym typeface="Calibri"/>
              </a:endParaRPr>
            </a:p>
          </p:txBody>
        </p:sp>
      </p:grpSp>
      <p:sp>
        <p:nvSpPr>
          <p:cNvPr id="949" name="Google Shape;949;p10"/>
          <p:cNvSpPr txBox="1">
            <a:spLocks noGrp="1"/>
          </p:cNvSpPr>
          <p:nvPr>
            <p:ph type="title"/>
          </p:nvPr>
        </p:nvSpPr>
        <p:spPr>
          <a:xfrm>
            <a:off x="1096115" y="1088550"/>
            <a:ext cx="22185221" cy="63216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8000"/>
              <a:buNone/>
              <a:defRPr sz="15992"/>
            </a:lvl1pPr>
            <a:lvl2pPr lvl="1" algn="ctr" rtl="0">
              <a:spcBef>
                <a:spcPts val="0"/>
              </a:spcBef>
              <a:spcAft>
                <a:spcPts val="0"/>
              </a:spcAft>
              <a:buSzPts val="8000"/>
              <a:buNone/>
              <a:defRPr sz="15992"/>
            </a:lvl2pPr>
            <a:lvl3pPr lvl="2" algn="ctr" rtl="0">
              <a:spcBef>
                <a:spcPts val="0"/>
              </a:spcBef>
              <a:spcAft>
                <a:spcPts val="0"/>
              </a:spcAft>
              <a:buSzPts val="8000"/>
              <a:buNone/>
              <a:defRPr sz="15992"/>
            </a:lvl3pPr>
            <a:lvl4pPr lvl="3" algn="ctr" rtl="0">
              <a:spcBef>
                <a:spcPts val="0"/>
              </a:spcBef>
              <a:spcAft>
                <a:spcPts val="0"/>
              </a:spcAft>
              <a:buSzPts val="8000"/>
              <a:buNone/>
              <a:defRPr sz="15992"/>
            </a:lvl4pPr>
            <a:lvl5pPr lvl="4" algn="ctr" rtl="0">
              <a:spcBef>
                <a:spcPts val="0"/>
              </a:spcBef>
              <a:spcAft>
                <a:spcPts val="0"/>
              </a:spcAft>
              <a:buSzPts val="8000"/>
              <a:buNone/>
              <a:defRPr sz="15992"/>
            </a:lvl5pPr>
            <a:lvl6pPr lvl="5" algn="ctr" rtl="0">
              <a:spcBef>
                <a:spcPts val="0"/>
              </a:spcBef>
              <a:spcAft>
                <a:spcPts val="0"/>
              </a:spcAft>
              <a:buSzPts val="8000"/>
              <a:buNone/>
              <a:defRPr sz="15992"/>
            </a:lvl6pPr>
            <a:lvl7pPr lvl="6" algn="ctr" rtl="0">
              <a:spcBef>
                <a:spcPts val="0"/>
              </a:spcBef>
              <a:spcAft>
                <a:spcPts val="0"/>
              </a:spcAft>
              <a:buSzPts val="8000"/>
              <a:buNone/>
              <a:defRPr sz="15992"/>
            </a:lvl7pPr>
            <a:lvl8pPr lvl="7" algn="ctr" rtl="0">
              <a:spcBef>
                <a:spcPts val="0"/>
              </a:spcBef>
              <a:spcAft>
                <a:spcPts val="0"/>
              </a:spcAft>
              <a:buSzPts val="8000"/>
              <a:buNone/>
              <a:defRPr sz="15992"/>
            </a:lvl8pPr>
            <a:lvl9pPr lvl="8" algn="ctr" rtl="0">
              <a:spcBef>
                <a:spcPts val="0"/>
              </a:spcBef>
              <a:spcAft>
                <a:spcPts val="0"/>
              </a:spcAft>
              <a:buSzPts val="8000"/>
              <a:buNone/>
              <a:defRPr sz="15992"/>
            </a:lvl9pPr>
          </a:lstStyle>
          <a:p>
            <a:endParaRPr/>
          </a:p>
        </p:txBody>
      </p:sp>
      <p:sp>
        <p:nvSpPr>
          <p:cNvPr id="950" name="Google Shape;950;p10"/>
          <p:cNvSpPr txBox="1">
            <a:spLocks noGrp="1"/>
          </p:cNvSpPr>
          <p:nvPr>
            <p:ph type="body" idx="1"/>
          </p:nvPr>
        </p:nvSpPr>
        <p:spPr>
          <a:xfrm>
            <a:off x="1096115" y="9626500"/>
            <a:ext cx="22185221" cy="3130200"/>
          </a:xfrm>
          <a:prstGeom prst="rect">
            <a:avLst/>
          </a:prstGeom>
        </p:spPr>
        <p:txBody>
          <a:bodyPr spcFirstLastPara="1" wrap="square" lIns="121900" tIns="121900" rIns="121900" bIns="121900" anchor="t" anchorCtr="0">
            <a:noAutofit/>
          </a:bodyPr>
          <a:lstStyle>
            <a:lvl1pPr marL="913943" lvl="0" indent="-698151" algn="ctr">
              <a:spcBef>
                <a:spcPts val="0"/>
              </a:spcBef>
              <a:spcAft>
                <a:spcPts val="0"/>
              </a:spcAft>
              <a:buSzPts val="1900"/>
              <a:buChar char="●"/>
              <a:defRPr/>
            </a:lvl1pPr>
            <a:lvl2pPr marL="1827887" lvl="1" indent="-698151" algn="ctr">
              <a:spcBef>
                <a:spcPts val="4199"/>
              </a:spcBef>
              <a:spcAft>
                <a:spcPts val="0"/>
              </a:spcAft>
              <a:buSzPts val="1900"/>
              <a:buChar char="○"/>
              <a:defRPr/>
            </a:lvl2pPr>
            <a:lvl3pPr marL="2741828" lvl="2" indent="-698151" algn="ctr">
              <a:spcBef>
                <a:spcPts val="4199"/>
              </a:spcBef>
              <a:spcAft>
                <a:spcPts val="0"/>
              </a:spcAft>
              <a:buSzPts val="1900"/>
              <a:buChar char="■"/>
              <a:defRPr/>
            </a:lvl3pPr>
            <a:lvl4pPr marL="3655772" lvl="3" indent="-698151" algn="ctr">
              <a:spcBef>
                <a:spcPts val="4199"/>
              </a:spcBef>
              <a:spcAft>
                <a:spcPts val="0"/>
              </a:spcAft>
              <a:buSzPts val="1900"/>
              <a:buChar char="●"/>
              <a:defRPr/>
            </a:lvl4pPr>
            <a:lvl5pPr marL="4569715" lvl="4" indent="-698151" algn="ctr">
              <a:spcBef>
                <a:spcPts val="4199"/>
              </a:spcBef>
              <a:spcAft>
                <a:spcPts val="0"/>
              </a:spcAft>
              <a:buSzPts val="1900"/>
              <a:buChar char="○"/>
              <a:defRPr/>
            </a:lvl5pPr>
            <a:lvl6pPr marL="5483657" lvl="5" indent="-698151" algn="ctr">
              <a:spcBef>
                <a:spcPts val="4199"/>
              </a:spcBef>
              <a:spcAft>
                <a:spcPts val="0"/>
              </a:spcAft>
              <a:buSzPts val="1900"/>
              <a:buChar char="■"/>
              <a:defRPr/>
            </a:lvl6pPr>
            <a:lvl7pPr marL="6397600" lvl="6" indent="-698151" algn="ctr">
              <a:spcBef>
                <a:spcPts val="4199"/>
              </a:spcBef>
              <a:spcAft>
                <a:spcPts val="0"/>
              </a:spcAft>
              <a:buSzPts val="1900"/>
              <a:buChar char="●"/>
              <a:defRPr/>
            </a:lvl7pPr>
            <a:lvl8pPr marL="7311544" lvl="7" indent="-698151" algn="ctr">
              <a:spcBef>
                <a:spcPts val="4199"/>
              </a:spcBef>
              <a:spcAft>
                <a:spcPts val="0"/>
              </a:spcAft>
              <a:buSzPts val="1900"/>
              <a:buChar char="○"/>
              <a:defRPr/>
            </a:lvl8pPr>
            <a:lvl9pPr marL="8225487" lvl="8" indent="-698151" algn="ctr">
              <a:spcBef>
                <a:spcPts val="4199"/>
              </a:spcBef>
              <a:spcAft>
                <a:spcPts val="4199"/>
              </a:spcAft>
              <a:buSzPts val="1900"/>
              <a:buChar char="■"/>
              <a:defRPr/>
            </a:lvl9pPr>
          </a:lstStyle>
          <a:p>
            <a:endParaRPr/>
          </a:p>
        </p:txBody>
      </p:sp>
      <p:sp>
        <p:nvSpPr>
          <p:cNvPr id="951" name="Google Shape;951;p10"/>
          <p:cNvSpPr/>
          <p:nvPr/>
        </p:nvSpPr>
        <p:spPr>
          <a:xfrm>
            <a:off x="1586584" y="1438306"/>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
        <p:nvSpPr>
          <p:cNvPr id="952" name="Google Shape;952;p10"/>
          <p:cNvSpPr/>
          <p:nvPr/>
        </p:nvSpPr>
        <p:spPr>
          <a:xfrm>
            <a:off x="4373976" y="3379400"/>
            <a:ext cx="4227045" cy="1022464"/>
          </a:xfrm>
          <a:custGeom>
            <a:avLst/>
            <a:gdLst/>
            <a:ahLst/>
            <a:cxnLst/>
            <a:rect l="l" t="t" r="r" b="b"/>
            <a:pathLst>
              <a:path w="2114073" h="511232" extrusionOk="0">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spcFirstLastPara="1" wrap="square" lIns="182754" tIns="91352" rIns="182754" bIns="91352" anchor="ctr" anchorCtr="0">
            <a:noAutofit/>
          </a:bodyPr>
          <a:lstStyle/>
          <a:p>
            <a:pPr marL="0" marR="0" lvl="0" indent="0" algn="l" rtl="0">
              <a:spcBef>
                <a:spcPts val="0"/>
              </a:spcBef>
              <a:spcAft>
                <a:spcPts val="0"/>
              </a:spcAft>
              <a:buNone/>
            </a:pPr>
            <a:endParaRPr sz="3599">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64878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4 Images">
    <p:spTree>
      <p:nvGrpSpPr>
        <p:cNvPr id="1" name=""/>
        <p:cNvGrpSpPr/>
        <p:nvPr/>
      </p:nvGrpSpPr>
      <p:grpSpPr>
        <a:xfrm>
          <a:off x="0" y="0"/>
          <a:ext cx="0" cy="0"/>
          <a:chOff x="0" y="0"/>
          <a:chExt cx="0" cy="0"/>
        </a:xfrm>
      </p:grpSpPr>
      <p:sp>
        <p:nvSpPr>
          <p:cNvPr id="10" name="Picture Placeholder 13"/>
          <p:cNvSpPr>
            <a:spLocks noGrp="1"/>
          </p:cNvSpPr>
          <p:nvPr>
            <p:ph type="pic" sz="quarter" idx="13"/>
          </p:nvPr>
        </p:nvSpPr>
        <p:spPr>
          <a:xfrm>
            <a:off x="1838693" y="2955715"/>
            <a:ext cx="5175504" cy="6702042"/>
          </a:xfrm>
          <a:effectLst/>
        </p:spPr>
        <p:txBody>
          <a:bodyPr>
            <a:normAutofit/>
          </a:bodyPr>
          <a:lstStyle>
            <a:lvl1pPr marL="0" indent="0">
              <a:buNone/>
              <a:defRPr sz="3600">
                <a:ln>
                  <a:noFill/>
                </a:ln>
                <a:solidFill>
                  <a:schemeClr val="bg1">
                    <a:lumMod val="85000"/>
                  </a:schemeClr>
                </a:solidFill>
              </a:defRPr>
            </a:lvl1pPr>
          </a:lstStyle>
          <a:p>
            <a:endParaRPr lang="en-US"/>
          </a:p>
        </p:txBody>
      </p:sp>
      <p:sp>
        <p:nvSpPr>
          <p:cNvPr id="11" name="Picture Placeholder 13"/>
          <p:cNvSpPr>
            <a:spLocks noGrp="1"/>
          </p:cNvSpPr>
          <p:nvPr>
            <p:ph type="pic" sz="quarter" idx="14"/>
          </p:nvPr>
        </p:nvSpPr>
        <p:spPr>
          <a:xfrm>
            <a:off x="12190769" y="2955715"/>
            <a:ext cx="5175504" cy="6702042"/>
          </a:xfrm>
          <a:effectLst/>
        </p:spPr>
        <p:txBody>
          <a:bodyPr>
            <a:normAutofit/>
          </a:bodyPr>
          <a:lstStyle>
            <a:lvl1pPr marL="0" indent="0">
              <a:buNone/>
              <a:defRPr sz="36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15889304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324" y="4260881"/>
            <a:ext cx="20721003" cy="2940050"/>
          </a:xfrm>
          <a:prstGeom prst="rect">
            <a:avLst/>
          </a:prstGeom>
        </p:spPr>
        <p:txBody>
          <a:bodyPr/>
          <a:lstStyle>
            <a:lvl1pPr algn="ctr">
              <a:defRPr>
                <a:solidFill>
                  <a:srgbClr val="003074"/>
                </a:solidFill>
              </a:defRPr>
            </a:lvl1pPr>
          </a:lstStyle>
          <a:p>
            <a:r>
              <a:rPr lang="en-US"/>
              <a:t>Click to edit Master title style</a:t>
            </a:r>
          </a:p>
        </p:txBody>
      </p:sp>
      <p:sp>
        <p:nvSpPr>
          <p:cNvPr id="3" name="Subtitle 2"/>
          <p:cNvSpPr>
            <a:spLocks noGrp="1"/>
          </p:cNvSpPr>
          <p:nvPr>
            <p:ph type="subTitle" idx="1"/>
          </p:nvPr>
        </p:nvSpPr>
        <p:spPr>
          <a:xfrm>
            <a:off x="3656648" y="7772400"/>
            <a:ext cx="17064355" cy="3505200"/>
          </a:xfrm>
        </p:spPr>
        <p:txBody>
          <a:bodyPr/>
          <a:lstStyle>
            <a:lvl1pPr marL="0" indent="0" algn="ctr">
              <a:buNone/>
              <a:defRPr>
                <a:solidFill>
                  <a:schemeClr val="tx1">
                    <a:tint val="75000"/>
                  </a:schemeClr>
                </a:solidFill>
              </a:defRPr>
            </a:lvl1pPr>
            <a:lvl2pPr marL="740479" indent="0" algn="ctr">
              <a:buNone/>
              <a:defRPr>
                <a:solidFill>
                  <a:schemeClr val="tx1">
                    <a:tint val="75000"/>
                  </a:schemeClr>
                </a:solidFill>
              </a:defRPr>
            </a:lvl2pPr>
            <a:lvl3pPr marL="1480958" indent="0" algn="ctr">
              <a:buNone/>
              <a:defRPr>
                <a:solidFill>
                  <a:schemeClr val="tx1">
                    <a:tint val="75000"/>
                  </a:schemeClr>
                </a:solidFill>
              </a:defRPr>
            </a:lvl3pPr>
            <a:lvl4pPr marL="2221437" indent="0" algn="ctr">
              <a:buNone/>
              <a:defRPr>
                <a:solidFill>
                  <a:schemeClr val="tx1">
                    <a:tint val="75000"/>
                  </a:schemeClr>
                </a:solidFill>
              </a:defRPr>
            </a:lvl4pPr>
            <a:lvl5pPr marL="2961915" indent="0" algn="ctr">
              <a:buNone/>
              <a:defRPr>
                <a:solidFill>
                  <a:schemeClr val="tx1">
                    <a:tint val="75000"/>
                  </a:schemeClr>
                </a:solidFill>
              </a:defRPr>
            </a:lvl5pPr>
            <a:lvl6pPr marL="3702394" indent="0" algn="ctr">
              <a:buNone/>
              <a:defRPr>
                <a:solidFill>
                  <a:schemeClr val="tx1">
                    <a:tint val="75000"/>
                  </a:schemeClr>
                </a:solidFill>
              </a:defRPr>
            </a:lvl6pPr>
            <a:lvl7pPr marL="4442873" indent="0" algn="ctr">
              <a:buNone/>
              <a:defRPr>
                <a:solidFill>
                  <a:schemeClr val="tx1">
                    <a:tint val="75000"/>
                  </a:schemeClr>
                </a:solidFill>
              </a:defRPr>
            </a:lvl7pPr>
            <a:lvl8pPr marL="5183352" indent="0" algn="ctr">
              <a:buNone/>
              <a:defRPr>
                <a:solidFill>
                  <a:schemeClr val="tx1">
                    <a:tint val="75000"/>
                  </a:schemeClr>
                </a:solidFill>
              </a:defRPr>
            </a:lvl8pPr>
            <a:lvl9pPr marL="5923831"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40180076-7A8D-4E44-9754-77F3BD757C63}"/>
              </a:ext>
            </a:extLst>
          </p:cNvPr>
          <p:cNvSpPr>
            <a:spLocks noGrp="1"/>
          </p:cNvSpPr>
          <p:nvPr>
            <p:ph type="dt" sz="half" idx="10"/>
          </p:nvPr>
        </p:nvSpPr>
        <p:spPr/>
        <p:txBody>
          <a:bodyPr/>
          <a:lstStyle>
            <a:lvl1pPr>
              <a:defRPr/>
            </a:lvl1pPr>
          </a:lstStyle>
          <a:p>
            <a:pPr>
              <a:defRPr/>
            </a:pPr>
            <a:fld id="{85C43D1D-C739-4169-953F-FFED41C1825F}" type="datetime1">
              <a:rPr lang="en-US" smtClean="0"/>
              <a:t>12/29/2022</a:t>
            </a:fld>
            <a:endParaRPr lang="en-US"/>
          </a:p>
        </p:txBody>
      </p:sp>
      <p:sp>
        <p:nvSpPr>
          <p:cNvPr id="5" name="Footer Placeholder 4">
            <a:extLst>
              <a:ext uri="{FF2B5EF4-FFF2-40B4-BE49-F238E27FC236}">
                <a16:creationId xmlns:a16="http://schemas.microsoft.com/office/drawing/2014/main" id="{9CFCFBCB-9CBF-4CC6-B367-89115A4E589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64A59B6-3891-4765-BBA2-FA8E30C178B4}"/>
              </a:ext>
            </a:extLst>
          </p:cNvPr>
          <p:cNvSpPr>
            <a:spLocks noGrp="1"/>
          </p:cNvSpPr>
          <p:nvPr>
            <p:ph type="sldNum" sz="quarter" idx="12"/>
          </p:nvPr>
        </p:nvSpPr>
        <p:spPr/>
        <p:txBody>
          <a:bodyPr/>
          <a:lstStyle>
            <a:lvl1pPr>
              <a:defRPr/>
            </a:lvl1pPr>
          </a:lstStyle>
          <a:p>
            <a:pPr>
              <a:defRPr/>
            </a:pPr>
            <a:fld id="{4AEAA1B5-EE3C-4CC6-B0AE-DB097A5C29E1}" type="slidenum">
              <a:rPr lang="en-US" altLang="en-US"/>
              <a:pPr>
                <a:defRPr/>
              </a:pPr>
              <a:t>‹#›</a:t>
            </a:fld>
            <a:endParaRPr lang="en-US" altLang="en-US"/>
          </a:p>
        </p:txBody>
      </p:sp>
    </p:spTree>
    <p:extLst>
      <p:ext uri="{BB962C8B-B14F-4D97-AF65-F5344CB8AC3E}">
        <p14:creationId xmlns:p14="http://schemas.microsoft.com/office/powerpoint/2010/main" val="35111178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8883" y="152413"/>
            <a:ext cx="21939885" cy="1739902"/>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2C00CA-A2FE-40D3-842F-DFA5CA2E253B}"/>
              </a:ext>
            </a:extLst>
          </p:cNvPr>
          <p:cNvSpPr>
            <a:spLocks noGrp="1"/>
          </p:cNvSpPr>
          <p:nvPr>
            <p:ph type="dt" sz="half" idx="10"/>
          </p:nvPr>
        </p:nvSpPr>
        <p:spPr/>
        <p:txBody>
          <a:bodyPr/>
          <a:lstStyle>
            <a:lvl1pPr>
              <a:defRPr/>
            </a:lvl1pPr>
          </a:lstStyle>
          <a:p>
            <a:pPr>
              <a:defRPr/>
            </a:pPr>
            <a:fld id="{093B1283-0225-43C0-9DA4-14E9B17EDA47}" type="datetime1">
              <a:rPr lang="en-US" smtClean="0"/>
              <a:t>12/29/2022</a:t>
            </a:fld>
            <a:endParaRPr lang="en-US"/>
          </a:p>
        </p:txBody>
      </p:sp>
      <p:sp>
        <p:nvSpPr>
          <p:cNvPr id="5" name="Footer Placeholder 4">
            <a:extLst>
              <a:ext uri="{FF2B5EF4-FFF2-40B4-BE49-F238E27FC236}">
                <a16:creationId xmlns:a16="http://schemas.microsoft.com/office/drawing/2014/main" id="{0A823F71-C0A2-4DBF-A08E-7A7C9B090A9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CF1F930-0A59-4C81-9C91-99F908707367}"/>
              </a:ext>
            </a:extLst>
          </p:cNvPr>
          <p:cNvSpPr>
            <a:spLocks noGrp="1"/>
          </p:cNvSpPr>
          <p:nvPr>
            <p:ph type="sldNum" sz="quarter" idx="12"/>
          </p:nvPr>
        </p:nvSpPr>
        <p:spPr/>
        <p:txBody>
          <a:bodyPr/>
          <a:lstStyle>
            <a:lvl1pPr>
              <a:defRPr/>
            </a:lvl1pPr>
          </a:lstStyle>
          <a:p>
            <a:pPr>
              <a:defRPr/>
            </a:pPr>
            <a:fld id="{08D25012-FE9A-47A2-94BD-93A167BC9DC9}" type="slidenum">
              <a:rPr lang="en-US" altLang="en-US"/>
              <a:pPr>
                <a:defRPr/>
              </a:pPr>
              <a:t>‹#›</a:t>
            </a:fld>
            <a:endParaRPr lang="en-US" altLang="en-US"/>
          </a:p>
        </p:txBody>
      </p:sp>
    </p:spTree>
    <p:extLst>
      <p:ext uri="{BB962C8B-B14F-4D97-AF65-F5344CB8AC3E}">
        <p14:creationId xmlns:p14="http://schemas.microsoft.com/office/powerpoint/2010/main" val="12962610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666" y="8813804"/>
            <a:ext cx="20721003" cy="2724148"/>
          </a:xfrm>
          <a:prstGeom prst="rect">
            <a:avLst/>
          </a:prstGeom>
        </p:spPr>
        <p:txBody>
          <a:bodyPr anchor="t"/>
          <a:lstStyle>
            <a:lvl1pPr algn="l">
              <a:defRPr sz="5183" b="1" cap="all">
                <a:solidFill>
                  <a:srgbClr val="21427F"/>
                </a:solidFill>
              </a:defRPr>
            </a:lvl1pPr>
          </a:lstStyle>
          <a:p>
            <a:r>
              <a:rPr lang="en-US"/>
              <a:t>Click to edit Master title style</a:t>
            </a:r>
          </a:p>
        </p:txBody>
      </p:sp>
      <p:sp>
        <p:nvSpPr>
          <p:cNvPr id="3" name="Text Placeholder 2"/>
          <p:cNvSpPr>
            <a:spLocks noGrp="1"/>
          </p:cNvSpPr>
          <p:nvPr>
            <p:ph type="body" idx="1"/>
          </p:nvPr>
        </p:nvSpPr>
        <p:spPr>
          <a:xfrm>
            <a:off x="1925666" y="5813427"/>
            <a:ext cx="20721003" cy="3000374"/>
          </a:xfrm>
        </p:spPr>
        <p:txBody>
          <a:bodyPr anchor="b"/>
          <a:lstStyle>
            <a:lvl1pPr marL="0" indent="0">
              <a:buNone/>
              <a:defRPr sz="3239">
                <a:solidFill>
                  <a:srgbClr val="404040"/>
                </a:solidFill>
              </a:defRPr>
            </a:lvl1pPr>
            <a:lvl2pPr marL="740479" indent="0">
              <a:buNone/>
              <a:defRPr sz="2915">
                <a:solidFill>
                  <a:schemeClr val="tx1">
                    <a:tint val="75000"/>
                  </a:schemeClr>
                </a:solidFill>
              </a:defRPr>
            </a:lvl2pPr>
            <a:lvl3pPr marL="1480958" indent="0">
              <a:buNone/>
              <a:defRPr sz="2591">
                <a:solidFill>
                  <a:schemeClr val="tx1">
                    <a:tint val="75000"/>
                  </a:schemeClr>
                </a:solidFill>
              </a:defRPr>
            </a:lvl3pPr>
            <a:lvl4pPr marL="2221437" indent="0">
              <a:buNone/>
              <a:defRPr sz="2267">
                <a:solidFill>
                  <a:schemeClr val="tx1">
                    <a:tint val="75000"/>
                  </a:schemeClr>
                </a:solidFill>
              </a:defRPr>
            </a:lvl4pPr>
            <a:lvl5pPr marL="2961915" indent="0">
              <a:buNone/>
              <a:defRPr sz="2267">
                <a:solidFill>
                  <a:schemeClr val="tx1">
                    <a:tint val="75000"/>
                  </a:schemeClr>
                </a:solidFill>
              </a:defRPr>
            </a:lvl5pPr>
            <a:lvl6pPr marL="3702394" indent="0">
              <a:buNone/>
              <a:defRPr sz="2267">
                <a:solidFill>
                  <a:schemeClr val="tx1">
                    <a:tint val="75000"/>
                  </a:schemeClr>
                </a:solidFill>
              </a:defRPr>
            </a:lvl6pPr>
            <a:lvl7pPr marL="4442873" indent="0">
              <a:buNone/>
              <a:defRPr sz="2267">
                <a:solidFill>
                  <a:schemeClr val="tx1">
                    <a:tint val="75000"/>
                  </a:schemeClr>
                </a:solidFill>
              </a:defRPr>
            </a:lvl7pPr>
            <a:lvl8pPr marL="5183352" indent="0">
              <a:buNone/>
              <a:defRPr sz="2267">
                <a:solidFill>
                  <a:schemeClr val="tx1">
                    <a:tint val="75000"/>
                  </a:schemeClr>
                </a:solidFill>
              </a:defRPr>
            </a:lvl8pPr>
            <a:lvl9pPr marL="5923831" indent="0">
              <a:buNone/>
              <a:defRPr sz="226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A0FF16-28FE-413F-B3E2-75D84E669178}"/>
              </a:ext>
            </a:extLst>
          </p:cNvPr>
          <p:cNvSpPr>
            <a:spLocks noGrp="1"/>
          </p:cNvSpPr>
          <p:nvPr>
            <p:ph type="dt" sz="half" idx="10"/>
          </p:nvPr>
        </p:nvSpPr>
        <p:spPr/>
        <p:txBody>
          <a:bodyPr/>
          <a:lstStyle>
            <a:lvl1pPr>
              <a:defRPr/>
            </a:lvl1pPr>
          </a:lstStyle>
          <a:p>
            <a:pPr>
              <a:defRPr/>
            </a:pPr>
            <a:fld id="{767FC8AF-765A-4DB4-98A6-4138089D9B08}" type="datetime1">
              <a:rPr lang="en-US" smtClean="0"/>
              <a:t>12/29/2022</a:t>
            </a:fld>
            <a:endParaRPr lang="en-US"/>
          </a:p>
        </p:txBody>
      </p:sp>
      <p:sp>
        <p:nvSpPr>
          <p:cNvPr id="5" name="Footer Placeholder 4">
            <a:extLst>
              <a:ext uri="{FF2B5EF4-FFF2-40B4-BE49-F238E27FC236}">
                <a16:creationId xmlns:a16="http://schemas.microsoft.com/office/drawing/2014/main" id="{F9D9CEEB-8784-495E-82AB-868AD5214E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EE6E3A7-E0D3-427A-8CF8-9C618E77CD2D}"/>
              </a:ext>
            </a:extLst>
          </p:cNvPr>
          <p:cNvSpPr>
            <a:spLocks noGrp="1"/>
          </p:cNvSpPr>
          <p:nvPr>
            <p:ph type="sldNum" sz="quarter" idx="12"/>
          </p:nvPr>
        </p:nvSpPr>
        <p:spPr/>
        <p:txBody>
          <a:bodyPr/>
          <a:lstStyle>
            <a:lvl1pPr>
              <a:defRPr/>
            </a:lvl1pPr>
          </a:lstStyle>
          <a:p>
            <a:pPr>
              <a:defRPr/>
            </a:pPr>
            <a:fld id="{145BF054-777A-47E7-8176-E3754BA84AEA}" type="slidenum">
              <a:rPr lang="en-US" altLang="en-US"/>
              <a:pPr>
                <a:defRPr/>
              </a:pPr>
              <a:t>‹#›</a:t>
            </a:fld>
            <a:endParaRPr lang="en-US" altLang="en-US"/>
          </a:p>
        </p:txBody>
      </p:sp>
    </p:spTree>
    <p:extLst>
      <p:ext uri="{BB962C8B-B14F-4D97-AF65-F5344CB8AC3E}">
        <p14:creationId xmlns:p14="http://schemas.microsoft.com/office/powerpoint/2010/main" val="21839284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18883" y="3200403"/>
            <a:ext cx="10766795" cy="9051926"/>
          </a:xfrm>
        </p:spPr>
        <p:txBody>
          <a:bodyPr/>
          <a:lstStyle>
            <a:lvl1pPr>
              <a:defRPr sz="3239"/>
            </a:lvl1pPr>
            <a:lvl2pPr>
              <a:defRPr sz="2915"/>
            </a:lvl2pPr>
            <a:lvl3pPr>
              <a:defRPr sz="2591"/>
            </a:lvl3pPr>
            <a:lvl4pPr>
              <a:defRPr sz="2591"/>
            </a:lvl4pPr>
            <a:lvl5pPr>
              <a:defRPr sz="2591"/>
            </a:lvl5pPr>
            <a:lvl6pPr>
              <a:defRPr sz="2915"/>
            </a:lvl6pPr>
            <a:lvl7pPr>
              <a:defRPr sz="2915"/>
            </a:lvl7pPr>
            <a:lvl8pPr>
              <a:defRPr sz="2915"/>
            </a:lvl8pPr>
            <a:lvl9pPr>
              <a:defRPr sz="2915"/>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12391978" y="3200403"/>
            <a:ext cx="10766795" cy="9051926"/>
          </a:xfrm>
        </p:spPr>
        <p:txBody>
          <a:bodyPr/>
          <a:lstStyle>
            <a:lvl1pPr>
              <a:defRPr sz="3239"/>
            </a:lvl1pPr>
            <a:lvl2pPr>
              <a:defRPr sz="2915"/>
            </a:lvl2pPr>
            <a:lvl3pPr>
              <a:defRPr sz="2591"/>
            </a:lvl3pPr>
            <a:lvl4pPr>
              <a:defRPr sz="2591"/>
            </a:lvl4pPr>
            <a:lvl5pPr>
              <a:defRPr sz="2591"/>
            </a:lvl5pPr>
            <a:lvl6pPr>
              <a:defRPr sz="2915"/>
            </a:lvl6pPr>
            <a:lvl7pPr>
              <a:defRPr sz="2915"/>
            </a:lvl7pPr>
            <a:lvl8pPr>
              <a:defRPr sz="2915"/>
            </a:lvl8pPr>
            <a:lvl9pPr>
              <a:defRPr sz="2915"/>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1218883" y="152403"/>
            <a:ext cx="21939885" cy="1741118"/>
          </a:xfrm>
          <a:prstGeom prst="rect">
            <a:avLst/>
          </a:prstGeom>
        </p:spPr>
        <p:txBody>
          <a:bodyPr/>
          <a:lstStyle/>
          <a:p>
            <a:r>
              <a:rPr lang="en-US"/>
              <a:t>Click to edit Master title style</a:t>
            </a:r>
          </a:p>
        </p:txBody>
      </p:sp>
      <p:sp>
        <p:nvSpPr>
          <p:cNvPr id="5" name="Date Placeholder 3">
            <a:extLst>
              <a:ext uri="{FF2B5EF4-FFF2-40B4-BE49-F238E27FC236}">
                <a16:creationId xmlns:a16="http://schemas.microsoft.com/office/drawing/2014/main" id="{C3189FE2-5926-4E5C-85CF-E1E64D45126B}"/>
              </a:ext>
            </a:extLst>
          </p:cNvPr>
          <p:cNvSpPr>
            <a:spLocks noGrp="1"/>
          </p:cNvSpPr>
          <p:nvPr>
            <p:ph type="dt" sz="half" idx="10"/>
          </p:nvPr>
        </p:nvSpPr>
        <p:spPr/>
        <p:txBody>
          <a:bodyPr/>
          <a:lstStyle>
            <a:lvl1pPr>
              <a:defRPr/>
            </a:lvl1pPr>
          </a:lstStyle>
          <a:p>
            <a:pPr>
              <a:defRPr/>
            </a:pPr>
            <a:fld id="{F5A08437-A260-4AEB-97F3-C92C2F4C412F}" type="datetime1">
              <a:rPr lang="en-US" smtClean="0"/>
              <a:t>12/29/2022</a:t>
            </a:fld>
            <a:endParaRPr lang="en-US"/>
          </a:p>
        </p:txBody>
      </p:sp>
      <p:sp>
        <p:nvSpPr>
          <p:cNvPr id="6" name="Footer Placeholder 4">
            <a:extLst>
              <a:ext uri="{FF2B5EF4-FFF2-40B4-BE49-F238E27FC236}">
                <a16:creationId xmlns:a16="http://schemas.microsoft.com/office/drawing/2014/main" id="{2A3844A1-C010-4B7C-903F-404EE342477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0F158BF-85D4-433B-A1E6-997D4C473588}"/>
              </a:ext>
            </a:extLst>
          </p:cNvPr>
          <p:cNvSpPr>
            <a:spLocks noGrp="1"/>
          </p:cNvSpPr>
          <p:nvPr>
            <p:ph type="sldNum" sz="quarter" idx="12"/>
          </p:nvPr>
        </p:nvSpPr>
        <p:spPr/>
        <p:txBody>
          <a:bodyPr/>
          <a:lstStyle>
            <a:lvl1pPr>
              <a:defRPr/>
            </a:lvl1pPr>
          </a:lstStyle>
          <a:p>
            <a:pPr>
              <a:defRPr/>
            </a:pPr>
            <a:fld id="{FAF77AF0-95C5-4D47-B03D-238A22410DA1}" type="slidenum">
              <a:rPr lang="en-US" altLang="en-US"/>
              <a:pPr>
                <a:defRPr/>
              </a:pPr>
              <a:t>‹#›</a:t>
            </a:fld>
            <a:endParaRPr lang="en-US" altLang="en-US"/>
          </a:p>
        </p:txBody>
      </p:sp>
    </p:spTree>
    <p:extLst>
      <p:ext uri="{BB962C8B-B14F-4D97-AF65-F5344CB8AC3E}">
        <p14:creationId xmlns:p14="http://schemas.microsoft.com/office/powerpoint/2010/main" val="42204415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8883" y="152413"/>
            <a:ext cx="21939885" cy="173990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218883" y="2438401"/>
            <a:ext cx="10771030" cy="1279526"/>
          </a:xfrm>
        </p:spPr>
        <p:txBody>
          <a:bodyPr anchor="b"/>
          <a:lstStyle>
            <a:lvl1pPr marL="0" indent="0">
              <a:buNone/>
              <a:defRPr sz="3403" b="1">
                <a:solidFill>
                  <a:srgbClr val="21427F"/>
                </a:solidFill>
              </a:defRPr>
            </a:lvl1pPr>
            <a:lvl2pPr marL="740479" indent="0">
              <a:buNone/>
              <a:defRPr sz="3239" b="1"/>
            </a:lvl2pPr>
            <a:lvl3pPr marL="1480958" indent="0">
              <a:buNone/>
              <a:defRPr sz="2915" b="1"/>
            </a:lvl3pPr>
            <a:lvl4pPr marL="2221437" indent="0">
              <a:buNone/>
              <a:defRPr sz="2591" b="1"/>
            </a:lvl4pPr>
            <a:lvl5pPr marL="2961915" indent="0">
              <a:buNone/>
              <a:defRPr sz="2591" b="1"/>
            </a:lvl5pPr>
            <a:lvl6pPr marL="3702394" indent="0">
              <a:buNone/>
              <a:defRPr sz="2591" b="1"/>
            </a:lvl6pPr>
            <a:lvl7pPr marL="4442873" indent="0">
              <a:buNone/>
              <a:defRPr sz="2591" b="1"/>
            </a:lvl7pPr>
            <a:lvl8pPr marL="5183352" indent="0">
              <a:buNone/>
              <a:defRPr sz="2591" b="1"/>
            </a:lvl8pPr>
            <a:lvl9pPr marL="5923831" indent="0">
              <a:buNone/>
              <a:defRPr sz="2591" b="1"/>
            </a:lvl9pPr>
          </a:lstStyle>
          <a:p>
            <a:pPr lvl="0"/>
            <a:r>
              <a:rPr lang="en-US" dirty="0"/>
              <a:t>Click to edit Master text styles</a:t>
            </a:r>
          </a:p>
        </p:txBody>
      </p:sp>
      <p:sp>
        <p:nvSpPr>
          <p:cNvPr id="4" name="Content Placeholder 3"/>
          <p:cNvSpPr>
            <a:spLocks noGrp="1"/>
          </p:cNvSpPr>
          <p:nvPr>
            <p:ph sz="half" idx="2"/>
          </p:nvPr>
        </p:nvSpPr>
        <p:spPr>
          <a:xfrm>
            <a:off x="1218883" y="3717945"/>
            <a:ext cx="10771030" cy="8534402"/>
          </a:xfrm>
        </p:spPr>
        <p:txBody>
          <a:bodyPr/>
          <a:lstStyle>
            <a:lvl1pPr>
              <a:defRPr sz="2915"/>
            </a:lvl1pPr>
            <a:lvl2pPr>
              <a:defRPr sz="2591"/>
            </a:lvl2pPr>
            <a:lvl3pPr>
              <a:defRPr sz="2591"/>
            </a:lvl3pPr>
            <a:lvl4pPr>
              <a:defRPr sz="2591"/>
            </a:lvl4pPr>
            <a:lvl5pPr>
              <a:defRPr sz="2591"/>
            </a:lvl5pPr>
            <a:lvl6pPr>
              <a:defRPr sz="2591"/>
            </a:lvl6pPr>
            <a:lvl7pPr>
              <a:defRPr sz="2591"/>
            </a:lvl7pPr>
            <a:lvl8pPr>
              <a:defRPr sz="2591"/>
            </a:lvl8pPr>
            <a:lvl9pPr>
              <a:defRPr sz="259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12383539" y="2438401"/>
            <a:ext cx="10775259" cy="1279526"/>
          </a:xfrm>
        </p:spPr>
        <p:txBody>
          <a:bodyPr anchor="b"/>
          <a:lstStyle>
            <a:lvl1pPr marL="0" indent="0">
              <a:buNone/>
              <a:defRPr sz="3403" b="1">
                <a:solidFill>
                  <a:srgbClr val="21427F"/>
                </a:solidFill>
              </a:defRPr>
            </a:lvl1pPr>
            <a:lvl2pPr marL="740479" indent="0">
              <a:buNone/>
              <a:defRPr sz="3239" b="1"/>
            </a:lvl2pPr>
            <a:lvl3pPr marL="1480958" indent="0">
              <a:buNone/>
              <a:defRPr sz="2915" b="1"/>
            </a:lvl3pPr>
            <a:lvl4pPr marL="2221437" indent="0">
              <a:buNone/>
              <a:defRPr sz="2591" b="1"/>
            </a:lvl4pPr>
            <a:lvl5pPr marL="2961915" indent="0">
              <a:buNone/>
              <a:defRPr sz="2591" b="1"/>
            </a:lvl5pPr>
            <a:lvl6pPr marL="3702394" indent="0">
              <a:buNone/>
              <a:defRPr sz="2591" b="1"/>
            </a:lvl6pPr>
            <a:lvl7pPr marL="4442873" indent="0">
              <a:buNone/>
              <a:defRPr sz="2591" b="1"/>
            </a:lvl7pPr>
            <a:lvl8pPr marL="5183352" indent="0">
              <a:buNone/>
              <a:defRPr sz="2591" b="1"/>
            </a:lvl8pPr>
            <a:lvl9pPr marL="5923831" indent="0">
              <a:buNone/>
              <a:defRPr sz="2591" b="1"/>
            </a:lvl9pPr>
          </a:lstStyle>
          <a:p>
            <a:pPr lvl="0"/>
            <a:r>
              <a:rPr lang="en-US" dirty="0"/>
              <a:t>Click to edit Master text styles</a:t>
            </a:r>
          </a:p>
        </p:txBody>
      </p:sp>
      <p:sp>
        <p:nvSpPr>
          <p:cNvPr id="6" name="Content Placeholder 5"/>
          <p:cNvSpPr>
            <a:spLocks noGrp="1"/>
          </p:cNvSpPr>
          <p:nvPr>
            <p:ph sz="quarter" idx="4"/>
          </p:nvPr>
        </p:nvSpPr>
        <p:spPr>
          <a:xfrm>
            <a:off x="12383539" y="3717945"/>
            <a:ext cx="10775259" cy="8534402"/>
          </a:xfrm>
        </p:spPr>
        <p:txBody>
          <a:bodyPr/>
          <a:lstStyle>
            <a:lvl1pPr>
              <a:defRPr sz="2915"/>
            </a:lvl1pPr>
            <a:lvl2pPr>
              <a:defRPr sz="2591"/>
            </a:lvl2pPr>
            <a:lvl3pPr>
              <a:defRPr sz="2591"/>
            </a:lvl3pPr>
            <a:lvl4pPr>
              <a:defRPr sz="2591"/>
            </a:lvl4pPr>
            <a:lvl5pPr>
              <a:defRPr sz="2591"/>
            </a:lvl5pPr>
            <a:lvl6pPr>
              <a:defRPr sz="2591"/>
            </a:lvl6pPr>
            <a:lvl7pPr>
              <a:defRPr sz="2591"/>
            </a:lvl7pPr>
            <a:lvl8pPr>
              <a:defRPr sz="2591"/>
            </a:lvl8pPr>
            <a:lvl9pPr>
              <a:defRPr sz="259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a:extLst>
              <a:ext uri="{FF2B5EF4-FFF2-40B4-BE49-F238E27FC236}">
                <a16:creationId xmlns:a16="http://schemas.microsoft.com/office/drawing/2014/main" id="{555CB05E-B3B0-4D09-844A-E285FA1F206D}"/>
              </a:ext>
            </a:extLst>
          </p:cNvPr>
          <p:cNvSpPr>
            <a:spLocks noGrp="1"/>
          </p:cNvSpPr>
          <p:nvPr>
            <p:ph type="dt" sz="half" idx="10"/>
          </p:nvPr>
        </p:nvSpPr>
        <p:spPr/>
        <p:txBody>
          <a:bodyPr/>
          <a:lstStyle>
            <a:lvl1pPr>
              <a:defRPr/>
            </a:lvl1pPr>
          </a:lstStyle>
          <a:p>
            <a:pPr>
              <a:defRPr/>
            </a:pPr>
            <a:fld id="{F4E2FD05-44B9-463B-BB26-FDABCCB38C58}" type="datetime1">
              <a:rPr lang="en-US" smtClean="0"/>
              <a:t>12/29/2022</a:t>
            </a:fld>
            <a:endParaRPr lang="en-US"/>
          </a:p>
        </p:txBody>
      </p:sp>
      <p:sp>
        <p:nvSpPr>
          <p:cNvPr id="8" name="Footer Placeholder 4">
            <a:extLst>
              <a:ext uri="{FF2B5EF4-FFF2-40B4-BE49-F238E27FC236}">
                <a16:creationId xmlns:a16="http://schemas.microsoft.com/office/drawing/2014/main" id="{3A0E27C0-554D-42ED-9843-24824078A3D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95E75F7-6B4B-4196-AE37-51FE51FC7620}"/>
              </a:ext>
            </a:extLst>
          </p:cNvPr>
          <p:cNvSpPr>
            <a:spLocks noGrp="1"/>
          </p:cNvSpPr>
          <p:nvPr>
            <p:ph type="sldNum" sz="quarter" idx="12"/>
          </p:nvPr>
        </p:nvSpPr>
        <p:spPr/>
        <p:txBody>
          <a:bodyPr/>
          <a:lstStyle>
            <a:lvl1pPr>
              <a:defRPr/>
            </a:lvl1pPr>
          </a:lstStyle>
          <a:p>
            <a:pPr>
              <a:defRPr/>
            </a:pPr>
            <a:fld id="{329D423D-A2E4-483D-9793-554C4D99E357}" type="slidenum">
              <a:rPr lang="en-US" altLang="en-US"/>
              <a:pPr>
                <a:defRPr/>
              </a:pPr>
              <a:t>‹#›</a:t>
            </a:fld>
            <a:endParaRPr lang="en-US" altLang="en-US"/>
          </a:p>
        </p:txBody>
      </p:sp>
    </p:spTree>
    <p:extLst>
      <p:ext uri="{BB962C8B-B14F-4D97-AF65-F5344CB8AC3E}">
        <p14:creationId xmlns:p14="http://schemas.microsoft.com/office/powerpoint/2010/main" val="3531166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8883" y="152413"/>
            <a:ext cx="21939885" cy="1739902"/>
          </a:xfrm>
          <a:prstGeom prst="rect">
            <a:avLst/>
          </a:prstGeom>
        </p:spPr>
        <p:txBody>
          <a:bodyPr/>
          <a:lstStyle/>
          <a:p>
            <a:r>
              <a:rPr lang="en-US"/>
              <a:t>Click to edit Master title style</a:t>
            </a:r>
          </a:p>
        </p:txBody>
      </p:sp>
      <p:sp>
        <p:nvSpPr>
          <p:cNvPr id="3" name="Date Placeholder 3">
            <a:extLst>
              <a:ext uri="{FF2B5EF4-FFF2-40B4-BE49-F238E27FC236}">
                <a16:creationId xmlns:a16="http://schemas.microsoft.com/office/drawing/2014/main" id="{46908F86-3D70-4423-960C-315368795C2E}"/>
              </a:ext>
            </a:extLst>
          </p:cNvPr>
          <p:cNvSpPr>
            <a:spLocks noGrp="1"/>
          </p:cNvSpPr>
          <p:nvPr>
            <p:ph type="dt" sz="half" idx="10"/>
          </p:nvPr>
        </p:nvSpPr>
        <p:spPr/>
        <p:txBody>
          <a:bodyPr/>
          <a:lstStyle>
            <a:lvl1pPr>
              <a:defRPr/>
            </a:lvl1pPr>
          </a:lstStyle>
          <a:p>
            <a:pPr>
              <a:defRPr/>
            </a:pPr>
            <a:fld id="{81F2AA37-1B77-4C3A-8CDF-69A2BDF08C2A}" type="datetime1">
              <a:rPr lang="en-US" smtClean="0"/>
              <a:t>12/29/2022</a:t>
            </a:fld>
            <a:endParaRPr lang="en-US"/>
          </a:p>
        </p:txBody>
      </p:sp>
      <p:sp>
        <p:nvSpPr>
          <p:cNvPr id="4" name="Footer Placeholder 4">
            <a:extLst>
              <a:ext uri="{FF2B5EF4-FFF2-40B4-BE49-F238E27FC236}">
                <a16:creationId xmlns:a16="http://schemas.microsoft.com/office/drawing/2014/main" id="{F73A8AC1-9756-4DED-B2D2-D9595C2DD7A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ECEAB85-81C6-4394-9B30-0F31662438A6}"/>
              </a:ext>
            </a:extLst>
          </p:cNvPr>
          <p:cNvSpPr>
            <a:spLocks noGrp="1"/>
          </p:cNvSpPr>
          <p:nvPr>
            <p:ph type="sldNum" sz="quarter" idx="12"/>
          </p:nvPr>
        </p:nvSpPr>
        <p:spPr/>
        <p:txBody>
          <a:bodyPr/>
          <a:lstStyle>
            <a:lvl1pPr>
              <a:defRPr/>
            </a:lvl1pPr>
          </a:lstStyle>
          <a:p>
            <a:pPr>
              <a:defRPr/>
            </a:pPr>
            <a:fld id="{02AB7CA2-5231-4BB0-8A98-58A648883794}" type="slidenum">
              <a:rPr lang="en-US" altLang="en-US"/>
              <a:pPr>
                <a:defRPr/>
              </a:pPr>
              <a:t>‹#›</a:t>
            </a:fld>
            <a:endParaRPr lang="en-US" altLang="en-US"/>
          </a:p>
        </p:txBody>
      </p:sp>
    </p:spTree>
    <p:extLst>
      <p:ext uri="{BB962C8B-B14F-4D97-AF65-F5344CB8AC3E}">
        <p14:creationId xmlns:p14="http://schemas.microsoft.com/office/powerpoint/2010/main" val="41723241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8920" y="2870199"/>
            <a:ext cx="8020079" cy="2324102"/>
          </a:xfrm>
          <a:prstGeom prst="rect">
            <a:avLst/>
          </a:prstGeom>
        </p:spPr>
        <p:txBody>
          <a:bodyPr anchor="b"/>
          <a:lstStyle>
            <a:lvl1pPr algn="l">
              <a:defRPr sz="3239" b="1"/>
            </a:lvl1pPr>
          </a:lstStyle>
          <a:p>
            <a:r>
              <a:rPr lang="en-US"/>
              <a:t>Click to edit Master title style</a:t>
            </a:r>
          </a:p>
        </p:txBody>
      </p:sp>
      <p:sp>
        <p:nvSpPr>
          <p:cNvPr id="3" name="Content Placeholder 2"/>
          <p:cNvSpPr>
            <a:spLocks noGrp="1"/>
          </p:cNvSpPr>
          <p:nvPr>
            <p:ph idx="1"/>
          </p:nvPr>
        </p:nvSpPr>
        <p:spPr>
          <a:xfrm>
            <a:off x="9530985" y="2870209"/>
            <a:ext cx="13627782" cy="9382126"/>
          </a:xfrm>
        </p:spPr>
        <p:txBody>
          <a:bodyPr/>
          <a:lstStyle>
            <a:lvl1pPr>
              <a:defRPr sz="5183"/>
            </a:lvl1pPr>
            <a:lvl2pPr>
              <a:defRPr sz="4535"/>
            </a:lvl2pPr>
            <a:lvl3pPr>
              <a:defRPr sz="3887"/>
            </a:lvl3pPr>
            <a:lvl4pPr>
              <a:defRPr sz="3239"/>
            </a:lvl4pPr>
            <a:lvl5pPr>
              <a:defRPr sz="3239"/>
            </a:lvl5pPr>
            <a:lvl6pPr>
              <a:defRPr sz="3239"/>
            </a:lvl6pPr>
            <a:lvl7pPr>
              <a:defRPr sz="3239"/>
            </a:lvl7pPr>
            <a:lvl8pPr>
              <a:defRPr sz="3239"/>
            </a:lvl8pPr>
            <a:lvl9pPr>
              <a:defRPr sz="323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18920" y="5194311"/>
            <a:ext cx="8020079" cy="7058026"/>
          </a:xfrm>
        </p:spPr>
        <p:txBody>
          <a:bodyPr/>
          <a:lstStyle>
            <a:lvl1pPr marL="0" indent="0">
              <a:buNone/>
              <a:defRPr sz="2267"/>
            </a:lvl1pPr>
            <a:lvl2pPr marL="740479" indent="0">
              <a:buNone/>
              <a:defRPr sz="1944"/>
            </a:lvl2pPr>
            <a:lvl3pPr marL="1480958" indent="0">
              <a:buNone/>
              <a:defRPr sz="1620"/>
            </a:lvl3pPr>
            <a:lvl4pPr marL="2221437" indent="0">
              <a:buNone/>
              <a:defRPr sz="1460"/>
            </a:lvl4pPr>
            <a:lvl5pPr marL="2961915" indent="0">
              <a:buNone/>
              <a:defRPr sz="1460"/>
            </a:lvl5pPr>
            <a:lvl6pPr marL="3702394" indent="0">
              <a:buNone/>
              <a:defRPr sz="1460"/>
            </a:lvl6pPr>
            <a:lvl7pPr marL="4442873" indent="0">
              <a:buNone/>
              <a:defRPr sz="1460"/>
            </a:lvl7pPr>
            <a:lvl8pPr marL="5183352" indent="0">
              <a:buNone/>
              <a:defRPr sz="1460"/>
            </a:lvl8pPr>
            <a:lvl9pPr marL="5923831" indent="0">
              <a:buNone/>
              <a:defRPr sz="1460"/>
            </a:lvl9pPr>
          </a:lstStyle>
          <a:p>
            <a:pPr lvl="0"/>
            <a:r>
              <a:rPr lang="en-US"/>
              <a:t>Click to edit Master text styles</a:t>
            </a:r>
          </a:p>
        </p:txBody>
      </p:sp>
      <p:sp>
        <p:nvSpPr>
          <p:cNvPr id="5" name="Date Placeholder 3">
            <a:extLst>
              <a:ext uri="{FF2B5EF4-FFF2-40B4-BE49-F238E27FC236}">
                <a16:creationId xmlns:a16="http://schemas.microsoft.com/office/drawing/2014/main" id="{C52C2266-B9F9-4F10-B3CE-991C6B67CC31}"/>
              </a:ext>
            </a:extLst>
          </p:cNvPr>
          <p:cNvSpPr>
            <a:spLocks noGrp="1"/>
          </p:cNvSpPr>
          <p:nvPr>
            <p:ph type="dt" sz="half" idx="10"/>
          </p:nvPr>
        </p:nvSpPr>
        <p:spPr/>
        <p:txBody>
          <a:bodyPr/>
          <a:lstStyle>
            <a:lvl1pPr>
              <a:defRPr/>
            </a:lvl1pPr>
          </a:lstStyle>
          <a:p>
            <a:pPr>
              <a:defRPr/>
            </a:pPr>
            <a:fld id="{41D11D47-A3AD-4B75-8D11-934ECA3F6F3A}" type="datetime1">
              <a:rPr lang="en-US" smtClean="0"/>
              <a:t>12/29/2022</a:t>
            </a:fld>
            <a:endParaRPr lang="en-US"/>
          </a:p>
        </p:txBody>
      </p:sp>
      <p:sp>
        <p:nvSpPr>
          <p:cNvPr id="6" name="Footer Placeholder 4">
            <a:extLst>
              <a:ext uri="{FF2B5EF4-FFF2-40B4-BE49-F238E27FC236}">
                <a16:creationId xmlns:a16="http://schemas.microsoft.com/office/drawing/2014/main" id="{D32FE52B-7BF1-4585-8496-009A8F6B84A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985F105-A78A-4E3D-A2F2-730158F05F95}"/>
              </a:ext>
            </a:extLst>
          </p:cNvPr>
          <p:cNvSpPr>
            <a:spLocks noGrp="1"/>
          </p:cNvSpPr>
          <p:nvPr>
            <p:ph type="sldNum" sz="quarter" idx="12"/>
          </p:nvPr>
        </p:nvSpPr>
        <p:spPr/>
        <p:txBody>
          <a:bodyPr/>
          <a:lstStyle>
            <a:lvl1pPr>
              <a:defRPr/>
            </a:lvl1pPr>
          </a:lstStyle>
          <a:p>
            <a:pPr>
              <a:defRPr/>
            </a:pPr>
            <a:fld id="{273EC7BB-67EA-4891-900B-3049A6E39E0A}" type="slidenum">
              <a:rPr lang="en-US" altLang="en-US"/>
              <a:pPr>
                <a:defRPr/>
              </a:pPr>
              <a:t>‹#›</a:t>
            </a:fld>
            <a:endParaRPr lang="en-US" altLang="en-US"/>
          </a:p>
        </p:txBody>
      </p:sp>
    </p:spTree>
    <p:extLst>
      <p:ext uri="{BB962C8B-B14F-4D97-AF65-F5344CB8AC3E}">
        <p14:creationId xmlns:p14="http://schemas.microsoft.com/office/powerpoint/2010/main" val="3795346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78189" y="9601200"/>
            <a:ext cx="14626590" cy="1133476"/>
          </a:xfrm>
          <a:prstGeom prst="rect">
            <a:avLst/>
          </a:prstGeom>
        </p:spPr>
        <p:txBody>
          <a:bodyPr anchor="b"/>
          <a:lstStyle>
            <a:lvl1pPr algn="l">
              <a:defRPr sz="3239" b="1"/>
            </a:lvl1pPr>
          </a:lstStyle>
          <a:p>
            <a:r>
              <a:rPr lang="en-US"/>
              <a:t>Click to edit Master title style</a:t>
            </a:r>
          </a:p>
        </p:txBody>
      </p:sp>
      <p:sp>
        <p:nvSpPr>
          <p:cNvPr id="3" name="Picture Placeholder 2"/>
          <p:cNvSpPr>
            <a:spLocks noGrp="1"/>
          </p:cNvSpPr>
          <p:nvPr>
            <p:ph type="pic" idx="1"/>
          </p:nvPr>
        </p:nvSpPr>
        <p:spPr>
          <a:xfrm>
            <a:off x="4778189" y="2590803"/>
            <a:ext cx="14626590" cy="6864350"/>
          </a:xfrm>
        </p:spPr>
        <p:txBody>
          <a:bodyPr rtlCol="0">
            <a:normAutofit/>
          </a:bodyPr>
          <a:lstStyle>
            <a:lvl1pPr marL="0" indent="0">
              <a:buNone/>
              <a:defRPr sz="5183"/>
            </a:lvl1pPr>
            <a:lvl2pPr marL="740479" indent="0">
              <a:buNone/>
              <a:defRPr sz="4535"/>
            </a:lvl2pPr>
            <a:lvl3pPr marL="1480958" indent="0">
              <a:buNone/>
              <a:defRPr sz="3887"/>
            </a:lvl3pPr>
            <a:lvl4pPr marL="2221437" indent="0">
              <a:buNone/>
              <a:defRPr sz="3239"/>
            </a:lvl4pPr>
            <a:lvl5pPr marL="2961915" indent="0">
              <a:buNone/>
              <a:defRPr sz="3239"/>
            </a:lvl5pPr>
            <a:lvl6pPr marL="3702394" indent="0">
              <a:buNone/>
              <a:defRPr sz="3239"/>
            </a:lvl6pPr>
            <a:lvl7pPr marL="4442873" indent="0">
              <a:buNone/>
              <a:defRPr sz="3239"/>
            </a:lvl7pPr>
            <a:lvl8pPr marL="5183352" indent="0">
              <a:buNone/>
              <a:defRPr sz="3239"/>
            </a:lvl8pPr>
            <a:lvl9pPr marL="5923831" indent="0">
              <a:buNone/>
              <a:defRPr sz="3239"/>
            </a:lvl9pPr>
          </a:lstStyle>
          <a:p>
            <a:pPr lvl="0"/>
            <a:endParaRPr lang="en-US" noProof="0"/>
          </a:p>
        </p:txBody>
      </p:sp>
      <p:sp>
        <p:nvSpPr>
          <p:cNvPr id="4" name="Text Placeholder 3"/>
          <p:cNvSpPr>
            <a:spLocks noGrp="1"/>
          </p:cNvSpPr>
          <p:nvPr>
            <p:ph type="body" sz="half" idx="2"/>
          </p:nvPr>
        </p:nvSpPr>
        <p:spPr>
          <a:xfrm>
            <a:off x="4778189" y="10734703"/>
            <a:ext cx="14626590" cy="1609726"/>
          </a:xfrm>
        </p:spPr>
        <p:txBody>
          <a:bodyPr/>
          <a:lstStyle>
            <a:lvl1pPr marL="0" indent="0">
              <a:buNone/>
              <a:defRPr sz="2267"/>
            </a:lvl1pPr>
            <a:lvl2pPr marL="740479" indent="0">
              <a:buNone/>
              <a:defRPr sz="1944"/>
            </a:lvl2pPr>
            <a:lvl3pPr marL="1480958" indent="0">
              <a:buNone/>
              <a:defRPr sz="1620"/>
            </a:lvl3pPr>
            <a:lvl4pPr marL="2221437" indent="0">
              <a:buNone/>
              <a:defRPr sz="1460"/>
            </a:lvl4pPr>
            <a:lvl5pPr marL="2961915" indent="0">
              <a:buNone/>
              <a:defRPr sz="1460"/>
            </a:lvl5pPr>
            <a:lvl6pPr marL="3702394" indent="0">
              <a:buNone/>
              <a:defRPr sz="1460"/>
            </a:lvl6pPr>
            <a:lvl7pPr marL="4442873" indent="0">
              <a:buNone/>
              <a:defRPr sz="1460"/>
            </a:lvl7pPr>
            <a:lvl8pPr marL="5183352" indent="0">
              <a:buNone/>
              <a:defRPr sz="1460"/>
            </a:lvl8pPr>
            <a:lvl9pPr marL="5923831" indent="0">
              <a:buNone/>
              <a:defRPr sz="1460"/>
            </a:lvl9pPr>
          </a:lstStyle>
          <a:p>
            <a:pPr lvl="0"/>
            <a:r>
              <a:rPr lang="en-US"/>
              <a:t>Click to edit Master text styles</a:t>
            </a:r>
          </a:p>
        </p:txBody>
      </p:sp>
      <p:sp>
        <p:nvSpPr>
          <p:cNvPr id="5" name="Date Placeholder 3">
            <a:extLst>
              <a:ext uri="{FF2B5EF4-FFF2-40B4-BE49-F238E27FC236}">
                <a16:creationId xmlns:a16="http://schemas.microsoft.com/office/drawing/2014/main" id="{EDA400AA-82D3-483C-AEC7-7A3783137733}"/>
              </a:ext>
            </a:extLst>
          </p:cNvPr>
          <p:cNvSpPr>
            <a:spLocks noGrp="1"/>
          </p:cNvSpPr>
          <p:nvPr>
            <p:ph type="dt" sz="half" idx="10"/>
          </p:nvPr>
        </p:nvSpPr>
        <p:spPr/>
        <p:txBody>
          <a:bodyPr/>
          <a:lstStyle>
            <a:lvl1pPr>
              <a:defRPr/>
            </a:lvl1pPr>
          </a:lstStyle>
          <a:p>
            <a:pPr>
              <a:defRPr/>
            </a:pPr>
            <a:fld id="{9F869FAD-C50A-4F3C-BEFF-04CB227DB98E}" type="datetime1">
              <a:rPr lang="en-US" smtClean="0"/>
              <a:t>12/29/2022</a:t>
            </a:fld>
            <a:endParaRPr lang="en-US"/>
          </a:p>
        </p:txBody>
      </p:sp>
      <p:sp>
        <p:nvSpPr>
          <p:cNvPr id="6" name="Footer Placeholder 4">
            <a:extLst>
              <a:ext uri="{FF2B5EF4-FFF2-40B4-BE49-F238E27FC236}">
                <a16:creationId xmlns:a16="http://schemas.microsoft.com/office/drawing/2014/main" id="{2B4EF3AE-282A-4B89-9CD5-11FF3B54650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8C20207-DC6F-41EA-9A72-070529065D40}"/>
              </a:ext>
            </a:extLst>
          </p:cNvPr>
          <p:cNvSpPr>
            <a:spLocks noGrp="1"/>
          </p:cNvSpPr>
          <p:nvPr>
            <p:ph type="sldNum" sz="quarter" idx="12"/>
          </p:nvPr>
        </p:nvSpPr>
        <p:spPr/>
        <p:txBody>
          <a:bodyPr/>
          <a:lstStyle>
            <a:lvl1pPr>
              <a:defRPr/>
            </a:lvl1pPr>
          </a:lstStyle>
          <a:p>
            <a:pPr>
              <a:defRPr/>
            </a:pPr>
            <a:fld id="{C3F713F0-364F-49C5-A48A-2BE37700EBA3}" type="slidenum">
              <a:rPr lang="en-US" altLang="en-US"/>
              <a:pPr>
                <a:defRPr/>
              </a:pPr>
              <a:t>‹#›</a:t>
            </a:fld>
            <a:endParaRPr lang="en-US" altLang="en-US"/>
          </a:p>
        </p:txBody>
      </p:sp>
    </p:spTree>
    <p:extLst>
      <p:ext uri="{BB962C8B-B14F-4D97-AF65-F5344CB8AC3E}">
        <p14:creationId xmlns:p14="http://schemas.microsoft.com/office/powerpoint/2010/main" val="22492364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B6F5EFD-B643-4DBF-82C6-8C22A100D7B3}"/>
              </a:ext>
            </a:extLst>
          </p:cNvPr>
          <p:cNvSpPr>
            <a:spLocks noGrp="1"/>
          </p:cNvSpPr>
          <p:nvPr>
            <p:ph type="dt" sz="half" idx="10"/>
          </p:nvPr>
        </p:nvSpPr>
        <p:spPr/>
        <p:txBody>
          <a:bodyPr/>
          <a:lstStyle>
            <a:lvl1pPr>
              <a:defRPr/>
            </a:lvl1pPr>
          </a:lstStyle>
          <a:p>
            <a:pPr>
              <a:defRPr/>
            </a:pPr>
            <a:fld id="{253822FB-DA9B-4335-88B6-47B065232BF6}" type="datetime1">
              <a:rPr lang="en-US" smtClean="0"/>
              <a:t>12/29/2022</a:t>
            </a:fld>
            <a:endParaRPr lang="en-US"/>
          </a:p>
        </p:txBody>
      </p:sp>
      <p:sp>
        <p:nvSpPr>
          <p:cNvPr id="3" name="Footer Placeholder 4">
            <a:extLst>
              <a:ext uri="{FF2B5EF4-FFF2-40B4-BE49-F238E27FC236}">
                <a16:creationId xmlns:a16="http://schemas.microsoft.com/office/drawing/2014/main" id="{FBC74FAB-6FD9-4493-ABB3-9D763CBD29D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AEF781E-45B6-466C-ACCB-633534A6A4A5}"/>
              </a:ext>
            </a:extLst>
          </p:cNvPr>
          <p:cNvSpPr>
            <a:spLocks noGrp="1"/>
          </p:cNvSpPr>
          <p:nvPr>
            <p:ph type="sldNum" sz="quarter" idx="12"/>
          </p:nvPr>
        </p:nvSpPr>
        <p:spPr/>
        <p:txBody>
          <a:bodyPr/>
          <a:lstStyle>
            <a:lvl1pPr>
              <a:defRPr/>
            </a:lvl1pPr>
          </a:lstStyle>
          <a:p>
            <a:pPr>
              <a:defRPr/>
            </a:pPr>
            <a:fld id="{7DB9AB52-8705-4AFB-BD59-4136150AEEEC}" type="slidenum">
              <a:rPr lang="en-US" altLang="en-US"/>
              <a:pPr>
                <a:defRPr/>
              </a:pPr>
              <a:t>‹#›</a:t>
            </a:fld>
            <a:endParaRPr lang="en-US" altLang="en-US"/>
          </a:p>
        </p:txBody>
      </p:sp>
    </p:spTree>
    <p:extLst>
      <p:ext uri="{BB962C8B-B14F-4D97-AF65-F5344CB8AC3E}">
        <p14:creationId xmlns:p14="http://schemas.microsoft.com/office/powerpoint/2010/main" val="21189874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Users\HG\Desktop\layout-01-01.jpg">
            <a:extLst>
              <a:ext uri="{FF2B5EF4-FFF2-40B4-BE49-F238E27FC236}">
                <a16:creationId xmlns:a16="http://schemas.microsoft.com/office/drawing/2014/main" id="{CAC6BF54-7316-4364-8E70-5004B2ED7713}"/>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val="0"/>
              </a:ext>
            </a:extLst>
          </a:blip>
          <a:srcRect r="2709"/>
          <a:stretch/>
        </p:blipFill>
        <p:spPr bwMode="auto">
          <a:xfrm>
            <a:off x="4875530" y="25645"/>
            <a:ext cx="17826157" cy="13715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C:\Users\HG\Desktop\layout-01-01.jpg">
            <a:extLst>
              <a:ext uri="{FF2B5EF4-FFF2-40B4-BE49-F238E27FC236}">
                <a16:creationId xmlns:a16="http://schemas.microsoft.com/office/drawing/2014/main" id="{8B336CBE-815F-4CE1-94D0-81C92EEF8E07}"/>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val="0"/>
              </a:ext>
            </a:extLst>
          </a:blip>
          <a:srcRect r="43455"/>
          <a:stretch/>
        </p:blipFill>
        <p:spPr bwMode="auto">
          <a:xfrm>
            <a:off x="0" y="17933"/>
            <a:ext cx="10360501" cy="13715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441" y="5308358"/>
            <a:ext cx="14931311" cy="1892544"/>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2894846" y="7924800"/>
            <a:ext cx="9446339" cy="1892544"/>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914171" indent="0" algn="ctr">
              <a:buNone/>
              <a:defRPr>
                <a:solidFill>
                  <a:schemeClr val="tx1">
                    <a:tint val="75000"/>
                  </a:schemeClr>
                </a:solidFill>
              </a:defRPr>
            </a:lvl2pPr>
            <a:lvl3pPr marL="1828343" indent="0" algn="ctr">
              <a:buNone/>
              <a:defRPr>
                <a:solidFill>
                  <a:schemeClr val="tx1">
                    <a:tint val="75000"/>
                  </a:schemeClr>
                </a:solidFill>
              </a:defRPr>
            </a:lvl3pPr>
            <a:lvl4pPr marL="2742514" indent="0" algn="ctr">
              <a:buNone/>
              <a:defRPr>
                <a:solidFill>
                  <a:schemeClr val="tx1">
                    <a:tint val="75000"/>
                  </a:schemeClr>
                </a:solidFill>
              </a:defRPr>
            </a:lvl4pPr>
            <a:lvl5pPr marL="3656686" indent="0" algn="ctr">
              <a:buNone/>
              <a:defRPr>
                <a:solidFill>
                  <a:schemeClr val="tx1">
                    <a:tint val="75000"/>
                  </a:schemeClr>
                </a:solidFill>
              </a:defRPr>
            </a:lvl5pPr>
            <a:lvl6pPr marL="4570857" indent="0" algn="ctr">
              <a:buNone/>
              <a:defRPr>
                <a:solidFill>
                  <a:schemeClr val="tx1">
                    <a:tint val="75000"/>
                  </a:schemeClr>
                </a:solidFill>
              </a:defRPr>
            </a:lvl6pPr>
            <a:lvl7pPr marL="5485028" indent="0" algn="ctr">
              <a:buNone/>
              <a:defRPr>
                <a:solidFill>
                  <a:schemeClr val="tx1">
                    <a:tint val="75000"/>
                  </a:schemeClr>
                </a:solidFill>
              </a:defRPr>
            </a:lvl7pPr>
            <a:lvl8pPr marL="6399200" indent="0" algn="ctr">
              <a:buNone/>
              <a:defRPr>
                <a:solidFill>
                  <a:schemeClr val="tx1">
                    <a:tint val="75000"/>
                  </a:schemeClr>
                </a:solidFill>
              </a:defRPr>
            </a:lvl8pPr>
            <a:lvl9pPr marL="731337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D6C04B16-7732-400E-A63C-C0A90FAA5EF9}" type="datetimeFigureOut">
              <a:rPr lang="en-US"/>
              <a:pPr>
                <a:defRPr/>
              </a:pPr>
              <a:t>12/29/2022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5E259E0-7FF4-41A9-BF06-B6DD9E0887F5}" type="slidenum">
              <a:rPr lang="en-US"/>
              <a:pPr>
                <a:defRPr/>
              </a:pPr>
              <a:t>‹#›</a:t>
            </a:fld>
            <a:endParaRPr lang="en-US"/>
          </a:p>
        </p:txBody>
      </p:sp>
    </p:spTree>
    <p:extLst>
      <p:ext uri="{BB962C8B-B14F-4D97-AF65-F5344CB8AC3E}">
        <p14:creationId xmlns:p14="http://schemas.microsoft.com/office/powerpoint/2010/main" val="2394192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4 Images">
    <p:spTree>
      <p:nvGrpSpPr>
        <p:cNvPr id="1" name=""/>
        <p:cNvGrpSpPr/>
        <p:nvPr/>
      </p:nvGrpSpPr>
      <p:grpSpPr>
        <a:xfrm>
          <a:off x="0" y="0"/>
          <a:ext cx="0" cy="0"/>
          <a:chOff x="0" y="0"/>
          <a:chExt cx="0" cy="0"/>
        </a:xfrm>
      </p:grpSpPr>
      <p:sp>
        <p:nvSpPr>
          <p:cNvPr id="10" name="Picture Placeholder 13"/>
          <p:cNvSpPr>
            <a:spLocks noGrp="1"/>
          </p:cNvSpPr>
          <p:nvPr>
            <p:ph type="pic" sz="quarter" idx="13"/>
          </p:nvPr>
        </p:nvSpPr>
        <p:spPr>
          <a:xfrm>
            <a:off x="1574113" y="2982175"/>
            <a:ext cx="5175504" cy="5175504"/>
          </a:xfrm>
          <a:effectLst/>
        </p:spPr>
        <p:txBody>
          <a:bodyPr>
            <a:normAutofit/>
          </a:bodyPr>
          <a:lstStyle>
            <a:lvl1pPr marL="0" indent="0">
              <a:buNone/>
              <a:defRPr sz="3600">
                <a:ln>
                  <a:noFill/>
                </a:ln>
                <a:solidFill>
                  <a:schemeClr val="bg1">
                    <a:lumMod val="85000"/>
                  </a:schemeClr>
                </a:solidFill>
              </a:defRPr>
            </a:lvl1pPr>
          </a:lstStyle>
          <a:p>
            <a:endParaRPr lang="en-US"/>
          </a:p>
        </p:txBody>
      </p:sp>
      <p:sp>
        <p:nvSpPr>
          <p:cNvPr id="8" name="Picture Placeholder 13"/>
          <p:cNvSpPr>
            <a:spLocks noGrp="1"/>
          </p:cNvSpPr>
          <p:nvPr>
            <p:ph type="pic" sz="quarter" idx="15"/>
          </p:nvPr>
        </p:nvSpPr>
        <p:spPr>
          <a:xfrm>
            <a:off x="6971525" y="2982175"/>
            <a:ext cx="5175504" cy="5175504"/>
          </a:xfrm>
          <a:effectLst/>
        </p:spPr>
        <p:txBody>
          <a:bodyPr>
            <a:normAutofit/>
          </a:bodyPr>
          <a:lstStyle>
            <a:lvl1pPr marL="0" indent="0">
              <a:buNone/>
              <a:defRPr sz="3600">
                <a:ln>
                  <a:noFill/>
                </a:ln>
                <a:solidFill>
                  <a:schemeClr val="bg1">
                    <a:lumMod val="85000"/>
                  </a:schemeClr>
                </a:solidFill>
              </a:defRPr>
            </a:lvl1pPr>
          </a:lstStyle>
          <a:p>
            <a:endParaRPr lang="en-US"/>
          </a:p>
        </p:txBody>
      </p:sp>
      <p:sp>
        <p:nvSpPr>
          <p:cNvPr id="9" name="Picture Placeholder 13"/>
          <p:cNvSpPr>
            <a:spLocks noGrp="1"/>
          </p:cNvSpPr>
          <p:nvPr>
            <p:ph type="pic" sz="quarter" idx="16"/>
          </p:nvPr>
        </p:nvSpPr>
        <p:spPr>
          <a:xfrm>
            <a:off x="12316021" y="2982175"/>
            <a:ext cx="5175504" cy="5175504"/>
          </a:xfrm>
          <a:effectLst/>
        </p:spPr>
        <p:txBody>
          <a:bodyPr>
            <a:normAutofit/>
          </a:bodyPr>
          <a:lstStyle>
            <a:lvl1pPr marL="0" indent="0">
              <a:buNone/>
              <a:defRPr sz="3600">
                <a:ln>
                  <a:noFill/>
                </a:ln>
                <a:solidFill>
                  <a:schemeClr val="bg1">
                    <a:lumMod val="85000"/>
                  </a:schemeClr>
                </a:solidFill>
              </a:defRPr>
            </a:lvl1pPr>
          </a:lstStyle>
          <a:p>
            <a:endParaRPr lang="en-US"/>
          </a:p>
        </p:txBody>
      </p:sp>
      <p:sp>
        <p:nvSpPr>
          <p:cNvPr id="12" name="Picture Placeholder 13"/>
          <p:cNvSpPr>
            <a:spLocks noGrp="1"/>
          </p:cNvSpPr>
          <p:nvPr>
            <p:ph type="pic" sz="quarter" idx="17"/>
          </p:nvPr>
        </p:nvSpPr>
        <p:spPr>
          <a:xfrm>
            <a:off x="17713433" y="2982175"/>
            <a:ext cx="5175504" cy="5175504"/>
          </a:xfrm>
          <a:effectLst/>
        </p:spPr>
        <p:txBody>
          <a:bodyPr>
            <a:normAutofit/>
          </a:bodyPr>
          <a:lstStyle>
            <a:lvl1pPr marL="0" indent="0">
              <a:buNone/>
              <a:defRPr sz="36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5729169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13" descr="PPT_header-01.tif">
            <a:extLst>
              <a:ext uri="{FF2B5EF4-FFF2-40B4-BE49-F238E27FC236}">
                <a16:creationId xmlns:a16="http://schemas.microsoft.com/office/drawing/2014/main" id="{A1C0A18D-1F4B-4EA1-9861-833D307C160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4412" y="2"/>
            <a:ext cx="18283238" cy="1925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PPT_header-01.tif">
            <a:extLst>
              <a:ext uri="{FF2B5EF4-FFF2-40B4-BE49-F238E27FC236}">
                <a16:creationId xmlns:a16="http://schemas.microsoft.com/office/drawing/2014/main" id="{2838824A-8E94-44D6-BD4D-501D668319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50833"/>
          <a:stretch/>
        </p:blipFill>
        <p:spPr bwMode="auto">
          <a:xfrm>
            <a:off x="0" y="0"/>
            <a:ext cx="8989258" cy="1925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12588" y="152400"/>
            <a:ext cx="22346179" cy="1371600"/>
          </a:xfrm>
        </p:spPr>
        <p:txBody>
          <a:bodyPr/>
          <a:lstStyle>
            <a:lvl1pPr algn="l">
              <a:defRPr sz="5599">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12588" y="2133600"/>
            <a:ext cx="22346179" cy="10579100"/>
          </a:xfrm>
        </p:spPr>
        <p:txBody>
          <a:bodyPr/>
          <a:lstStyle>
            <a:lvl1pPr>
              <a:defRPr sz="4799">
                <a:latin typeface="Arial" panose="020B0604020202020204" pitchFamily="34" charset="0"/>
                <a:cs typeface="Arial" panose="020B0604020202020204" pitchFamily="34" charset="0"/>
              </a:defRPr>
            </a:lvl1pPr>
            <a:lvl2pPr>
              <a:defRPr sz="3999">
                <a:latin typeface="Arial" panose="020B0604020202020204" pitchFamily="34" charset="0"/>
                <a:cs typeface="Arial" panose="020B0604020202020204" pitchFamily="34" charset="0"/>
              </a:defRPr>
            </a:lvl2pPr>
            <a:lvl3pPr>
              <a:defRPr sz="3599">
                <a:latin typeface="Arial" panose="020B0604020202020204" pitchFamily="34" charset="0"/>
                <a:cs typeface="Arial" panose="020B0604020202020204" pitchFamily="34" charset="0"/>
              </a:defRPr>
            </a:lvl3pPr>
            <a:lvl4pPr>
              <a:defRPr sz="3199">
                <a:latin typeface="Arial" panose="020B0604020202020204" pitchFamily="34" charset="0"/>
                <a:cs typeface="Arial" panose="020B0604020202020204" pitchFamily="34" charset="0"/>
              </a:defRPr>
            </a:lvl4pPr>
            <a:lvl5pPr>
              <a:defRPr sz="3199">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85103AC-55AC-4B52-9F56-8C61E9013AC0}" type="datetimeFigureOut">
              <a:rPr lang="en-US"/>
              <a:pPr>
                <a:defRPr/>
              </a:pPr>
              <a:t>12/29/2022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CFAFAFB-7DB5-4B4F-BB5E-FB7A5F12F27D}" type="slidenum">
              <a:rPr lang="en-US"/>
              <a:pPr>
                <a:defRPr/>
              </a:pPr>
              <a:t>‹#›</a:t>
            </a:fld>
            <a:endParaRPr lang="en-US"/>
          </a:p>
        </p:txBody>
      </p:sp>
    </p:spTree>
    <p:extLst>
      <p:ext uri="{BB962C8B-B14F-4D97-AF65-F5344CB8AC3E}">
        <p14:creationId xmlns:p14="http://schemas.microsoft.com/office/powerpoint/2010/main" val="6789888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666" y="8813803"/>
            <a:ext cx="20721003" cy="2724150"/>
          </a:xfrm>
        </p:spPr>
        <p:txBody>
          <a:bodyPr anchor="t"/>
          <a:lstStyle>
            <a:lvl1pPr algn="l">
              <a:defRPr sz="7998" b="1" cap="all"/>
            </a:lvl1pPr>
          </a:lstStyle>
          <a:p>
            <a:r>
              <a:rPr lang="en-US"/>
              <a:t>Click to edit Master title style</a:t>
            </a:r>
          </a:p>
        </p:txBody>
      </p:sp>
      <p:sp>
        <p:nvSpPr>
          <p:cNvPr id="3" name="Text Placeholder 2"/>
          <p:cNvSpPr>
            <a:spLocks noGrp="1"/>
          </p:cNvSpPr>
          <p:nvPr>
            <p:ph type="body" idx="1"/>
          </p:nvPr>
        </p:nvSpPr>
        <p:spPr>
          <a:xfrm>
            <a:off x="1925666" y="5813427"/>
            <a:ext cx="20721003" cy="3000374"/>
          </a:xfrm>
        </p:spPr>
        <p:txBody>
          <a:bodyPr anchor="b"/>
          <a:lstStyle>
            <a:lvl1pPr marL="0" indent="0">
              <a:buNone/>
              <a:defRPr sz="3999">
                <a:solidFill>
                  <a:schemeClr val="tx1">
                    <a:tint val="75000"/>
                  </a:schemeClr>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89A345D-2E17-411D-98B1-857DDA37EBA4}" type="datetimeFigureOut">
              <a:rPr lang="en-US"/>
              <a:pPr>
                <a:defRPr/>
              </a:pPr>
              <a:t>12/29/2022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1B55AAD-684A-4A61-8180-B5CF19836B3F}" type="slidenum">
              <a:rPr lang="en-US"/>
              <a:pPr>
                <a:defRPr/>
              </a:pPr>
              <a:t>‹#›</a:t>
            </a:fld>
            <a:endParaRPr lang="en-US"/>
          </a:p>
        </p:txBody>
      </p:sp>
    </p:spTree>
    <p:extLst>
      <p:ext uri="{BB962C8B-B14F-4D97-AF65-F5344CB8AC3E}">
        <p14:creationId xmlns:p14="http://schemas.microsoft.com/office/powerpoint/2010/main" val="2409431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8883" y="3200403"/>
            <a:ext cx="10766795" cy="9051926"/>
          </a:xfrm>
        </p:spPr>
        <p:txBody>
          <a:bodyPr/>
          <a:lstStyle>
            <a:lvl1pPr>
              <a:defRPr sz="5599"/>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91972" y="3200403"/>
            <a:ext cx="10766795" cy="9051926"/>
          </a:xfrm>
        </p:spPr>
        <p:txBody>
          <a:bodyPr/>
          <a:lstStyle>
            <a:lvl1pPr>
              <a:defRPr sz="5599"/>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4CFD2F1-9DDF-4D02-A5BE-262DFB733C25}" type="datetimeFigureOut">
              <a:rPr lang="en-US"/>
              <a:pPr>
                <a:defRPr/>
              </a:pPr>
              <a:t>12/29/2022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638902B-E4F6-4E7B-ABA1-5633B3CD03EB}" type="slidenum">
              <a:rPr lang="en-US"/>
              <a:pPr>
                <a:defRPr/>
              </a:pPr>
              <a:t>‹#›</a:t>
            </a:fld>
            <a:endParaRPr lang="en-US"/>
          </a:p>
        </p:txBody>
      </p:sp>
    </p:spTree>
    <p:extLst>
      <p:ext uri="{BB962C8B-B14F-4D97-AF65-F5344CB8AC3E}">
        <p14:creationId xmlns:p14="http://schemas.microsoft.com/office/powerpoint/2010/main" val="25594488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218884" y="3070226"/>
            <a:ext cx="10771028" cy="12795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4" name="Content Placeholder 3"/>
          <p:cNvSpPr>
            <a:spLocks noGrp="1"/>
          </p:cNvSpPr>
          <p:nvPr>
            <p:ph sz="half" idx="2"/>
          </p:nvPr>
        </p:nvSpPr>
        <p:spPr>
          <a:xfrm>
            <a:off x="1218884" y="4349750"/>
            <a:ext cx="10771028" cy="7902576"/>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83511" y="3070226"/>
            <a:ext cx="10775259" cy="12795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6" name="Content Placeholder 5"/>
          <p:cNvSpPr>
            <a:spLocks noGrp="1"/>
          </p:cNvSpPr>
          <p:nvPr>
            <p:ph sz="quarter" idx="4"/>
          </p:nvPr>
        </p:nvSpPr>
        <p:spPr>
          <a:xfrm>
            <a:off x="12383511" y="4349750"/>
            <a:ext cx="10775259" cy="7902576"/>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D61C711-AFB8-473C-8294-212704554079}" type="datetimeFigureOut">
              <a:rPr lang="en-US"/>
              <a:pPr>
                <a:defRPr/>
              </a:pPr>
              <a:t>12/29/2022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D091E4F-2157-4595-A5FB-A0E9512055C7}" type="slidenum">
              <a:rPr lang="en-US"/>
              <a:pPr>
                <a:defRPr/>
              </a:pPr>
              <a:t>‹#›</a:t>
            </a:fld>
            <a:endParaRPr lang="en-US"/>
          </a:p>
        </p:txBody>
      </p:sp>
    </p:spTree>
    <p:extLst>
      <p:ext uri="{BB962C8B-B14F-4D97-AF65-F5344CB8AC3E}">
        <p14:creationId xmlns:p14="http://schemas.microsoft.com/office/powerpoint/2010/main" val="14128859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3225677-AE35-4F8A-AF9D-A1F9128EEF28}" type="datetimeFigureOut">
              <a:rPr lang="en-US"/>
              <a:pPr>
                <a:defRPr/>
              </a:pPr>
              <a:t>12/29/2022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719B42D-FE74-46DE-814C-E49BC672C915}" type="slidenum">
              <a:rPr lang="en-US"/>
              <a:pPr>
                <a:defRPr/>
              </a:pPr>
              <a:t>‹#›</a:t>
            </a:fld>
            <a:endParaRPr lang="en-US"/>
          </a:p>
        </p:txBody>
      </p:sp>
    </p:spTree>
    <p:extLst>
      <p:ext uri="{BB962C8B-B14F-4D97-AF65-F5344CB8AC3E}">
        <p14:creationId xmlns:p14="http://schemas.microsoft.com/office/powerpoint/2010/main" val="17581124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CFE3229-3254-49F5-9857-6AEF8899D1DC}" type="datetimeFigureOut">
              <a:rPr lang="en-US"/>
              <a:pPr>
                <a:defRPr/>
              </a:pPr>
              <a:t>12/29/2022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0B4D9FF-1242-4DA8-B14B-4750DFC35EBD}" type="slidenum">
              <a:rPr lang="en-US"/>
              <a:pPr>
                <a:defRPr/>
              </a:pPr>
              <a:t>‹#›</a:t>
            </a:fld>
            <a:endParaRPr lang="en-US"/>
          </a:p>
        </p:txBody>
      </p:sp>
    </p:spTree>
    <p:extLst>
      <p:ext uri="{BB962C8B-B14F-4D97-AF65-F5344CB8AC3E}">
        <p14:creationId xmlns:p14="http://schemas.microsoft.com/office/powerpoint/2010/main" val="733533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8884" y="546100"/>
            <a:ext cx="8020079" cy="2324100"/>
          </a:xfrm>
        </p:spPr>
        <p:txBody>
          <a:bodyPr anchor="b"/>
          <a:lstStyle>
            <a:lvl1pPr algn="l">
              <a:defRPr sz="3999" b="1"/>
            </a:lvl1pPr>
          </a:lstStyle>
          <a:p>
            <a:r>
              <a:rPr lang="en-US"/>
              <a:t>Click to edit Master title style</a:t>
            </a:r>
          </a:p>
        </p:txBody>
      </p:sp>
      <p:sp>
        <p:nvSpPr>
          <p:cNvPr id="3" name="Content Placeholder 2"/>
          <p:cNvSpPr>
            <a:spLocks noGrp="1"/>
          </p:cNvSpPr>
          <p:nvPr>
            <p:ph idx="1"/>
          </p:nvPr>
        </p:nvSpPr>
        <p:spPr>
          <a:xfrm>
            <a:off x="9530984" y="546103"/>
            <a:ext cx="13627784" cy="11706226"/>
          </a:xfr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18884" y="2870203"/>
            <a:ext cx="8020079" cy="9382126"/>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089C8C4-D53B-4DDC-B3FC-72ADF673DC2A}" type="datetimeFigureOut">
              <a:rPr lang="en-US"/>
              <a:pPr>
                <a:defRPr/>
              </a:pPr>
              <a:t>12/29/2022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D8BBF51-6C9D-4F9E-9CE3-EEE604313224}" type="slidenum">
              <a:rPr lang="en-US"/>
              <a:pPr>
                <a:defRPr/>
              </a:pPr>
              <a:t>‹#›</a:t>
            </a:fld>
            <a:endParaRPr lang="en-US"/>
          </a:p>
        </p:txBody>
      </p:sp>
    </p:spTree>
    <p:extLst>
      <p:ext uri="{BB962C8B-B14F-4D97-AF65-F5344CB8AC3E}">
        <p14:creationId xmlns:p14="http://schemas.microsoft.com/office/powerpoint/2010/main" val="37247264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78189" y="9601200"/>
            <a:ext cx="14626590" cy="1133476"/>
          </a:xfrm>
        </p:spPr>
        <p:txBody>
          <a:bodyPr anchor="b"/>
          <a:lstStyle>
            <a:lvl1pPr algn="l">
              <a:defRPr sz="3999" b="1"/>
            </a:lvl1pPr>
          </a:lstStyle>
          <a:p>
            <a:r>
              <a:rPr lang="en-US"/>
              <a:t>Click to edit Master title style</a:t>
            </a:r>
          </a:p>
        </p:txBody>
      </p:sp>
      <p:sp>
        <p:nvSpPr>
          <p:cNvPr id="3" name="Picture Placeholder 2"/>
          <p:cNvSpPr>
            <a:spLocks noGrp="1"/>
          </p:cNvSpPr>
          <p:nvPr>
            <p:ph type="pic" idx="1"/>
          </p:nvPr>
        </p:nvSpPr>
        <p:spPr>
          <a:xfrm>
            <a:off x="4778189" y="1225550"/>
            <a:ext cx="14626590" cy="8229600"/>
          </a:xfrm>
        </p:spPr>
        <p:txBody>
          <a:bodyPr rtlCol="0">
            <a:normAutofit/>
          </a:bodyPr>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pPr lvl="0"/>
            <a:endParaRPr lang="en-US" noProof="0"/>
          </a:p>
        </p:txBody>
      </p:sp>
      <p:sp>
        <p:nvSpPr>
          <p:cNvPr id="4" name="Text Placeholder 3"/>
          <p:cNvSpPr>
            <a:spLocks noGrp="1"/>
          </p:cNvSpPr>
          <p:nvPr>
            <p:ph type="body" sz="half" idx="2"/>
          </p:nvPr>
        </p:nvSpPr>
        <p:spPr>
          <a:xfrm>
            <a:off x="4778189" y="10734676"/>
            <a:ext cx="14626590" cy="1609724"/>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E7EE423-2B64-4015-A20B-AA02B2FDB8D9}" type="datetimeFigureOut">
              <a:rPr lang="en-US"/>
              <a:pPr>
                <a:defRPr/>
              </a:pPr>
              <a:t>12/29/2022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EA557E9-E882-4214-BEA1-F82423F6B218}" type="slidenum">
              <a:rPr lang="en-US"/>
              <a:pPr>
                <a:defRPr/>
              </a:pPr>
              <a:t>‹#›</a:t>
            </a:fld>
            <a:endParaRPr lang="en-US"/>
          </a:p>
        </p:txBody>
      </p:sp>
    </p:spTree>
    <p:extLst>
      <p:ext uri="{BB962C8B-B14F-4D97-AF65-F5344CB8AC3E}">
        <p14:creationId xmlns:p14="http://schemas.microsoft.com/office/powerpoint/2010/main" val="31013349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987F1E2-3908-4C03-9E77-EEA1078EE9C6}" type="datetimeFigureOut">
              <a:rPr lang="en-US"/>
              <a:pPr>
                <a:defRPr/>
              </a:pPr>
              <a:t>12/29/2022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7AF985-B5C7-4122-B52E-28F224111465}" type="slidenum">
              <a:rPr lang="en-US"/>
              <a:pPr>
                <a:defRPr/>
              </a:pPr>
              <a:t>‹#›</a:t>
            </a:fld>
            <a:endParaRPr lang="en-US"/>
          </a:p>
        </p:txBody>
      </p:sp>
    </p:spTree>
    <p:extLst>
      <p:ext uri="{BB962C8B-B14F-4D97-AF65-F5344CB8AC3E}">
        <p14:creationId xmlns:p14="http://schemas.microsoft.com/office/powerpoint/2010/main" val="28898944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73796" y="549279"/>
            <a:ext cx="5484971" cy="117030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8882" y="549279"/>
            <a:ext cx="16048620" cy="117030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DE51D32-D2C4-4BD8-8F48-31570D3AB63A}" type="datetimeFigureOut">
              <a:rPr lang="en-US"/>
              <a:pPr>
                <a:defRPr/>
              </a:pPr>
              <a:t>12/29/2022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6FA051-36AC-4F11-B433-C00EEB4BA1A0}" type="slidenum">
              <a:rPr lang="en-US"/>
              <a:pPr>
                <a:defRPr/>
              </a:pPr>
              <a:t>‹#›</a:t>
            </a:fld>
            <a:endParaRPr lang="en-US"/>
          </a:p>
        </p:txBody>
      </p:sp>
    </p:spTree>
    <p:extLst>
      <p:ext uri="{BB962C8B-B14F-4D97-AF65-F5344CB8AC3E}">
        <p14:creationId xmlns:p14="http://schemas.microsoft.com/office/powerpoint/2010/main" val="2953847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4 Images">
    <p:spTree>
      <p:nvGrpSpPr>
        <p:cNvPr id="1" name=""/>
        <p:cNvGrpSpPr/>
        <p:nvPr/>
      </p:nvGrpSpPr>
      <p:grpSpPr>
        <a:xfrm>
          <a:off x="0" y="0"/>
          <a:ext cx="0" cy="0"/>
          <a:chOff x="0" y="0"/>
          <a:chExt cx="0" cy="0"/>
        </a:xfrm>
      </p:grpSpPr>
      <p:sp>
        <p:nvSpPr>
          <p:cNvPr id="21" name="Picture Placeholder 13"/>
          <p:cNvSpPr>
            <a:spLocks noGrp="1" noChangeAspect="1"/>
          </p:cNvSpPr>
          <p:nvPr>
            <p:ph type="pic" sz="quarter" idx="13"/>
          </p:nvPr>
        </p:nvSpPr>
        <p:spPr>
          <a:xfrm>
            <a:off x="1528763" y="3380660"/>
            <a:ext cx="3895344" cy="3895344"/>
          </a:xfrm>
          <a:effectLst/>
        </p:spPr>
        <p:txBody>
          <a:bodyPr>
            <a:normAutofit/>
          </a:bodyPr>
          <a:lstStyle>
            <a:lvl1pPr marL="0" indent="0">
              <a:buNone/>
              <a:defRPr sz="3600">
                <a:ln>
                  <a:noFill/>
                </a:ln>
                <a:solidFill>
                  <a:schemeClr val="bg1">
                    <a:lumMod val="85000"/>
                  </a:schemeClr>
                </a:solidFill>
              </a:defRPr>
            </a:lvl1pPr>
          </a:lstStyle>
          <a:p>
            <a:endParaRPr lang="en-US"/>
          </a:p>
        </p:txBody>
      </p:sp>
      <p:sp>
        <p:nvSpPr>
          <p:cNvPr id="23" name="Picture Placeholder 13"/>
          <p:cNvSpPr>
            <a:spLocks noGrp="1" noChangeAspect="1"/>
          </p:cNvSpPr>
          <p:nvPr>
            <p:ph type="pic" sz="quarter" idx="19"/>
          </p:nvPr>
        </p:nvSpPr>
        <p:spPr>
          <a:xfrm>
            <a:off x="12190413" y="3380660"/>
            <a:ext cx="3895344" cy="3895344"/>
          </a:xfrm>
          <a:effectLst/>
        </p:spPr>
        <p:txBody>
          <a:bodyPr>
            <a:normAutofit/>
          </a:bodyPr>
          <a:lstStyle>
            <a:lvl1pPr marL="0" indent="0">
              <a:buNone/>
              <a:defRPr sz="3600">
                <a:ln>
                  <a:noFill/>
                </a:ln>
                <a:solidFill>
                  <a:schemeClr val="bg1">
                    <a:lumMod val="85000"/>
                  </a:schemeClr>
                </a:solidFill>
              </a:defRPr>
            </a:lvl1pPr>
          </a:lstStyle>
          <a:p>
            <a:endParaRPr lang="en-US"/>
          </a:p>
        </p:txBody>
      </p:sp>
      <p:sp>
        <p:nvSpPr>
          <p:cNvPr id="25" name="Picture Placeholder 13"/>
          <p:cNvSpPr>
            <a:spLocks noGrp="1" noChangeAspect="1"/>
          </p:cNvSpPr>
          <p:nvPr>
            <p:ph type="pic" sz="quarter" idx="20"/>
          </p:nvPr>
        </p:nvSpPr>
        <p:spPr>
          <a:xfrm>
            <a:off x="8298545" y="7276004"/>
            <a:ext cx="3895344" cy="3895344"/>
          </a:xfrm>
          <a:effectLst/>
        </p:spPr>
        <p:txBody>
          <a:bodyPr>
            <a:normAutofit/>
          </a:bodyPr>
          <a:lstStyle>
            <a:lvl1pPr marL="0" indent="0">
              <a:buNone/>
              <a:defRPr sz="3600">
                <a:ln>
                  <a:noFill/>
                </a:ln>
                <a:solidFill>
                  <a:schemeClr val="bg1">
                    <a:lumMod val="85000"/>
                  </a:schemeClr>
                </a:solidFill>
              </a:defRPr>
            </a:lvl1pPr>
          </a:lstStyle>
          <a:p>
            <a:endParaRPr lang="en-US"/>
          </a:p>
        </p:txBody>
      </p:sp>
      <p:sp>
        <p:nvSpPr>
          <p:cNvPr id="27" name="Picture Placeholder 13"/>
          <p:cNvSpPr>
            <a:spLocks noGrp="1" noChangeAspect="1"/>
          </p:cNvSpPr>
          <p:nvPr>
            <p:ph type="pic" sz="quarter" idx="21"/>
          </p:nvPr>
        </p:nvSpPr>
        <p:spPr>
          <a:xfrm>
            <a:off x="18951096" y="7276004"/>
            <a:ext cx="3895344" cy="3895344"/>
          </a:xfrm>
          <a:effectLst/>
        </p:spPr>
        <p:txBody>
          <a:bodyPr>
            <a:normAutofit/>
          </a:bodyPr>
          <a:lstStyle>
            <a:lvl1pPr marL="0" indent="0">
              <a:buNone/>
              <a:defRPr sz="36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14920033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6_캡션 있는 콘텐츠">
    <p:spTree>
      <p:nvGrpSpPr>
        <p:cNvPr id="1" name=""/>
        <p:cNvGrpSpPr/>
        <p:nvPr/>
      </p:nvGrpSpPr>
      <p:grpSpPr>
        <a:xfrm>
          <a:off x="0" y="0"/>
          <a:ext cx="0" cy="0"/>
          <a:chOff x="0" y="0"/>
          <a:chExt cx="0" cy="0"/>
        </a:xfrm>
      </p:grpSpPr>
      <p:sp>
        <p:nvSpPr>
          <p:cNvPr id="99" name="그림 개체 틀 98">
            <a:extLst>
              <a:ext uri="{FF2B5EF4-FFF2-40B4-BE49-F238E27FC236}">
                <a16:creationId xmlns:a16="http://schemas.microsoft.com/office/drawing/2014/main" id="{0A1D28A5-C8ED-494F-B0A6-DA3129E6FD2A}"/>
              </a:ext>
            </a:extLst>
          </p:cNvPr>
          <p:cNvSpPr>
            <a:spLocks noGrp="1"/>
          </p:cNvSpPr>
          <p:nvPr>
            <p:ph type="pic" idx="16" hasCustomPrompt="1"/>
          </p:nvPr>
        </p:nvSpPr>
        <p:spPr>
          <a:xfrm>
            <a:off x="438815" y="364494"/>
            <a:ext cx="23704695" cy="7844052"/>
          </a:xfrm>
          <a:custGeom>
            <a:avLst/>
            <a:gdLst>
              <a:gd name="connsiteX0" fmla="*/ 6243358 w 11855435"/>
              <a:gd name="connsiteY0" fmla="*/ 3576829 h 3922026"/>
              <a:gd name="connsiteX1" fmla="*/ 6251037 w 11855435"/>
              <a:gd name="connsiteY1" fmla="*/ 3602459 h 3922026"/>
              <a:gd name="connsiteX2" fmla="*/ 6251033 w 11855435"/>
              <a:gd name="connsiteY2" fmla="*/ 3602462 h 3922026"/>
              <a:gd name="connsiteX3" fmla="*/ 6251308 w 11855435"/>
              <a:gd name="connsiteY3" fmla="*/ 3602684 h 3922026"/>
              <a:gd name="connsiteX4" fmla="*/ 6264042 w 11855435"/>
              <a:gd name="connsiteY4" fmla="*/ 3609951 h 3922026"/>
              <a:gd name="connsiteX5" fmla="*/ 6268882 w 11855435"/>
              <a:gd name="connsiteY5" fmla="*/ 3603328 h 3922026"/>
              <a:gd name="connsiteX6" fmla="*/ 6275688 w 11855435"/>
              <a:gd name="connsiteY6" fmla="*/ 3609645 h 3922026"/>
              <a:gd name="connsiteX7" fmla="*/ 6273077 w 11855435"/>
              <a:gd name="connsiteY7" fmla="*/ 3612272 h 3922026"/>
              <a:gd name="connsiteX8" fmla="*/ 6319107 w 11855435"/>
              <a:gd name="connsiteY8" fmla="*/ 3638809 h 3922026"/>
              <a:gd name="connsiteX9" fmla="*/ 6323556 w 11855435"/>
              <a:gd name="connsiteY9" fmla="*/ 3639687 h 3922026"/>
              <a:gd name="connsiteX10" fmla="*/ 6306654 w 11855435"/>
              <a:gd name="connsiteY10" fmla="*/ 3631053 h 3922026"/>
              <a:gd name="connsiteX11" fmla="*/ 6243358 w 11855435"/>
              <a:gd name="connsiteY11" fmla="*/ 3576829 h 3922026"/>
              <a:gd name="connsiteX12" fmla="*/ 6185871 w 11855435"/>
              <a:gd name="connsiteY12" fmla="*/ 3576465 h 3922026"/>
              <a:gd name="connsiteX13" fmla="*/ 6192060 w 11855435"/>
              <a:gd name="connsiteY13" fmla="*/ 3579700 h 3922026"/>
              <a:gd name="connsiteX14" fmla="*/ 6188983 w 11855435"/>
              <a:gd name="connsiteY14" fmla="*/ 3577771 h 3922026"/>
              <a:gd name="connsiteX15" fmla="*/ 6050189 w 11855435"/>
              <a:gd name="connsiteY15" fmla="*/ 3518445 h 3922026"/>
              <a:gd name="connsiteX16" fmla="*/ 6059740 w 11855435"/>
              <a:gd name="connsiteY16" fmla="*/ 3524753 h 3922026"/>
              <a:gd name="connsiteX17" fmla="*/ 6060488 w 11855435"/>
              <a:gd name="connsiteY17" fmla="*/ 3524620 h 3922026"/>
              <a:gd name="connsiteX18" fmla="*/ 6592793 w 11855435"/>
              <a:gd name="connsiteY18" fmla="*/ 3495054 h 3922026"/>
              <a:gd name="connsiteX19" fmla="*/ 6589360 w 11855435"/>
              <a:gd name="connsiteY19" fmla="*/ 3499432 h 3922026"/>
              <a:gd name="connsiteX20" fmla="*/ 6589638 w 11855435"/>
              <a:gd name="connsiteY20" fmla="*/ 3497718 h 3922026"/>
              <a:gd name="connsiteX21" fmla="*/ 7329456 w 11855435"/>
              <a:gd name="connsiteY21" fmla="*/ 3490159 h 3922026"/>
              <a:gd name="connsiteX22" fmla="*/ 7315012 w 11855435"/>
              <a:gd name="connsiteY22" fmla="*/ 3493970 h 3922026"/>
              <a:gd name="connsiteX23" fmla="*/ 7322324 w 11855435"/>
              <a:gd name="connsiteY23" fmla="*/ 3492846 h 3922026"/>
              <a:gd name="connsiteX24" fmla="*/ 6658310 w 11855435"/>
              <a:gd name="connsiteY24" fmla="*/ 3469410 h 3922026"/>
              <a:gd name="connsiteX25" fmla="*/ 6656575 w 11855435"/>
              <a:gd name="connsiteY25" fmla="*/ 3469754 h 3922026"/>
              <a:gd name="connsiteX26" fmla="*/ 6658098 w 11855435"/>
              <a:gd name="connsiteY26" fmla="*/ 3470451 h 3922026"/>
              <a:gd name="connsiteX27" fmla="*/ 2614447 w 11855435"/>
              <a:gd name="connsiteY27" fmla="*/ 3429966 h 3922026"/>
              <a:gd name="connsiteX28" fmla="*/ 2605099 w 11855435"/>
              <a:gd name="connsiteY28" fmla="*/ 3433127 h 3922026"/>
              <a:gd name="connsiteX29" fmla="*/ 2627052 w 11855435"/>
              <a:gd name="connsiteY29" fmla="*/ 3462972 h 3922026"/>
              <a:gd name="connsiteX30" fmla="*/ 2648647 w 11855435"/>
              <a:gd name="connsiteY30" fmla="*/ 3466455 h 3922026"/>
              <a:gd name="connsiteX31" fmla="*/ 2642655 w 11855435"/>
              <a:gd name="connsiteY31" fmla="*/ 3459608 h 3922026"/>
              <a:gd name="connsiteX32" fmla="*/ 2638473 w 11855435"/>
              <a:gd name="connsiteY32" fmla="*/ 3460872 h 3922026"/>
              <a:gd name="connsiteX33" fmla="*/ 7596709 w 11855435"/>
              <a:gd name="connsiteY33" fmla="*/ 3413878 h 3922026"/>
              <a:gd name="connsiteX34" fmla="*/ 7542710 w 11855435"/>
              <a:gd name="connsiteY34" fmla="*/ 3430176 h 3922026"/>
              <a:gd name="connsiteX35" fmla="*/ 7541903 w 11855435"/>
              <a:gd name="connsiteY35" fmla="*/ 3430726 h 3922026"/>
              <a:gd name="connsiteX36" fmla="*/ 7537304 w 11855435"/>
              <a:gd name="connsiteY36" fmla="*/ 3433018 h 3922026"/>
              <a:gd name="connsiteX37" fmla="*/ 7537138 w 11855435"/>
              <a:gd name="connsiteY37" fmla="*/ 3432979 h 3922026"/>
              <a:gd name="connsiteX38" fmla="*/ 7535704 w 11855435"/>
              <a:gd name="connsiteY38" fmla="*/ 3433816 h 3922026"/>
              <a:gd name="connsiteX39" fmla="*/ 7537304 w 11855435"/>
              <a:gd name="connsiteY39" fmla="*/ 3433018 h 3922026"/>
              <a:gd name="connsiteX40" fmla="*/ 7537873 w 11855435"/>
              <a:gd name="connsiteY40" fmla="*/ 3433152 h 3922026"/>
              <a:gd name="connsiteX41" fmla="*/ 7539190 w 11855435"/>
              <a:gd name="connsiteY41" fmla="*/ 3432483 h 3922026"/>
              <a:gd name="connsiteX42" fmla="*/ 7539154 w 11855435"/>
              <a:gd name="connsiteY42" fmla="*/ 3433067 h 3922026"/>
              <a:gd name="connsiteX43" fmla="*/ 7503988 w 11855435"/>
              <a:gd name="connsiteY43" fmla="*/ 3447112 h 3922026"/>
              <a:gd name="connsiteX44" fmla="*/ 7519350 w 11855435"/>
              <a:gd name="connsiteY44" fmla="*/ 3444756 h 3922026"/>
              <a:gd name="connsiteX45" fmla="*/ 7549405 w 11855435"/>
              <a:gd name="connsiteY45" fmla="*/ 3433433 h 3922026"/>
              <a:gd name="connsiteX46" fmla="*/ 7583161 w 11855435"/>
              <a:gd name="connsiteY46" fmla="*/ 3424147 h 3922026"/>
              <a:gd name="connsiteX47" fmla="*/ 7572021 w 11855435"/>
              <a:gd name="connsiteY47" fmla="*/ 3425447 h 3922026"/>
              <a:gd name="connsiteX48" fmla="*/ 7574820 w 11855435"/>
              <a:gd name="connsiteY48" fmla="*/ 3421418 h 3922026"/>
              <a:gd name="connsiteX49" fmla="*/ 7587677 w 11855435"/>
              <a:gd name="connsiteY49" fmla="*/ 3417346 h 3922026"/>
              <a:gd name="connsiteX50" fmla="*/ 3342796 w 11855435"/>
              <a:gd name="connsiteY50" fmla="*/ 3412981 h 3922026"/>
              <a:gd name="connsiteX51" fmla="*/ 3342939 w 11855435"/>
              <a:gd name="connsiteY51" fmla="*/ 3413947 h 3922026"/>
              <a:gd name="connsiteX52" fmla="*/ 3346613 w 11855435"/>
              <a:gd name="connsiteY52" fmla="*/ 3418435 h 3922026"/>
              <a:gd name="connsiteX53" fmla="*/ 3344771 w 11855435"/>
              <a:gd name="connsiteY53" fmla="*/ 3418428 h 3922026"/>
              <a:gd name="connsiteX54" fmla="*/ 3337179 w 11855435"/>
              <a:gd name="connsiteY54" fmla="*/ 3415713 h 3922026"/>
              <a:gd name="connsiteX55" fmla="*/ 3337576 w 11855435"/>
              <a:gd name="connsiteY55" fmla="*/ 3418398 h 3922026"/>
              <a:gd name="connsiteX56" fmla="*/ 3344771 w 11855435"/>
              <a:gd name="connsiteY56" fmla="*/ 3418428 h 3922026"/>
              <a:gd name="connsiteX57" fmla="*/ 3385259 w 11855435"/>
              <a:gd name="connsiteY57" fmla="*/ 3432907 h 3922026"/>
              <a:gd name="connsiteX58" fmla="*/ 3421350 w 11855435"/>
              <a:gd name="connsiteY58" fmla="*/ 3447909 h 3922026"/>
              <a:gd name="connsiteX59" fmla="*/ 3379902 w 11855435"/>
              <a:gd name="connsiteY59" fmla="*/ 3421114 h 3922026"/>
              <a:gd name="connsiteX60" fmla="*/ 3365143 w 11855435"/>
              <a:gd name="connsiteY60" fmla="*/ 3417223 h 3922026"/>
              <a:gd name="connsiteX61" fmla="*/ 7681112 w 11855435"/>
              <a:gd name="connsiteY61" fmla="*/ 3394659 h 3922026"/>
              <a:gd name="connsiteX62" fmla="*/ 7666917 w 11855435"/>
              <a:gd name="connsiteY62" fmla="*/ 3395821 h 3922026"/>
              <a:gd name="connsiteX63" fmla="*/ 7603296 w 11855435"/>
              <a:gd name="connsiteY63" fmla="*/ 3411890 h 3922026"/>
              <a:gd name="connsiteX64" fmla="*/ 7600131 w 11855435"/>
              <a:gd name="connsiteY64" fmla="*/ 3412848 h 3922026"/>
              <a:gd name="connsiteX65" fmla="*/ 7604242 w 11855435"/>
              <a:gd name="connsiteY65" fmla="*/ 3413460 h 3922026"/>
              <a:gd name="connsiteX66" fmla="*/ 7602975 w 11855435"/>
              <a:gd name="connsiteY66" fmla="*/ 3420192 h 3922026"/>
              <a:gd name="connsiteX67" fmla="*/ 7633028 w 11855435"/>
              <a:gd name="connsiteY67" fmla="*/ 3408870 h 3922026"/>
              <a:gd name="connsiteX68" fmla="*/ 7667719 w 11855435"/>
              <a:gd name="connsiteY68" fmla="*/ 3398241 h 3922026"/>
              <a:gd name="connsiteX69" fmla="*/ 7670188 w 11855435"/>
              <a:gd name="connsiteY69" fmla="*/ 3399600 h 3922026"/>
              <a:gd name="connsiteX70" fmla="*/ 7681075 w 11855435"/>
              <a:gd name="connsiteY70" fmla="*/ 3394678 h 3922026"/>
              <a:gd name="connsiteX71" fmla="*/ 6526862 w 11855435"/>
              <a:gd name="connsiteY71" fmla="*/ 3361881 h 3922026"/>
              <a:gd name="connsiteX72" fmla="*/ 6511898 w 11855435"/>
              <a:gd name="connsiteY72" fmla="*/ 3367235 h 3922026"/>
              <a:gd name="connsiteX73" fmla="*/ 6514764 w 11855435"/>
              <a:gd name="connsiteY73" fmla="*/ 3381053 h 3922026"/>
              <a:gd name="connsiteX74" fmla="*/ 6623339 w 11855435"/>
              <a:gd name="connsiteY74" fmla="*/ 3454554 h 3922026"/>
              <a:gd name="connsiteX75" fmla="*/ 6624372 w 11855435"/>
              <a:gd name="connsiteY75" fmla="*/ 3455026 h 3922026"/>
              <a:gd name="connsiteX76" fmla="*/ 6636453 w 11855435"/>
              <a:gd name="connsiteY76" fmla="*/ 3439752 h 3922026"/>
              <a:gd name="connsiteX77" fmla="*/ 6653031 w 11855435"/>
              <a:gd name="connsiteY77" fmla="*/ 3420131 h 3922026"/>
              <a:gd name="connsiteX78" fmla="*/ 6655286 w 11855435"/>
              <a:gd name="connsiteY78" fmla="*/ 3417883 h 3922026"/>
              <a:gd name="connsiteX79" fmla="*/ 6546431 w 11855435"/>
              <a:gd name="connsiteY79" fmla="*/ 3371906 h 3922026"/>
              <a:gd name="connsiteX80" fmla="*/ 6526862 w 11855435"/>
              <a:gd name="connsiteY80" fmla="*/ 3361881 h 3922026"/>
              <a:gd name="connsiteX81" fmla="*/ 6686539 w 11855435"/>
              <a:gd name="connsiteY81" fmla="*/ 3345146 h 3922026"/>
              <a:gd name="connsiteX82" fmla="*/ 6694871 w 11855435"/>
              <a:gd name="connsiteY82" fmla="*/ 3353289 h 3922026"/>
              <a:gd name="connsiteX83" fmla="*/ 6696193 w 11855435"/>
              <a:gd name="connsiteY83" fmla="*/ 3354298 h 3922026"/>
              <a:gd name="connsiteX84" fmla="*/ 6700935 w 11855435"/>
              <a:gd name="connsiteY84" fmla="*/ 3348404 h 3922026"/>
              <a:gd name="connsiteX85" fmla="*/ 7418399 w 11855435"/>
              <a:gd name="connsiteY85" fmla="*/ 3325478 h 3922026"/>
              <a:gd name="connsiteX86" fmla="*/ 7407356 w 11855435"/>
              <a:gd name="connsiteY86" fmla="*/ 3326492 h 3922026"/>
              <a:gd name="connsiteX87" fmla="*/ 7404034 w 11855435"/>
              <a:gd name="connsiteY87" fmla="*/ 3327152 h 3922026"/>
              <a:gd name="connsiteX88" fmla="*/ 1300619 w 11855435"/>
              <a:gd name="connsiteY88" fmla="*/ 3181013 h 3922026"/>
              <a:gd name="connsiteX89" fmla="*/ 1265303 w 11855435"/>
              <a:gd name="connsiteY89" fmla="*/ 3186044 h 3922026"/>
              <a:gd name="connsiteX90" fmla="*/ 1258308 w 11855435"/>
              <a:gd name="connsiteY90" fmla="*/ 3186317 h 3922026"/>
              <a:gd name="connsiteX91" fmla="*/ 1274827 w 11855435"/>
              <a:gd name="connsiteY91" fmla="*/ 3187406 h 3922026"/>
              <a:gd name="connsiteX92" fmla="*/ 7992290 w 11855435"/>
              <a:gd name="connsiteY92" fmla="*/ 3175882 h 3922026"/>
              <a:gd name="connsiteX93" fmla="*/ 7991206 w 11855435"/>
              <a:gd name="connsiteY93" fmla="*/ 3176359 h 3922026"/>
              <a:gd name="connsiteX94" fmla="*/ 7992487 w 11855435"/>
              <a:gd name="connsiteY94" fmla="*/ 3176209 h 3922026"/>
              <a:gd name="connsiteX95" fmla="*/ 1377078 w 11855435"/>
              <a:gd name="connsiteY95" fmla="*/ 3170949 h 3922026"/>
              <a:gd name="connsiteX96" fmla="*/ 1345674 w 11855435"/>
              <a:gd name="connsiteY96" fmla="*/ 3174596 h 3922026"/>
              <a:gd name="connsiteX97" fmla="*/ 1303234 w 11855435"/>
              <a:gd name="connsiteY97" fmla="*/ 3180641 h 3922026"/>
              <a:gd name="connsiteX98" fmla="*/ 1332506 w 11855435"/>
              <a:gd name="connsiteY98" fmla="*/ 3178214 h 3922026"/>
              <a:gd name="connsiteX99" fmla="*/ 1395798 w 11855435"/>
              <a:gd name="connsiteY99" fmla="*/ 3174435 h 3922026"/>
              <a:gd name="connsiteX100" fmla="*/ 1375681 w 11855435"/>
              <a:gd name="connsiteY100" fmla="*/ 3172314 h 3922026"/>
              <a:gd name="connsiteX101" fmla="*/ 1432100 w 11855435"/>
              <a:gd name="connsiteY101" fmla="*/ 3168741 h 3922026"/>
              <a:gd name="connsiteX102" fmla="*/ 1430973 w 11855435"/>
              <a:gd name="connsiteY102" fmla="*/ 3170002 h 3922026"/>
              <a:gd name="connsiteX103" fmla="*/ 1432299 w 11855435"/>
              <a:gd name="connsiteY103" fmla="*/ 3175063 h 3922026"/>
              <a:gd name="connsiteX104" fmla="*/ 1445300 w 11855435"/>
              <a:gd name="connsiteY104" fmla="*/ 3172991 h 3922026"/>
              <a:gd name="connsiteX105" fmla="*/ 1445138 w 11855435"/>
              <a:gd name="connsiteY105" fmla="*/ 3172582 h 3922026"/>
              <a:gd name="connsiteX106" fmla="*/ 6753469 w 11855435"/>
              <a:gd name="connsiteY106" fmla="*/ 3135857 h 3922026"/>
              <a:gd name="connsiteX107" fmla="*/ 6674277 w 11855435"/>
              <a:gd name="connsiteY107" fmla="*/ 3156335 h 3922026"/>
              <a:gd name="connsiteX108" fmla="*/ 6484163 w 11855435"/>
              <a:gd name="connsiteY108" fmla="*/ 3244877 h 3922026"/>
              <a:gd name="connsiteX109" fmla="*/ 6457721 w 11855435"/>
              <a:gd name="connsiteY109" fmla="*/ 3258703 h 3922026"/>
              <a:gd name="connsiteX110" fmla="*/ 6525962 w 11855435"/>
              <a:gd name="connsiteY110" fmla="*/ 3282310 h 3922026"/>
              <a:gd name="connsiteX111" fmla="*/ 6555064 w 11855435"/>
              <a:gd name="connsiteY111" fmla="*/ 3285868 h 3922026"/>
              <a:gd name="connsiteX112" fmla="*/ 6588116 w 11855435"/>
              <a:gd name="connsiteY112" fmla="*/ 3312187 h 3922026"/>
              <a:gd name="connsiteX113" fmla="*/ 6610185 w 11855435"/>
              <a:gd name="connsiteY113" fmla="*/ 3325042 h 3922026"/>
              <a:gd name="connsiteX114" fmla="*/ 6607157 w 11855435"/>
              <a:gd name="connsiteY114" fmla="*/ 3273159 h 3922026"/>
              <a:gd name="connsiteX115" fmla="*/ 6620284 w 11855435"/>
              <a:gd name="connsiteY115" fmla="*/ 3270551 h 3922026"/>
              <a:gd name="connsiteX116" fmla="*/ 6639493 w 11855435"/>
              <a:gd name="connsiteY116" fmla="*/ 3260405 h 3922026"/>
              <a:gd name="connsiteX117" fmla="*/ 6638985 w 11855435"/>
              <a:gd name="connsiteY117" fmla="*/ 3241529 h 3922026"/>
              <a:gd name="connsiteX118" fmla="*/ 6714863 w 11855435"/>
              <a:gd name="connsiteY118" fmla="*/ 3171095 h 3922026"/>
              <a:gd name="connsiteX119" fmla="*/ 8260869 w 11855435"/>
              <a:gd name="connsiteY119" fmla="*/ 3095889 h 3922026"/>
              <a:gd name="connsiteX120" fmla="*/ 8254159 w 11855435"/>
              <a:gd name="connsiteY120" fmla="*/ 3097179 h 3922026"/>
              <a:gd name="connsiteX121" fmla="*/ 8206460 w 11855435"/>
              <a:gd name="connsiteY121" fmla="*/ 3105371 h 3922026"/>
              <a:gd name="connsiteX122" fmla="*/ 8004595 w 11855435"/>
              <a:gd name="connsiteY122" fmla="*/ 3170472 h 3922026"/>
              <a:gd name="connsiteX123" fmla="*/ 8002147 w 11855435"/>
              <a:gd name="connsiteY123" fmla="*/ 3171549 h 3922026"/>
              <a:gd name="connsiteX124" fmla="*/ 8002092 w 11855435"/>
              <a:gd name="connsiteY124" fmla="*/ 3172209 h 3922026"/>
              <a:gd name="connsiteX125" fmla="*/ 8060601 w 11855435"/>
              <a:gd name="connsiteY125" fmla="*/ 3161684 h 3922026"/>
              <a:gd name="connsiteX126" fmla="*/ 8090653 w 11855435"/>
              <a:gd name="connsiteY126" fmla="*/ 3150363 h 3922026"/>
              <a:gd name="connsiteX127" fmla="*/ 8124409 w 11855435"/>
              <a:gd name="connsiteY127" fmla="*/ 3141077 h 3922026"/>
              <a:gd name="connsiteX128" fmla="*/ 8113270 w 11855435"/>
              <a:gd name="connsiteY128" fmla="*/ 3142375 h 3922026"/>
              <a:gd name="connsiteX129" fmla="*/ 8116069 w 11855435"/>
              <a:gd name="connsiteY129" fmla="*/ 3138345 h 3922026"/>
              <a:gd name="connsiteX130" fmla="*/ 8140855 w 11855435"/>
              <a:gd name="connsiteY130" fmla="*/ 3129696 h 3922026"/>
              <a:gd name="connsiteX131" fmla="*/ 8145490 w 11855435"/>
              <a:gd name="connsiteY131" fmla="*/ 3130389 h 3922026"/>
              <a:gd name="connsiteX132" fmla="*/ 8144224 w 11855435"/>
              <a:gd name="connsiteY132" fmla="*/ 3137119 h 3922026"/>
              <a:gd name="connsiteX133" fmla="*/ 8174278 w 11855435"/>
              <a:gd name="connsiteY133" fmla="*/ 3125799 h 3922026"/>
              <a:gd name="connsiteX134" fmla="*/ 8208966 w 11855435"/>
              <a:gd name="connsiteY134" fmla="*/ 3115170 h 3922026"/>
              <a:gd name="connsiteX135" fmla="*/ 8211437 w 11855435"/>
              <a:gd name="connsiteY135" fmla="*/ 3116527 h 3922026"/>
              <a:gd name="connsiteX136" fmla="*/ 8231583 w 11855435"/>
              <a:gd name="connsiteY136" fmla="*/ 3107184 h 3922026"/>
              <a:gd name="connsiteX137" fmla="*/ 8246761 w 11855435"/>
              <a:gd name="connsiteY137" fmla="*/ 3102534 h 3922026"/>
              <a:gd name="connsiteX138" fmla="*/ 8882730 w 11855435"/>
              <a:gd name="connsiteY138" fmla="*/ 2981788 h 3922026"/>
              <a:gd name="connsiteX139" fmla="*/ 8869615 w 11855435"/>
              <a:gd name="connsiteY139" fmla="*/ 2985439 h 3922026"/>
              <a:gd name="connsiteX140" fmla="*/ 8874483 w 11855435"/>
              <a:gd name="connsiteY140" fmla="*/ 2985437 h 3922026"/>
              <a:gd name="connsiteX141" fmla="*/ 8881150 w 11855435"/>
              <a:gd name="connsiteY141" fmla="*/ 2984008 h 3922026"/>
              <a:gd name="connsiteX142" fmla="*/ 8928053 w 11855435"/>
              <a:gd name="connsiteY142" fmla="*/ 2972195 h 3922026"/>
              <a:gd name="connsiteX143" fmla="*/ 8927280 w 11855435"/>
              <a:gd name="connsiteY143" fmla="*/ 2972271 h 3922026"/>
              <a:gd name="connsiteX144" fmla="*/ 8926152 w 11855435"/>
              <a:gd name="connsiteY144" fmla="*/ 2972868 h 3922026"/>
              <a:gd name="connsiteX145" fmla="*/ 8913625 w 11855435"/>
              <a:gd name="connsiteY145" fmla="*/ 2977626 h 3922026"/>
              <a:gd name="connsiteX146" fmla="*/ 8924962 w 11855435"/>
              <a:gd name="connsiteY146" fmla="*/ 2975689 h 3922026"/>
              <a:gd name="connsiteX147" fmla="*/ 8928653 w 11855435"/>
              <a:gd name="connsiteY147" fmla="*/ 2976240 h 3922026"/>
              <a:gd name="connsiteX148" fmla="*/ 8929587 w 11855435"/>
              <a:gd name="connsiteY148" fmla="*/ 2974898 h 3922026"/>
              <a:gd name="connsiteX149" fmla="*/ 8924962 w 11855435"/>
              <a:gd name="connsiteY149" fmla="*/ 2975689 h 3922026"/>
              <a:gd name="connsiteX150" fmla="*/ 8924016 w 11855435"/>
              <a:gd name="connsiteY150" fmla="*/ 2975547 h 3922026"/>
              <a:gd name="connsiteX151" fmla="*/ 8927118 w 11855435"/>
              <a:gd name="connsiteY151" fmla="*/ 2973539 h 3922026"/>
              <a:gd name="connsiteX152" fmla="*/ 8928053 w 11855435"/>
              <a:gd name="connsiteY152" fmla="*/ 2972195 h 3922026"/>
              <a:gd name="connsiteX153" fmla="*/ 8972682 w 11855435"/>
              <a:gd name="connsiteY153" fmla="*/ 2956739 h 3922026"/>
              <a:gd name="connsiteX154" fmla="*/ 8962729 w 11855435"/>
              <a:gd name="connsiteY154" fmla="*/ 2959511 h 3922026"/>
              <a:gd name="connsiteX155" fmla="*/ 8973584 w 11855435"/>
              <a:gd name="connsiteY155" fmla="*/ 2958246 h 3922026"/>
              <a:gd name="connsiteX156" fmla="*/ 9095904 w 11855435"/>
              <a:gd name="connsiteY156" fmla="*/ 2922203 h 3922026"/>
              <a:gd name="connsiteX157" fmla="*/ 9070262 w 11855435"/>
              <a:gd name="connsiteY157" fmla="*/ 2929568 h 3922026"/>
              <a:gd name="connsiteX158" fmla="*/ 8983227 w 11855435"/>
              <a:gd name="connsiteY158" fmla="*/ 2953803 h 3922026"/>
              <a:gd name="connsiteX159" fmla="*/ 8983190 w 11855435"/>
              <a:gd name="connsiteY159" fmla="*/ 2954245 h 3922026"/>
              <a:gd name="connsiteX160" fmla="*/ 9041698 w 11855435"/>
              <a:gd name="connsiteY160" fmla="*/ 2943720 h 3922026"/>
              <a:gd name="connsiteX161" fmla="*/ 9071752 w 11855435"/>
              <a:gd name="connsiteY161" fmla="*/ 2932398 h 3922026"/>
              <a:gd name="connsiteX162" fmla="*/ 9105508 w 11855435"/>
              <a:gd name="connsiteY162" fmla="*/ 2923114 h 3922026"/>
              <a:gd name="connsiteX163" fmla="*/ 9094366 w 11855435"/>
              <a:gd name="connsiteY163" fmla="*/ 2924412 h 3922026"/>
              <a:gd name="connsiteX164" fmla="*/ 9243874 w 11855435"/>
              <a:gd name="connsiteY164" fmla="*/ 2877028 h 3922026"/>
              <a:gd name="connsiteX165" fmla="*/ 9172813 w 11855435"/>
              <a:gd name="connsiteY165" fmla="*/ 2900109 h 3922026"/>
              <a:gd name="connsiteX166" fmla="*/ 9125896 w 11855435"/>
              <a:gd name="connsiteY166" fmla="*/ 2913586 h 3922026"/>
              <a:gd name="connsiteX167" fmla="*/ 9123979 w 11855435"/>
              <a:gd name="connsiteY167" fmla="*/ 2916793 h 3922026"/>
              <a:gd name="connsiteX168" fmla="*/ 9125322 w 11855435"/>
              <a:gd name="connsiteY168" fmla="*/ 2919157 h 3922026"/>
              <a:gd name="connsiteX169" fmla="*/ 9155376 w 11855435"/>
              <a:gd name="connsiteY169" fmla="*/ 2907836 h 3922026"/>
              <a:gd name="connsiteX170" fmla="*/ 9190066 w 11855435"/>
              <a:gd name="connsiteY170" fmla="*/ 2897207 h 3922026"/>
              <a:gd name="connsiteX171" fmla="*/ 9192534 w 11855435"/>
              <a:gd name="connsiteY171" fmla="*/ 2898564 h 3922026"/>
              <a:gd name="connsiteX172" fmla="*/ 9212681 w 11855435"/>
              <a:gd name="connsiteY172" fmla="*/ 2889220 h 3922026"/>
              <a:gd name="connsiteX173" fmla="*/ 9227860 w 11855435"/>
              <a:gd name="connsiteY173" fmla="*/ 2884571 h 3922026"/>
              <a:gd name="connsiteX174" fmla="*/ 767155 w 11855435"/>
              <a:gd name="connsiteY174" fmla="*/ 2160576 h 3922026"/>
              <a:gd name="connsiteX175" fmla="*/ 722582 w 11855435"/>
              <a:gd name="connsiteY175" fmla="*/ 2164245 h 3922026"/>
              <a:gd name="connsiteX176" fmla="*/ 722470 w 11855435"/>
              <a:gd name="connsiteY176" fmla="*/ 2164218 h 3922026"/>
              <a:gd name="connsiteX177" fmla="*/ 718376 w 11855435"/>
              <a:gd name="connsiteY177" fmla="*/ 2164591 h 3922026"/>
              <a:gd name="connsiteX178" fmla="*/ 722582 w 11855435"/>
              <a:gd name="connsiteY178" fmla="*/ 2164245 h 3922026"/>
              <a:gd name="connsiteX179" fmla="*/ 728436 w 11855435"/>
              <a:gd name="connsiteY179" fmla="*/ 2165650 h 3922026"/>
              <a:gd name="connsiteX180" fmla="*/ 718021 w 11855435"/>
              <a:gd name="connsiteY180" fmla="*/ 2168570 h 3922026"/>
              <a:gd name="connsiteX181" fmla="*/ 713925 w 11855435"/>
              <a:gd name="connsiteY181" fmla="*/ 2168944 h 3922026"/>
              <a:gd name="connsiteX182" fmla="*/ 715797 w 11855435"/>
              <a:gd name="connsiteY182" fmla="*/ 2170748 h 3922026"/>
              <a:gd name="connsiteX183" fmla="*/ 766438 w 11855435"/>
              <a:gd name="connsiteY183" fmla="*/ 2169353 h 3922026"/>
              <a:gd name="connsiteX184" fmla="*/ 790324 w 11855435"/>
              <a:gd name="connsiteY184" fmla="*/ 2169214 h 3922026"/>
              <a:gd name="connsiteX185" fmla="*/ 781379 w 11855435"/>
              <a:gd name="connsiteY185" fmla="*/ 2167186 h 3922026"/>
              <a:gd name="connsiteX186" fmla="*/ 585934 w 11855435"/>
              <a:gd name="connsiteY186" fmla="*/ 2137394 h 3922026"/>
              <a:gd name="connsiteX187" fmla="*/ 596852 w 11855435"/>
              <a:gd name="connsiteY187" fmla="*/ 2138130 h 3922026"/>
              <a:gd name="connsiteX188" fmla="*/ 627600 w 11855435"/>
              <a:gd name="connsiteY188" fmla="*/ 2143477 h 3922026"/>
              <a:gd name="connsiteX189" fmla="*/ 654416 w 11855435"/>
              <a:gd name="connsiteY189" fmla="*/ 2144391 h 3922026"/>
              <a:gd name="connsiteX190" fmla="*/ 646928 w 11855435"/>
              <a:gd name="connsiteY190" fmla="*/ 2143409 h 3922026"/>
              <a:gd name="connsiteX191" fmla="*/ 598307 w 11855435"/>
              <a:gd name="connsiteY191" fmla="*/ 2137660 h 3922026"/>
              <a:gd name="connsiteX192" fmla="*/ 10279644 w 11855435"/>
              <a:gd name="connsiteY192" fmla="*/ 1989721 h 3922026"/>
              <a:gd name="connsiteX193" fmla="*/ 10220638 w 11855435"/>
              <a:gd name="connsiteY193" fmla="*/ 2003503 h 3922026"/>
              <a:gd name="connsiteX194" fmla="*/ 10216712 w 11855435"/>
              <a:gd name="connsiteY194" fmla="*/ 1998406 h 3922026"/>
              <a:gd name="connsiteX195" fmla="*/ 10186050 w 11855435"/>
              <a:gd name="connsiteY195" fmla="*/ 2005009 h 3922026"/>
              <a:gd name="connsiteX196" fmla="*/ 10172652 w 11855435"/>
              <a:gd name="connsiteY196" fmla="*/ 2029852 h 3922026"/>
              <a:gd name="connsiteX197" fmla="*/ 10209341 w 11855435"/>
              <a:gd name="connsiteY197" fmla="*/ 2020115 h 3922026"/>
              <a:gd name="connsiteX198" fmla="*/ 10283234 w 11855435"/>
              <a:gd name="connsiteY198" fmla="*/ 2001085 h 3922026"/>
              <a:gd name="connsiteX199" fmla="*/ 10283083 w 11855435"/>
              <a:gd name="connsiteY199" fmla="*/ 1999660 h 3922026"/>
              <a:gd name="connsiteX200" fmla="*/ 549655 w 11855435"/>
              <a:gd name="connsiteY200" fmla="*/ 1827360 h 3922026"/>
              <a:gd name="connsiteX201" fmla="*/ 542621 w 11855435"/>
              <a:gd name="connsiteY201" fmla="*/ 1829333 h 3922026"/>
              <a:gd name="connsiteX202" fmla="*/ 538528 w 11855435"/>
              <a:gd name="connsiteY202" fmla="*/ 1829705 h 3922026"/>
              <a:gd name="connsiteX203" fmla="*/ 540395 w 11855435"/>
              <a:gd name="connsiteY203" fmla="*/ 1831508 h 3922026"/>
              <a:gd name="connsiteX204" fmla="*/ 575136 w 11855435"/>
              <a:gd name="connsiteY204" fmla="*/ 1830551 h 3922026"/>
              <a:gd name="connsiteX205" fmla="*/ 572921 w 11855435"/>
              <a:gd name="connsiteY205" fmla="*/ 1830260 h 3922026"/>
              <a:gd name="connsiteX206" fmla="*/ 10179428 w 11855435"/>
              <a:gd name="connsiteY206" fmla="*/ 1798865 h 3922026"/>
              <a:gd name="connsiteX207" fmla="*/ 10177622 w 11855435"/>
              <a:gd name="connsiteY207" fmla="*/ 1799260 h 3922026"/>
              <a:gd name="connsiteX208" fmla="*/ 10167277 w 11855435"/>
              <a:gd name="connsiteY208" fmla="*/ 1800965 h 3922026"/>
              <a:gd name="connsiteX209" fmla="*/ 10167401 w 11855435"/>
              <a:gd name="connsiteY209" fmla="*/ 1802298 h 3922026"/>
              <a:gd name="connsiteX210" fmla="*/ 10186538 w 11855435"/>
              <a:gd name="connsiteY210" fmla="*/ 1759320 h 3922026"/>
              <a:gd name="connsiteX211" fmla="*/ 10140792 w 11855435"/>
              <a:gd name="connsiteY211" fmla="*/ 1770978 h 3922026"/>
              <a:gd name="connsiteX212" fmla="*/ 10140935 w 11855435"/>
              <a:gd name="connsiteY212" fmla="*/ 1776263 h 3922026"/>
              <a:gd name="connsiteX213" fmla="*/ 10160313 w 11855435"/>
              <a:gd name="connsiteY213" fmla="*/ 1772411 h 3922026"/>
              <a:gd name="connsiteX214" fmla="*/ 10160389 w 11855435"/>
              <a:gd name="connsiteY214" fmla="*/ 1775234 h 3922026"/>
              <a:gd name="connsiteX215" fmla="*/ 10179605 w 11855435"/>
              <a:gd name="connsiteY215" fmla="*/ 1769288 h 3922026"/>
              <a:gd name="connsiteX216" fmla="*/ 10179760 w 11855435"/>
              <a:gd name="connsiteY216" fmla="*/ 1769288 h 3922026"/>
              <a:gd name="connsiteX217" fmla="*/ 10185080 w 11855435"/>
              <a:gd name="connsiteY217" fmla="*/ 1767596 h 3922026"/>
              <a:gd name="connsiteX218" fmla="*/ 10179605 w 11855435"/>
              <a:gd name="connsiteY218" fmla="*/ 1769288 h 3922026"/>
              <a:gd name="connsiteX219" fmla="*/ 10171376 w 11855435"/>
              <a:gd name="connsiteY219" fmla="*/ 1769351 h 3922026"/>
              <a:gd name="connsiteX220" fmla="*/ 10184279 w 11855435"/>
              <a:gd name="connsiteY220" fmla="*/ 1762643 h 3922026"/>
              <a:gd name="connsiteX221" fmla="*/ 10189601 w 11855435"/>
              <a:gd name="connsiteY221" fmla="*/ 1760951 h 3922026"/>
              <a:gd name="connsiteX222" fmla="*/ 10186538 w 11855435"/>
              <a:gd name="connsiteY222" fmla="*/ 1759320 h 3922026"/>
              <a:gd name="connsiteX223" fmla="*/ 10449585 w 11855435"/>
              <a:gd name="connsiteY223" fmla="*/ 1718827 h 3922026"/>
              <a:gd name="connsiteX224" fmla="*/ 10423710 w 11855435"/>
              <a:gd name="connsiteY224" fmla="*/ 1723551 h 3922026"/>
              <a:gd name="connsiteX225" fmla="*/ 10434016 w 11855435"/>
              <a:gd name="connsiteY225" fmla="*/ 1723334 h 3922026"/>
              <a:gd name="connsiteX226" fmla="*/ 10554924 w 11855435"/>
              <a:gd name="connsiteY226" fmla="*/ 1701141 h 3922026"/>
              <a:gd name="connsiteX227" fmla="*/ 10414963 w 11855435"/>
              <a:gd name="connsiteY227" fmla="*/ 1735254 h 3922026"/>
              <a:gd name="connsiteX228" fmla="*/ 10410535 w 11855435"/>
              <a:gd name="connsiteY228" fmla="*/ 1729503 h 3922026"/>
              <a:gd name="connsiteX229" fmla="*/ 10417163 w 11855435"/>
              <a:gd name="connsiteY229" fmla="*/ 1724747 h 3922026"/>
              <a:gd name="connsiteX230" fmla="*/ 10392031 w 11855435"/>
              <a:gd name="connsiteY230" fmla="*/ 1729335 h 3922026"/>
              <a:gd name="connsiteX231" fmla="*/ 10382919 w 11855435"/>
              <a:gd name="connsiteY231" fmla="*/ 1728088 h 3922026"/>
              <a:gd name="connsiteX232" fmla="*/ 10380660 w 11855435"/>
              <a:gd name="connsiteY232" fmla="*/ 1731410 h 3922026"/>
              <a:gd name="connsiteX233" fmla="*/ 10392031 w 11855435"/>
              <a:gd name="connsiteY233" fmla="*/ 1729335 h 3922026"/>
              <a:gd name="connsiteX234" fmla="*/ 10394365 w 11855435"/>
              <a:gd name="connsiteY234" fmla="*/ 1729653 h 3922026"/>
              <a:gd name="connsiteX235" fmla="*/ 10386784 w 11855435"/>
              <a:gd name="connsiteY235" fmla="*/ 1734669 h 3922026"/>
              <a:gd name="connsiteX236" fmla="*/ 10384524 w 11855435"/>
              <a:gd name="connsiteY236" fmla="*/ 1737992 h 3922026"/>
              <a:gd name="connsiteX237" fmla="*/ 10454762 w 11855435"/>
              <a:gd name="connsiteY237" fmla="*/ 1732859 h 3922026"/>
              <a:gd name="connsiteX238" fmla="*/ 10457166 w 11855435"/>
              <a:gd name="connsiteY238" fmla="*/ 1732379 h 3922026"/>
              <a:gd name="connsiteX239" fmla="*/ 10463276 w 11855435"/>
              <a:gd name="connsiteY239" fmla="*/ 1732022 h 3922026"/>
              <a:gd name="connsiteX240" fmla="*/ 10495278 w 11855435"/>
              <a:gd name="connsiteY240" fmla="*/ 1727420 h 3922026"/>
              <a:gd name="connsiteX241" fmla="*/ 10547989 w 11855435"/>
              <a:gd name="connsiteY241" fmla="*/ 1711110 h 3922026"/>
              <a:gd name="connsiteX242" fmla="*/ 10548144 w 11855435"/>
              <a:gd name="connsiteY242" fmla="*/ 1711109 h 3922026"/>
              <a:gd name="connsiteX243" fmla="*/ 10553466 w 11855435"/>
              <a:gd name="connsiteY243" fmla="*/ 1709415 h 3922026"/>
              <a:gd name="connsiteX244" fmla="*/ 10547989 w 11855435"/>
              <a:gd name="connsiteY244" fmla="*/ 1711110 h 3922026"/>
              <a:gd name="connsiteX245" fmla="*/ 10539763 w 11855435"/>
              <a:gd name="connsiteY245" fmla="*/ 1711172 h 3922026"/>
              <a:gd name="connsiteX246" fmla="*/ 10552664 w 11855435"/>
              <a:gd name="connsiteY246" fmla="*/ 1704465 h 3922026"/>
              <a:gd name="connsiteX247" fmla="*/ 10557985 w 11855435"/>
              <a:gd name="connsiteY247" fmla="*/ 1702772 h 3922026"/>
              <a:gd name="connsiteX248" fmla="*/ 10554924 w 11855435"/>
              <a:gd name="connsiteY248" fmla="*/ 1701141 h 3922026"/>
              <a:gd name="connsiteX249" fmla="*/ 125645 w 11855435"/>
              <a:gd name="connsiteY249" fmla="*/ 1667285 h 3922026"/>
              <a:gd name="connsiteX250" fmla="*/ 125933 w 11855435"/>
              <a:gd name="connsiteY250" fmla="*/ 1667630 h 3922026"/>
              <a:gd name="connsiteX251" fmla="*/ 126626 w 11855435"/>
              <a:gd name="connsiteY251" fmla="*/ 1667532 h 3922026"/>
              <a:gd name="connsiteX252" fmla="*/ 405314 w 11855435"/>
              <a:gd name="connsiteY252" fmla="*/ 1654950 h 3922026"/>
              <a:gd name="connsiteX253" fmla="*/ 398629 w 11855435"/>
              <a:gd name="connsiteY253" fmla="*/ 1655401 h 3922026"/>
              <a:gd name="connsiteX254" fmla="*/ 408078 w 11855435"/>
              <a:gd name="connsiteY254" fmla="*/ 1655131 h 3922026"/>
              <a:gd name="connsiteX255" fmla="*/ 450282 w 11855435"/>
              <a:gd name="connsiteY255" fmla="*/ 1653104 h 3922026"/>
              <a:gd name="connsiteX256" fmla="*/ 446351 w 11855435"/>
              <a:gd name="connsiteY256" fmla="*/ 1654039 h 3922026"/>
              <a:gd name="connsiteX257" fmla="*/ 466140 w 11855435"/>
              <a:gd name="connsiteY257" fmla="*/ 1653475 h 3922026"/>
              <a:gd name="connsiteX258" fmla="*/ 468757 w 11855435"/>
              <a:gd name="connsiteY258" fmla="*/ 1653274 h 3922026"/>
              <a:gd name="connsiteX259" fmla="*/ 173072 w 11855435"/>
              <a:gd name="connsiteY259" fmla="*/ 1638239 h 3922026"/>
              <a:gd name="connsiteX260" fmla="*/ 179922 w 11855435"/>
              <a:gd name="connsiteY260" fmla="*/ 1640047 h 3922026"/>
              <a:gd name="connsiteX261" fmla="*/ 173441 w 11855435"/>
              <a:gd name="connsiteY261" fmla="*/ 1638308 h 3922026"/>
              <a:gd name="connsiteX262" fmla="*/ 549041 w 11855435"/>
              <a:gd name="connsiteY262" fmla="*/ 1627506 h 3922026"/>
              <a:gd name="connsiteX263" fmla="*/ 494070 w 11855435"/>
              <a:gd name="connsiteY263" fmla="*/ 1633686 h 3922026"/>
              <a:gd name="connsiteX264" fmla="*/ 436760 w 11855435"/>
              <a:gd name="connsiteY264" fmla="*/ 1637614 h 3922026"/>
              <a:gd name="connsiteX265" fmla="*/ 383523 w 11855435"/>
              <a:gd name="connsiteY265" fmla="*/ 1644009 h 3922026"/>
              <a:gd name="connsiteX266" fmla="*/ 383410 w 11855435"/>
              <a:gd name="connsiteY266" fmla="*/ 1643986 h 3922026"/>
              <a:gd name="connsiteX267" fmla="*/ 379304 w 11855435"/>
              <a:gd name="connsiteY267" fmla="*/ 1644515 h 3922026"/>
              <a:gd name="connsiteX268" fmla="*/ 383523 w 11855435"/>
              <a:gd name="connsiteY268" fmla="*/ 1644009 h 3922026"/>
              <a:gd name="connsiteX269" fmla="*/ 389472 w 11855435"/>
              <a:gd name="connsiteY269" fmla="*/ 1645176 h 3922026"/>
              <a:gd name="connsiteX270" fmla="*/ 379111 w 11855435"/>
              <a:gd name="connsiteY270" fmla="*/ 1648477 h 3922026"/>
              <a:gd name="connsiteX271" fmla="*/ 375005 w 11855435"/>
              <a:gd name="connsiteY271" fmla="*/ 1649006 h 3922026"/>
              <a:gd name="connsiteX272" fmla="*/ 376960 w 11855435"/>
              <a:gd name="connsiteY272" fmla="*/ 1650723 h 3922026"/>
              <a:gd name="connsiteX273" fmla="*/ 483322 w 11855435"/>
              <a:gd name="connsiteY273" fmla="*/ 1644914 h 3922026"/>
              <a:gd name="connsiteX274" fmla="*/ 485622 w 11855435"/>
              <a:gd name="connsiteY274" fmla="*/ 1650031 h 3922026"/>
              <a:gd name="connsiteX275" fmla="*/ 480922 w 11855435"/>
              <a:gd name="connsiteY275" fmla="*/ 1652340 h 3922026"/>
              <a:gd name="connsiteX276" fmla="*/ 514358 w 11855435"/>
              <a:gd name="connsiteY276" fmla="*/ 1649771 h 3922026"/>
              <a:gd name="connsiteX277" fmla="*/ 537203 w 11855435"/>
              <a:gd name="connsiteY277" fmla="*/ 1638987 h 3922026"/>
              <a:gd name="connsiteX278" fmla="*/ 9823551 w 11855435"/>
              <a:gd name="connsiteY278" fmla="*/ 1627213 h 3922026"/>
              <a:gd name="connsiteX279" fmla="*/ 9793067 w 11855435"/>
              <a:gd name="connsiteY279" fmla="*/ 1634981 h 3922026"/>
              <a:gd name="connsiteX280" fmla="*/ 9820263 w 11855435"/>
              <a:gd name="connsiteY280" fmla="*/ 1631072 h 3922026"/>
              <a:gd name="connsiteX281" fmla="*/ 9821294 w 11855435"/>
              <a:gd name="connsiteY281" fmla="*/ 1630536 h 3922026"/>
              <a:gd name="connsiteX282" fmla="*/ 9826614 w 11855435"/>
              <a:gd name="connsiteY282" fmla="*/ 1628842 h 3922026"/>
              <a:gd name="connsiteX283" fmla="*/ 9823551 w 11855435"/>
              <a:gd name="connsiteY283" fmla="*/ 1627213 h 3922026"/>
              <a:gd name="connsiteX284" fmla="*/ 9762853 w 11855435"/>
              <a:gd name="connsiteY284" fmla="*/ 1624132 h 3922026"/>
              <a:gd name="connsiteX285" fmla="*/ 9704528 w 11855435"/>
              <a:gd name="connsiteY285" fmla="*/ 1634780 h 3922026"/>
              <a:gd name="connsiteX286" fmla="*/ 9695418 w 11855435"/>
              <a:gd name="connsiteY286" fmla="*/ 1633534 h 3922026"/>
              <a:gd name="connsiteX287" fmla="*/ 9693158 w 11855435"/>
              <a:gd name="connsiteY287" fmla="*/ 1636855 h 3922026"/>
              <a:gd name="connsiteX288" fmla="*/ 9704528 w 11855435"/>
              <a:gd name="connsiteY288" fmla="*/ 1634780 h 3922026"/>
              <a:gd name="connsiteX289" fmla="*/ 9706863 w 11855435"/>
              <a:gd name="connsiteY289" fmla="*/ 1635099 h 3922026"/>
              <a:gd name="connsiteX290" fmla="*/ 9699281 w 11855435"/>
              <a:gd name="connsiteY290" fmla="*/ 1640115 h 3922026"/>
              <a:gd name="connsiteX291" fmla="*/ 9698184 w 11855435"/>
              <a:gd name="connsiteY291" fmla="*/ 1641728 h 3922026"/>
              <a:gd name="connsiteX292" fmla="*/ 9699841 w 11855435"/>
              <a:gd name="connsiteY292" fmla="*/ 1643232 h 3922026"/>
              <a:gd name="connsiteX293" fmla="*/ 9710282 w 11855435"/>
              <a:gd name="connsiteY293" fmla="*/ 1642468 h 3922026"/>
              <a:gd name="connsiteX294" fmla="*/ 9735678 w 11855435"/>
              <a:gd name="connsiteY294" fmla="*/ 1633845 h 3922026"/>
              <a:gd name="connsiteX295" fmla="*/ 10019933 w 11855435"/>
              <a:gd name="connsiteY295" fmla="*/ 1595979 h 3922026"/>
              <a:gd name="connsiteX296" fmla="*/ 10017674 w 11855435"/>
              <a:gd name="connsiteY296" fmla="*/ 1599301 h 3922026"/>
              <a:gd name="connsiteX297" fmla="*/ 10024481 w 11855435"/>
              <a:gd name="connsiteY297" fmla="*/ 1598059 h 3922026"/>
              <a:gd name="connsiteX298" fmla="*/ 10025495 w 11855435"/>
              <a:gd name="connsiteY298" fmla="*/ 1596740 h 3922026"/>
              <a:gd name="connsiteX299" fmla="*/ 605290 w 11855435"/>
              <a:gd name="connsiteY299" fmla="*/ 1592862 h 3922026"/>
              <a:gd name="connsiteX300" fmla="*/ 600050 w 11855435"/>
              <a:gd name="connsiteY300" fmla="*/ 1599128 h 3922026"/>
              <a:gd name="connsiteX301" fmla="*/ 600109 w 11855435"/>
              <a:gd name="connsiteY301" fmla="*/ 1599319 h 3922026"/>
              <a:gd name="connsiteX302" fmla="*/ 609905 w 11855435"/>
              <a:gd name="connsiteY302" fmla="*/ 1599263 h 3922026"/>
              <a:gd name="connsiteX303" fmla="*/ 601919 w 11855435"/>
              <a:gd name="connsiteY303" fmla="*/ 1590101 h 3922026"/>
              <a:gd name="connsiteX304" fmla="*/ 603786 w 11855435"/>
              <a:gd name="connsiteY304" fmla="*/ 1590777 h 3922026"/>
              <a:gd name="connsiteX305" fmla="*/ 603324 w 11855435"/>
              <a:gd name="connsiteY305" fmla="*/ 1590137 h 3922026"/>
              <a:gd name="connsiteX306" fmla="*/ 584974 w 11855435"/>
              <a:gd name="connsiteY306" fmla="*/ 1589667 h 3922026"/>
              <a:gd name="connsiteX307" fmla="*/ 571950 w 11855435"/>
              <a:gd name="connsiteY307" fmla="*/ 1590062 h 3922026"/>
              <a:gd name="connsiteX308" fmla="*/ 518871 w 11855435"/>
              <a:gd name="connsiteY308" fmla="*/ 1594430 h 3922026"/>
              <a:gd name="connsiteX309" fmla="*/ 518760 w 11855435"/>
              <a:gd name="connsiteY309" fmla="*/ 1594405 h 3922026"/>
              <a:gd name="connsiteX310" fmla="*/ 514665 w 11855435"/>
              <a:gd name="connsiteY310" fmla="*/ 1594776 h 3922026"/>
              <a:gd name="connsiteX311" fmla="*/ 518871 w 11855435"/>
              <a:gd name="connsiteY311" fmla="*/ 1594430 h 3922026"/>
              <a:gd name="connsiteX312" fmla="*/ 524726 w 11855435"/>
              <a:gd name="connsiteY312" fmla="*/ 1595835 h 3922026"/>
              <a:gd name="connsiteX313" fmla="*/ 514310 w 11855435"/>
              <a:gd name="connsiteY313" fmla="*/ 1598757 h 3922026"/>
              <a:gd name="connsiteX314" fmla="*/ 510215 w 11855435"/>
              <a:gd name="connsiteY314" fmla="*/ 1599130 h 3922026"/>
              <a:gd name="connsiteX315" fmla="*/ 512087 w 11855435"/>
              <a:gd name="connsiteY315" fmla="*/ 1600934 h 3922026"/>
              <a:gd name="connsiteX316" fmla="*/ 547968 w 11855435"/>
              <a:gd name="connsiteY316" fmla="*/ 1599944 h 3922026"/>
              <a:gd name="connsiteX317" fmla="*/ 550949 w 11855435"/>
              <a:gd name="connsiteY317" fmla="*/ 1596832 h 3922026"/>
              <a:gd name="connsiteX318" fmla="*/ 575337 w 11855435"/>
              <a:gd name="connsiteY318" fmla="*/ 1593447 h 3922026"/>
              <a:gd name="connsiteX319" fmla="*/ 592883 w 11855435"/>
              <a:gd name="connsiteY319" fmla="*/ 1589870 h 3922026"/>
              <a:gd name="connsiteX320" fmla="*/ 363590 w 11855435"/>
              <a:gd name="connsiteY320" fmla="*/ 1589123 h 3922026"/>
              <a:gd name="connsiteX321" fmla="*/ 366803 w 11855435"/>
              <a:gd name="connsiteY321" fmla="*/ 1590451 h 3922026"/>
              <a:gd name="connsiteX322" fmla="*/ 367905 w 11855435"/>
              <a:gd name="connsiteY322" fmla="*/ 1589372 h 3922026"/>
              <a:gd name="connsiteX323" fmla="*/ 9895796 w 11855435"/>
              <a:gd name="connsiteY323" fmla="*/ 1583287 h 3922026"/>
              <a:gd name="connsiteX324" fmla="*/ 9845723 w 11855435"/>
              <a:gd name="connsiteY324" fmla="*/ 1599811 h 3922026"/>
              <a:gd name="connsiteX325" fmla="*/ 9841654 w 11855435"/>
              <a:gd name="connsiteY325" fmla="*/ 1601578 h 3922026"/>
              <a:gd name="connsiteX326" fmla="*/ 9845390 w 11855435"/>
              <a:gd name="connsiteY326" fmla="*/ 1609180 h 3922026"/>
              <a:gd name="connsiteX327" fmla="*/ 9828599 w 11855435"/>
              <a:gd name="connsiteY327" fmla="*/ 1609387 h 3922026"/>
              <a:gd name="connsiteX328" fmla="*/ 9818269 w 11855435"/>
              <a:gd name="connsiteY328" fmla="*/ 1611719 h 3922026"/>
              <a:gd name="connsiteX329" fmla="*/ 9816092 w 11855435"/>
              <a:gd name="connsiteY329" fmla="*/ 1612665 h 3922026"/>
              <a:gd name="connsiteX330" fmla="*/ 9793587 w 11855435"/>
              <a:gd name="connsiteY330" fmla="*/ 1621791 h 3922026"/>
              <a:gd name="connsiteX331" fmla="*/ 9797133 w 11855435"/>
              <a:gd name="connsiteY331" fmla="*/ 1622489 h 3922026"/>
              <a:gd name="connsiteX332" fmla="*/ 9800681 w 11855435"/>
              <a:gd name="connsiteY332" fmla="*/ 1623184 h 3922026"/>
              <a:gd name="connsiteX333" fmla="*/ 9795760 w 11855435"/>
              <a:gd name="connsiteY333" fmla="*/ 1626124 h 3922026"/>
              <a:gd name="connsiteX334" fmla="*/ 9787291 w 11855435"/>
              <a:gd name="connsiteY334" fmla="*/ 1628365 h 3922026"/>
              <a:gd name="connsiteX335" fmla="*/ 9787576 w 11855435"/>
              <a:gd name="connsiteY335" fmla="*/ 1628420 h 3922026"/>
              <a:gd name="connsiteX336" fmla="*/ 9871875 w 11855435"/>
              <a:gd name="connsiteY336" fmla="*/ 1606829 h 3922026"/>
              <a:gd name="connsiteX337" fmla="*/ 9874833 w 11855435"/>
              <a:gd name="connsiteY337" fmla="*/ 1599673 h 3922026"/>
              <a:gd name="connsiteX338" fmla="*/ 9895796 w 11855435"/>
              <a:gd name="connsiteY338" fmla="*/ 1583287 h 3922026"/>
              <a:gd name="connsiteX339" fmla="*/ 10060097 w 11855435"/>
              <a:gd name="connsiteY339" fmla="*/ 1558209 h 3922026"/>
              <a:gd name="connsiteX340" fmla="*/ 10040235 w 11855435"/>
              <a:gd name="connsiteY340" fmla="*/ 1562846 h 3922026"/>
              <a:gd name="connsiteX341" fmla="*/ 9999818 w 11855435"/>
              <a:gd name="connsiteY341" fmla="*/ 1580293 h 3922026"/>
              <a:gd name="connsiteX342" fmla="*/ 9987840 w 11855435"/>
              <a:gd name="connsiteY342" fmla="*/ 1583065 h 3922026"/>
              <a:gd name="connsiteX343" fmla="*/ 10006884 w 11855435"/>
              <a:gd name="connsiteY343" fmla="*/ 1584508 h 3922026"/>
              <a:gd name="connsiteX344" fmla="*/ 10041305 w 11855435"/>
              <a:gd name="connsiteY344" fmla="*/ 1578911 h 3922026"/>
              <a:gd name="connsiteX345" fmla="*/ 10043193 w 11855435"/>
              <a:gd name="connsiteY345" fmla="*/ 1576959 h 3922026"/>
              <a:gd name="connsiteX346" fmla="*/ 10055344 w 11855435"/>
              <a:gd name="connsiteY346" fmla="*/ 1564400 h 3922026"/>
              <a:gd name="connsiteX347" fmla="*/ 10347623 w 11855435"/>
              <a:gd name="connsiteY347" fmla="*/ 1510611 h 3922026"/>
              <a:gd name="connsiteX348" fmla="*/ 10342352 w 11855435"/>
              <a:gd name="connsiteY348" fmla="*/ 1510900 h 3922026"/>
              <a:gd name="connsiteX349" fmla="*/ 10336055 w 11855435"/>
              <a:gd name="connsiteY349" fmla="*/ 1517473 h 3922026"/>
              <a:gd name="connsiteX350" fmla="*/ 10226532 w 11855435"/>
              <a:gd name="connsiteY350" fmla="*/ 1535009 h 3922026"/>
              <a:gd name="connsiteX351" fmla="*/ 10165592 w 11855435"/>
              <a:gd name="connsiteY351" fmla="*/ 1545006 h 3922026"/>
              <a:gd name="connsiteX352" fmla="*/ 10124753 w 11855435"/>
              <a:gd name="connsiteY352" fmla="*/ 1553389 h 3922026"/>
              <a:gd name="connsiteX353" fmla="*/ 10133826 w 11855435"/>
              <a:gd name="connsiteY353" fmla="*/ 1555695 h 3922026"/>
              <a:gd name="connsiteX354" fmla="*/ 10193220 w 11855435"/>
              <a:gd name="connsiteY354" fmla="*/ 1547135 h 3922026"/>
              <a:gd name="connsiteX355" fmla="*/ 10193551 w 11855435"/>
              <a:gd name="connsiteY355" fmla="*/ 1559387 h 3922026"/>
              <a:gd name="connsiteX356" fmla="*/ 10180760 w 11855435"/>
              <a:gd name="connsiteY356" fmla="*/ 1574581 h 3922026"/>
              <a:gd name="connsiteX357" fmla="*/ 10226394 w 11855435"/>
              <a:gd name="connsiteY357" fmla="*/ 1565510 h 3922026"/>
              <a:gd name="connsiteX358" fmla="*/ 10321208 w 11855435"/>
              <a:gd name="connsiteY358" fmla="*/ 1528820 h 3922026"/>
              <a:gd name="connsiteX359" fmla="*/ 986828 w 11855435"/>
              <a:gd name="connsiteY359" fmla="*/ 1215065 h 3922026"/>
              <a:gd name="connsiteX360" fmla="*/ 972125 w 11855435"/>
              <a:gd name="connsiteY360" fmla="*/ 1220412 h 3922026"/>
              <a:gd name="connsiteX361" fmla="*/ 987502 w 11855435"/>
              <a:gd name="connsiteY361" fmla="*/ 1218625 h 3922026"/>
              <a:gd name="connsiteX362" fmla="*/ 1014037 w 11855435"/>
              <a:gd name="connsiteY362" fmla="*/ 1218515 h 3922026"/>
              <a:gd name="connsiteX363" fmla="*/ 1006033 w 11855435"/>
              <a:gd name="connsiteY363" fmla="*/ 1216578 h 3922026"/>
              <a:gd name="connsiteX364" fmla="*/ 986828 w 11855435"/>
              <a:gd name="connsiteY364" fmla="*/ 1215065 h 3922026"/>
              <a:gd name="connsiteX365" fmla="*/ 10692267 w 11855435"/>
              <a:gd name="connsiteY365" fmla="*/ 1107303 h 3922026"/>
              <a:gd name="connsiteX366" fmla="*/ 10651982 w 11855435"/>
              <a:gd name="connsiteY366" fmla="*/ 1112752 h 3922026"/>
              <a:gd name="connsiteX367" fmla="*/ 10650636 w 11855435"/>
              <a:gd name="connsiteY367" fmla="*/ 1114552 h 3922026"/>
              <a:gd name="connsiteX368" fmla="*/ 10651642 w 11855435"/>
              <a:gd name="connsiteY368" fmla="*/ 1117111 h 3922026"/>
              <a:gd name="connsiteX369" fmla="*/ 10682242 w 11855435"/>
              <a:gd name="connsiteY369" fmla="*/ 1109205 h 3922026"/>
              <a:gd name="connsiteX370" fmla="*/ 10723886 w 11855435"/>
              <a:gd name="connsiteY370" fmla="*/ 1102775 h 3922026"/>
              <a:gd name="connsiteX371" fmla="*/ 10718568 w 11855435"/>
              <a:gd name="connsiteY371" fmla="*/ 1103543 h 3922026"/>
              <a:gd name="connsiteX372" fmla="*/ 10719483 w 11855435"/>
              <a:gd name="connsiteY372" fmla="*/ 1104229 h 3922026"/>
              <a:gd name="connsiteX373" fmla="*/ 10723465 w 11855435"/>
              <a:gd name="connsiteY373" fmla="*/ 730421 h 3922026"/>
              <a:gd name="connsiteX374" fmla="*/ 10678082 w 11855435"/>
              <a:gd name="connsiteY374" fmla="*/ 740321 h 3922026"/>
              <a:gd name="connsiteX375" fmla="*/ 10612282 w 11855435"/>
              <a:gd name="connsiteY375" fmla="*/ 751172 h 3922026"/>
              <a:gd name="connsiteX376" fmla="*/ 10600535 w 11855435"/>
              <a:gd name="connsiteY376" fmla="*/ 754811 h 3922026"/>
              <a:gd name="connsiteX377" fmla="*/ 10572464 w 11855435"/>
              <a:gd name="connsiteY377" fmla="*/ 768390 h 3922026"/>
              <a:gd name="connsiteX378" fmla="*/ 10556519 w 11855435"/>
              <a:gd name="connsiteY378" fmla="*/ 773333 h 3922026"/>
              <a:gd name="connsiteX379" fmla="*/ 10533007 w 11855435"/>
              <a:gd name="connsiteY379" fmla="*/ 791409 h 3922026"/>
              <a:gd name="connsiteX380" fmla="*/ 10546312 w 11855435"/>
              <a:gd name="connsiteY380" fmla="*/ 795422 h 3922026"/>
              <a:gd name="connsiteX381" fmla="*/ 10631032 w 11855435"/>
              <a:gd name="connsiteY381" fmla="*/ 790899 h 3922026"/>
              <a:gd name="connsiteX382" fmla="*/ 10631530 w 11855435"/>
              <a:gd name="connsiteY382" fmla="*/ 809445 h 3922026"/>
              <a:gd name="connsiteX383" fmla="*/ 10664206 w 11855435"/>
              <a:gd name="connsiteY383" fmla="*/ 809274 h 3922026"/>
              <a:gd name="connsiteX384" fmla="*/ 10651586 w 11855435"/>
              <a:gd name="connsiteY384" fmla="*/ 830760 h 3922026"/>
              <a:gd name="connsiteX385" fmla="*/ 10680522 w 11855435"/>
              <a:gd name="connsiteY385" fmla="*/ 840488 h 3922026"/>
              <a:gd name="connsiteX386" fmla="*/ 10691312 w 11855435"/>
              <a:gd name="connsiteY386" fmla="*/ 845369 h 3922026"/>
              <a:gd name="connsiteX387" fmla="*/ 10722557 w 11855435"/>
              <a:gd name="connsiteY387" fmla="*/ 842547 h 3922026"/>
              <a:gd name="connsiteX388" fmla="*/ 10745885 w 11855435"/>
              <a:gd name="connsiteY388" fmla="*/ 845908 h 3922026"/>
              <a:gd name="connsiteX389" fmla="*/ 10858672 w 11855435"/>
              <a:gd name="connsiteY389" fmla="*/ 833684 h 3922026"/>
              <a:gd name="connsiteX390" fmla="*/ 10861542 w 11855435"/>
              <a:gd name="connsiteY390" fmla="*/ 830789 h 3922026"/>
              <a:gd name="connsiteX391" fmla="*/ 10864044 w 11855435"/>
              <a:gd name="connsiteY391" fmla="*/ 833101 h 3922026"/>
              <a:gd name="connsiteX392" fmla="*/ 10874786 w 11855435"/>
              <a:gd name="connsiteY392" fmla="*/ 831937 h 3922026"/>
              <a:gd name="connsiteX393" fmla="*/ 10871916 w 11855435"/>
              <a:gd name="connsiteY393" fmla="*/ 834829 h 3922026"/>
              <a:gd name="connsiteX394" fmla="*/ 10866546 w 11855435"/>
              <a:gd name="connsiteY394" fmla="*/ 835412 h 3922026"/>
              <a:gd name="connsiteX395" fmla="*/ 10900903 w 11855435"/>
              <a:gd name="connsiteY395" fmla="*/ 839433 h 3922026"/>
              <a:gd name="connsiteX396" fmla="*/ 10792384 w 11855435"/>
              <a:gd name="connsiteY396" fmla="*/ 866689 h 3922026"/>
              <a:gd name="connsiteX397" fmla="*/ 10803861 w 11855435"/>
              <a:gd name="connsiteY397" fmla="*/ 855116 h 3922026"/>
              <a:gd name="connsiteX398" fmla="*/ 10791755 w 11855435"/>
              <a:gd name="connsiteY398" fmla="*/ 855692 h 3922026"/>
              <a:gd name="connsiteX399" fmla="*/ 10789591 w 11855435"/>
              <a:gd name="connsiteY399" fmla="*/ 856262 h 3922026"/>
              <a:gd name="connsiteX400" fmla="*/ 10737482 w 11855435"/>
              <a:gd name="connsiteY400" fmla="*/ 869950 h 3922026"/>
              <a:gd name="connsiteX401" fmla="*/ 10725183 w 11855435"/>
              <a:gd name="connsiteY401" fmla="*/ 903358 h 3922026"/>
              <a:gd name="connsiteX402" fmla="*/ 10759862 w 11855435"/>
              <a:gd name="connsiteY402" fmla="*/ 921091 h 3922026"/>
              <a:gd name="connsiteX403" fmla="*/ 10760470 w 11855435"/>
              <a:gd name="connsiteY403" fmla="*/ 922938 h 3922026"/>
              <a:gd name="connsiteX404" fmla="*/ 10805268 w 11855435"/>
              <a:gd name="connsiteY404" fmla="*/ 925104 h 3922026"/>
              <a:gd name="connsiteX405" fmla="*/ 10811223 w 11855435"/>
              <a:gd name="connsiteY405" fmla="*/ 924572 h 3922026"/>
              <a:gd name="connsiteX406" fmla="*/ 10811206 w 11855435"/>
              <a:gd name="connsiteY406" fmla="*/ 923878 h 3922026"/>
              <a:gd name="connsiteX407" fmla="*/ 10817582 w 11855435"/>
              <a:gd name="connsiteY407" fmla="*/ 903967 h 3922026"/>
              <a:gd name="connsiteX408" fmla="*/ 10830372 w 11855435"/>
              <a:gd name="connsiteY408" fmla="*/ 888772 h 3922026"/>
              <a:gd name="connsiteX409" fmla="*/ 10901304 w 11855435"/>
              <a:gd name="connsiteY409" fmla="*/ 862351 h 3922026"/>
              <a:gd name="connsiteX410" fmla="*/ 10906212 w 11855435"/>
              <a:gd name="connsiteY410" fmla="*/ 811103 h 3922026"/>
              <a:gd name="connsiteX411" fmla="*/ 10893548 w 11855435"/>
              <a:gd name="connsiteY411" fmla="*/ 807628 h 3922026"/>
              <a:gd name="connsiteX412" fmla="*/ 10747928 w 11855435"/>
              <a:gd name="connsiteY412" fmla="*/ 767660 h 3922026"/>
              <a:gd name="connsiteX413" fmla="*/ 10728551 w 11855435"/>
              <a:gd name="connsiteY413" fmla="*/ 771512 h 3922026"/>
              <a:gd name="connsiteX414" fmla="*/ 10686996 w 11855435"/>
              <a:gd name="connsiteY414" fmla="*/ 700382 h 3922026"/>
              <a:gd name="connsiteX415" fmla="*/ 10620161 w 11855435"/>
              <a:gd name="connsiteY415" fmla="*/ 717415 h 3922026"/>
              <a:gd name="connsiteX416" fmla="*/ 10611004 w 11855435"/>
              <a:gd name="connsiteY416" fmla="*/ 719552 h 3922026"/>
              <a:gd name="connsiteX417" fmla="*/ 10612754 w 11855435"/>
              <a:gd name="connsiteY417" fmla="*/ 721702 h 3922026"/>
              <a:gd name="connsiteX418" fmla="*/ 10620900 w 11855435"/>
              <a:gd name="connsiteY418" fmla="*/ 728657 h 3922026"/>
              <a:gd name="connsiteX419" fmla="*/ 10680064 w 11855435"/>
              <a:gd name="connsiteY419" fmla="*/ 710351 h 3922026"/>
              <a:gd name="connsiteX420" fmla="*/ 10680218 w 11855435"/>
              <a:gd name="connsiteY420" fmla="*/ 710350 h 3922026"/>
              <a:gd name="connsiteX421" fmla="*/ 10685539 w 11855435"/>
              <a:gd name="connsiteY421" fmla="*/ 708656 h 3922026"/>
              <a:gd name="connsiteX422" fmla="*/ 10680064 w 11855435"/>
              <a:gd name="connsiteY422" fmla="*/ 710351 h 3922026"/>
              <a:gd name="connsiteX423" fmla="*/ 10671834 w 11855435"/>
              <a:gd name="connsiteY423" fmla="*/ 710413 h 3922026"/>
              <a:gd name="connsiteX424" fmla="*/ 10684735 w 11855435"/>
              <a:gd name="connsiteY424" fmla="*/ 703705 h 3922026"/>
              <a:gd name="connsiteX425" fmla="*/ 10690059 w 11855435"/>
              <a:gd name="connsiteY425" fmla="*/ 702011 h 3922026"/>
              <a:gd name="connsiteX426" fmla="*/ 10686996 w 11855435"/>
              <a:gd name="connsiteY426" fmla="*/ 700382 h 3922026"/>
              <a:gd name="connsiteX427" fmla="*/ 10665113 w 11855435"/>
              <a:gd name="connsiteY427" fmla="*/ 605865 h 3922026"/>
              <a:gd name="connsiteX428" fmla="*/ 10556295 w 11855435"/>
              <a:gd name="connsiteY428" fmla="*/ 699217 h 3922026"/>
              <a:gd name="connsiteX429" fmla="*/ 10556803 w 11855435"/>
              <a:gd name="connsiteY429" fmla="*/ 718095 h 3922026"/>
              <a:gd name="connsiteX430" fmla="*/ 10593640 w 11855435"/>
              <a:gd name="connsiteY430" fmla="*/ 710772 h 3922026"/>
              <a:gd name="connsiteX431" fmla="*/ 10593975 w 11855435"/>
              <a:gd name="connsiteY431" fmla="*/ 710409 h 3922026"/>
              <a:gd name="connsiteX432" fmla="*/ 10648141 w 11855435"/>
              <a:gd name="connsiteY432" fmla="*/ 702329 h 3922026"/>
              <a:gd name="connsiteX433" fmla="*/ 10713244 w 11855435"/>
              <a:gd name="connsiteY433" fmla="*/ 685653 h 3922026"/>
              <a:gd name="connsiteX434" fmla="*/ 10710277 w 11855435"/>
              <a:gd name="connsiteY434" fmla="*/ 673310 h 3922026"/>
              <a:gd name="connsiteX435" fmla="*/ 10678224 w 11855435"/>
              <a:gd name="connsiteY435" fmla="*/ 606060 h 3922026"/>
              <a:gd name="connsiteX436" fmla="*/ 10665113 w 11855435"/>
              <a:gd name="connsiteY436" fmla="*/ 605865 h 3922026"/>
              <a:gd name="connsiteX437" fmla="*/ 7316183 w 11855435"/>
              <a:gd name="connsiteY437" fmla="*/ 572292 h 3922026"/>
              <a:gd name="connsiteX438" fmla="*/ 7287524 w 11855435"/>
              <a:gd name="connsiteY438" fmla="*/ 577897 h 3922026"/>
              <a:gd name="connsiteX439" fmla="*/ 7224041 w 11855435"/>
              <a:gd name="connsiteY439" fmla="*/ 601233 h 3922026"/>
              <a:gd name="connsiteX440" fmla="*/ 7199129 w 11855435"/>
              <a:gd name="connsiteY440" fmla="*/ 619522 h 3922026"/>
              <a:gd name="connsiteX441" fmla="*/ 7221896 w 11855435"/>
              <a:gd name="connsiteY441" fmla="*/ 646074 h 3922026"/>
              <a:gd name="connsiteX442" fmla="*/ 7246865 w 11855435"/>
              <a:gd name="connsiteY442" fmla="*/ 646479 h 3922026"/>
              <a:gd name="connsiteX443" fmla="*/ 7264660 w 11855435"/>
              <a:gd name="connsiteY443" fmla="*/ 619725 h 3922026"/>
              <a:gd name="connsiteX444" fmla="*/ 7281083 w 11855435"/>
              <a:gd name="connsiteY444" fmla="*/ 593572 h 3922026"/>
              <a:gd name="connsiteX445" fmla="*/ 9532383 w 11855435"/>
              <a:gd name="connsiteY445" fmla="*/ 551708 h 3922026"/>
              <a:gd name="connsiteX446" fmla="*/ 9510602 w 11855435"/>
              <a:gd name="connsiteY446" fmla="*/ 553016 h 3922026"/>
              <a:gd name="connsiteX447" fmla="*/ 9498512 w 11855435"/>
              <a:gd name="connsiteY447" fmla="*/ 562045 h 3922026"/>
              <a:gd name="connsiteX448" fmla="*/ 9483428 w 11855435"/>
              <a:gd name="connsiteY448" fmla="*/ 568643 h 3922026"/>
              <a:gd name="connsiteX449" fmla="*/ 9507761 w 11855435"/>
              <a:gd name="connsiteY449" fmla="*/ 564981 h 3922026"/>
              <a:gd name="connsiteX450" fmla="*/ 9518101 w 11855435"/>
              <a:gd name="connsiteY450" fmla="*/ 559204 h 3922026"/>
              <a:gd name="connsiteX451" fmla="*/ 9542838 w 11855435"/>
              <a:gd name="connsiteY451" fmla="*/ 552679 h 3922026"/>
              <a:gd name="connsiteX452" fmla="*/ 9604918 w 11855435"/>
              <a:gd name="connsiteY452" fmla="*/ 535599 h 3922026"/>
              <a:gd name="connsiteX453" fmla="*/ 9584727 w 11855435"/>
              <a:gd name="connsiteY453" fmla="*/ 539223 h 3922026"/>
              <a:gd name="connsiteX454" fmla="*/ 9558650 w 11855435"/>
              <a:gd name="connsiteY454" fmla="*/ 549127 h 3922026"/>
              <a:gd name="connsiteX455" fmla="*/ 9578594 w 11855435"/>
              <a:gd name="connsiteY455" fmla="*/ 545344 h 3922026"/>
              <a:gd name="connsiteX456" fmla="*/ 9598929 w 11855435"/>
              <a:gd name="connsiteY456" fmla="*/ 539675 h 3922026"/>
              <a:gd name="connsiteX457" fmla="*/ 9603002 w 11855435"/>
              <a:gd name="connsiteY457" fmla="*/ 538486 h 3922026"/>
              <a:gd name="connsiteX458" fmla="*/ 8977884 w 11855435"/>
              <a:gd name="connsiteY458" fmla="*/ 516074 h 3922026"/>
              <a:gd name="connsiteX459" fmla="*/ 8949515 w 11855435"/>
              <a:gd name="connsiteY459" fmla="*/ 517419 h 3922026"/>
              <a:gd name="connsiteX460" fmla="*/ 8932379 w 11855435"/>
              <a:gd name="connsiteY460" fmla="*/ 517076 h 3922026"/>
              <a:gd name="connsiteX461" fmla="*/ 8935122 w 11855435"/>
              <a:gd name="connsiteY461" fmla="*/ 521441 h 3922026"/>
              <a:gd name="connsiteX462" fmla="*/ 9024937 w 11855435"/>
              <a:gd name="connsiteY462" fmla="*/ 508050 h 3922026"/>
              <a:gd name="connsiteX463" fmla="*/ 8999719 w 11855435"/>
              <a:gd name="connsiteY463" fmla="*/ 513410 h 3922026"/>
              <a:gd name="connsiteX464" fmla="*/ 9059392 w 11855435"/>
              <a:gd name="connsiteY464" fmla="*/ 515378 h 3922026"/>
              <a:gd name="connsiteX465" fmla="*/ 9076608 w 11855435"/>
              <a:gd name="connsiteY465" fmla="*/ 513402 h 3922026"/>
              <a:gd name="connsiteX466" fmla="*/ 9849353 w 11855435"/>
              <a:gd name="connsiteY466" fmla="*/ 491811 h 3922026"/>
              <a:gd name="connsiteX467" fmla="*/ 9770354 w 11855435"/>
              <a:gd name="connsiteY467" fmla="*/ 497607 h 3922026"/>
              <a:gd name="connsiteX468" fmla="*/ 9680849 w 11855435"/>
              <a:gd name="connsiteY468" fmla="*/ 512169 h 3922026"/>
              <a:gd name="connsiteX469" fmla="*/ 9680852 w 11855435"/>
              <a:gd name="connsiteY469" fmla="*/ 512231 h 3922026"/>
              <a:gd name="connsiteX470" fmla="*/ 9682991 w 11855435"/>
              <a:gd name="connsiteY470" fmla="*/ 516073 h 3922026"/>
              <a:gd name="connsiteX471" fmla="*/ 9681003 w 11855435"/>
              <a:gd name="connsiteY471" fmla="*/ 517860 h 3922026"/>
              <a:gd name="connsiteX472" fmla="*/ 9681082 w 11855435"/>
              <a:gd name="connsiteY472" fmla="*/ 520840 h 3922026"/>
              <a:gd name="connsiteX473" fmla="*/ 9710559 w 11855435"/>
              <a:gd name="connsiteY473" fmla="*/ 514262 h 3922026"/>
              <a:gd name="connsiteX474" fmla="*/ 9730502 w 11855435"/>
              <a:gd name="connsiteY474" fmla="*/ 515302 h 3922026"/>
              <a:gd name="connsiteX475" fmla="*/ 9774460 w 11855435"/>
              <a:gd name="connsiteY475" fmla="*/ 507171 h 3922026"/>
              <a:gd name="connsiteX476" fmla="*/ 9805986 w 11855435"/>
              <a:gd name="connsiteY476" fmla="*/ 503673 h 3922026"/>
              <a:gd name="connsiteX477" fmla="*/ 9808150 w 11855435"/>
              <a:gd name="connsiteY477" fmla="*/ 502120 h 3922026"/>
              <a:gd name="connsiteX478" fmla="*/ 9813067 w 11855435"/>
              <a:gd name="connsiteY478" fmla="*/ 502017 h 3922026"/>
              <a:gd name="connsiteX479" fmla="*/ 9814526 w 11855435"/>
              <a:gd name="connsiteY479" fmla="*/ 497101 h 3922026"/>
              <a:gd name="connsiteX480" fmla="*/ 9825590 w 11855435"/>
              <a:gd name="connsiteY480" fmla="*/ 495942 h 3922026"/>
              <a:gd name="connsiteX481" fmla="*/ 9846238 w 11855435"/>
              <a:gd name="connsiteY481" fmla="*/ 495108 h 3922026"/>
              <a:gd name="connsiteX482" fmla="*/ 9846315 w 11855435"/>
              <a:gd name="connsiteY482" fmla="*/ 495098 h 3922026"/>
              <a:gd name="connsiteX483" fmla="*/ 7540260 w 11855435"/>
              <a:gd name="connsiteY483" fmla="*/ 486115 h 3922026"/>
              <a:gd name="connsiteX484" fmla="*/ 7436025 w 11855435"/>
              <a:gd name="connsiteY484" fmla="*/ 512829 h 3922026"/>
              <a:gd name="connsiteX485" fmla="*/ 7436194 w 11855435"/>
              <a:gd name="connsiteY485" fmla="*/ 519120 h 3922026"/>
              <a:gd name="connsiteX486" fmla="*/ 7449661 w 11855435"/>
              <a:gd name="connsiteY486" fmla="*/ 529095 h 3922026"/>
              <a:gd name="connsiteX487" fmla="*/ 7436533 w 11855435"/>
              <a:gd name="connsiteY487" fmla="*/ 531704 h 3922026"/>
              <a:gd name="connsiteX488" fmla="*/ 7404189 w 11855435"/>
              <a:gd name="connsiteY488" fmla="*/ 544128 h 3922026"/>
              <a:gd name="connsiteX489" fmla="*/ 7397912 w 11855435"/>
              <a:gd name="connsiteY489" fmla="*/ 526089 h 3922026"/>
              <a:gd name="connsiteX490" fmla="*/ 7390460 w 11855435"/>
              <a:gd name="connsiteY490" fmla="*/ 537628 h 3922026"/>
              <a:gd name="connsiteX491" fmla="*/ 7351916 w 11855435"/>
              <a:gd name="connsiteY491" fmla="*/ 565303 h 3922026"/>
              <a:gd name="connsiteX492" fmla="*/ 7326959 w 11855435"/>
              <a:gd name="connsiteY492" fmla="*/ 570184 h 3922026"/>
              <a:gd name="connsiteX493" fmla="*/ 7327509 w 11855435"/>
              <a:gd name="connsiteY493" fmla="*/ 590668 h 3922026"/>
              <a:gd name="connsiteX494" fmla="*/ 7387121 w 11855435"/>
              <a:gd name="connsiteY494" fmla="*/ 595625 h 3922026"/>
              <a:gd name="connsiteX495" fmla="*/ 7405364 w 11855435"/>
              <a:gd name="connsiteY495" fmla="*/ 587842 h 3922026"/>
              <a:gd name="connsiteX496" fmla="*/ 7457036 w 11855435"/>
              <a:gd name="connsiteY496" fmla="*/ 546273 h 3922026"/>
              <a:gd name="connsiteX497" fmla="*/ 7515004 w 11855435"/>
              <a:gd name="connsiteY497" fmla="*/ 528423 h 3922026"/>
              <a:gd name="connsiteX498" fmla="*/ 7514503 w 11855435"/>
              <a:gd name="connsiteY498" fmla="*/ 509880 h 3922026"/>
              <a:gd name="connsiteX499" fmla="*/ 7553718 w 11855435"/>
              <a:gd name="connsiteY499" fmla="*/ 495758 h 3922026"/>
              <a:gd name="connsiteX500" fmla="*/ 7540260 w 11855435"/>
              <a:gd name="connsiteY500" fmla="*/ 486115 h 3922026"/>
              <a:gd name="connsiteX501" fmla="*/ 10091656 w 11855435"/>
              <a:gd name="connsiteY501" fmla="*/ 484685 h 3922026"/>
              <a:gd name="connsiteX502" fmla="*/ 10070297 w 11855435"/>
              <a:gd name="connsiteY502" fmla="*/ 486090 h 3922026"/>
              <a:gd name="connsiteX503" fmla="*/ 10030633 w 11855435"/>
              <a:gd name="connsiteY503" fmla="*/ 493827 h 3922026"/>
              <a:gd name="connsiteX504" fmla="*/ 10030781 w 11855435"/>
              <a:gd name="connsiteY504" fmla="*/ 512006 h 3922026"/>
              <a:gd name="connsiteX505" fmla="*/ 10005631 w 11855435"/>
              <a:gd name="connsiteY505" fmla="*/ 512196 h 3922026"/>
              <a:gd name="connsiteX506" fmla="*/ 10007088 w 11855435"/>
              <a:gd name="connsiteY506" fmla="*/ 503922 h 3922026"/>
              <a:gd name="connsiteX507" fmla="*/ 9935478 w 11855435"/>
              <a:gd name="connsiteY507" fmla="*/ 519543 h 3922026"/>
              <a:gd name="connsiteX508" fmla="*/ 9907261 w 11855435"/>
              <a:gd name="connsiteY508" fmla="*/ 524197 h 3922026"/>
              <a:gd name="connsiteX509" fmla="*/ 9911513 w 11855435"/>
              <a:gd name="connsiteY509" fmla="*/ 532281 h 3922026"/>
              <a:gd name="connsiteX510" fmla="*/ 9848655 w 11855435"/>
              <a:gd name="connsiteY510" fmla="*/ 538520 h 3922026"/>
              <a:gd name="connsiteX511" fmla="*/ 9829861 w 11855435"/>
              <a:gd name="connsiteY511" fmla="*/ 547612 h 3922026"/>
              <a:gd name="connsiteX512" fmla="*/ 9789569 w 11855435"/>
              <a:gd name="connsiteY512" fmla="*/ 560104 h 3922026"/>
              <a:gd name="connsiteX513" fmla="*/ 9775966 w 11855435"/>
              <a:gd name="connsiteY513" fmla="*/ 564005 h 3922026"/>
              <a:gd name="connsiteX514" fmla="*/ 9779987 w 11855435"/>
              <a:gd name="connsiteY514" fmla="*/ 567516 h 3922026"/>
              <a:gd name="connsiteX515" fmla="*/ 9794424 w 11855435"/>
              <a:gd name="connsiteY515" fmla="*/ 575673 h 3922026"/>
              <a:gd name="connsiteX516" fmla="*/ 9858927 w 11855435"/>
              <a:gd name="connsiteY516" fmla="*/ 543873 h 3922026"/>
              <a:gd name="connsiteX517" fmla="*/ 10008499 w 11855435"/>
              <a:gd name="connsiteY517" fmla="*/ 520464 h 3922026"/>
              <a:gd name="connsiteX518" fmla="*/ 10085685 w 11855435"/>
              <a:gd name="connsiteY518" fmla="*/ 492799 h 3922026"/>
              <a:gd name="connsiteX519" fmla="*/ 9944392 w 11855435"/>
              <a:gd name="connsiteY519" fmla="*/ 479606 h 3922026"/>
              <a:gd name="connsiteX520" fmla="*/ 9909840 w 11855435"/>
              <a:gd name="connsiteY520" fmla="*/ 488409 h 3922026"/>
              <a:gd name="connsiteX521" fmla="*/ 9900283 w 11855435"/>
              <a:gd name="connsiteY521" fmla="*/ 491811 h 3922026"/>
              <a:gd name="connsiteX522" fmla="*/ 9891769 w 11855435"/>
              <a:gd name="connsiteY522" fmla="*/ 494745 h 3922026"/>
              <a:gd name="connsiteX523" fmla="*/ 9893861 w 11855435"/>
              <a:gd name="connsiteY523" fmla="*/ 498721 h 3922026"/>
              <a:gd name="connsiteX524" fmla="*/ 9878679 w 11855435"/>
              <a:gd name="connsiteY524" fmla="*/ 499257 h 3922026"/>
              <a:gd name="connsiteX525" fmla="*/ 9876194 w 11855435"/>
              <a:gd name="connsiteY525" fmla="*/ 500112 h 3922026"/>
              <a:gd name="connsiteX526" fmla="*/ 9872279 w 11855435"/>
              <a:gd name="connsiteY526" fmla="*/ 500489 h 3922026"/>
              <a:gd name="connsiteX527" fmla="*/ 9813676 w 11855435"/>
              <a:gd name="connsiteY527" fmla="*/ 515032 h 3922026"/>
              <a:gd name="connsiteX528" fmla="*/ 9753061 w 11855435"/>
              <a:gd name="connsiteY528" fmla="*/ 527451 h 3922026"/>
              <a:gd name="connsiteX529" fmla="*/ 9743883 w 11855435"/>
              <a:gd name="connsiteY529" fmla="*/ 526419 h 3922026"/>
              <a:gd name="connsiteX530" fmla="*/ 9741697 w 11855435"/>
              <a:gd name="connsiteY530" fmla="*/ 529779 h 3922026"/>
              <a:gd name="connsiteX531" fmla="*/ 9753061 w 11855435"/>
              <a:gd name="connsiteY531" fmla="*/ 527451 h 3922026"/>
              <a:gd name="connsiteX532" fmla="*/ 9755412 w 11855435"/>
              <a:gd name="connsiteY532" fmla="*/ 527715 h 3922026"/>
              <a:gd name="connsiteX533" fmla="*/ 9747924 w 11855435"/>
              <a:gd name="connsiteY533" fmla="*/ 532881 h 3922026"/>
              <a:gd name="connsiteX534" fmla="*/ 9745738 w 11855435"/>
              <a:gd name="connsiteY534" fmla="*/ 536241 h 3922026"/>
              <a:gd name="connsiteX535" fmla="*/ 9784995 w 11855435"/>
              <a:gd name="connsiteY535" fmla="*/ 532491 h 3922026"/>
              <a:gd name="connsiteX536" fmla="*/ 9793136 w 11855435"/>
              <a:gd name="connsiteY536" fmla="*/ 530331 h 3922026"/>
              <a:gd name="connsiteX537" fmla="*/ 9868335 w 11855435"/>
              <a:gd name="connsiteY537" fmla="*/ 510963 h 3922026"/>
              <a:gd name="connsiteX538" fmla="*/ 9937459 w 11855435"/>
              <a:gd name="connsiteY538" fmla="*/ 489573 h 3922026"/>
              <a:gd name="connsiteX539" fmla="*/ 9937615 w 11855435"/>
              <a:gd name="connsiteY539" fmla="*/ 489573 h 3922026"/>
              <a:gd name="connsiteX540" fmla="*/ 9942936 w 11855435"/>
              <a:gd name="connsiteY540" fmla="*/ 487880 h 3922026"/>
              <a:gd name="connsiteX541" fmla="*/ 9937459 w 11855435"/>
              <a:gd name="connsiteY541" fmla="*/ 489573 h 3922026"/>
              <a:gd name="connsiteX542" fmla="*/ 9929231 w 11855435"/>
              <a:gd name="connsiteY542" fmla="*/ 489636 h 3922026"/>
              <a:gd name="connsiteX543" fmla="*/ 9942133 w 11855435"/>
              <a:gd name="connsiteY543" fmla="*/ 482929 h 3922026"/>
              <a:gd name="connsiteX544" fmla="*/ 9947454 w 11855435"/>
              <a:gd name="connsiteY544" fmla="*/ 481235 h 3922026"/>
              <a:gd name="connsiteX545" fmla="*/ 9944392 w 11855435"/>
              <a:gd name="connsiteY545" fmla="*/ 479606 h 3922026"/>
              <a:gd name="connsiteX546" fmla="*/ 8693798 w 11855435"/>
              <a:gd name="connsiteY546" fmla="*/ 448015 h 3922026"/>
              <a:gd name="connsiteX547" fmla="*/ 8678573 w 11855435"/>
              <a:gd name="connsiteY547" fmla="*/ 451252 h 3922026"/>
              <a:gd name="connsiteX548" fmla="*/ 8720048 w 11855435"/>
              <a:gd name="connsiteY548" fmla="*/ 457824 h 3922026"/>
              <a:gd name="connsiteX549" fmla="*/ 8816547 w 11855435"/>
              <a:gd name="connsiteY549" fmla="*/ 482421 h 3922026"/>
              <a:gd name="connsiteX550" fmla="*/ 8889989 w 11855435"/>
              <a:gd name="connsiteY550" fmla="*/ 484883 h 3922026"/>
              <a:gd name="connsiteX551" fmla="*/ 8900786 w 11855435"/>
              <a:gd name="connsiteY551" fmla="*/ 488367 h 3922026"/>
              <a:gd name="connsiteX552" fmla="*/ 8961159 w 11855435"/>
              <a:gd name="connsiteY552" fmla="*/ 488235 h 3922026"/>
              <a:gd name="connsiteX553" fmla="*/ 9035340 w 11855435"/>
              <a:gd name="connsiteY553" fmla="*/ 488663 h 3922026"/>
              <a:gd name="connsiteX554" fmla="*/ 9090500 w 11855435"/>
              <a:gd name="connsiteY554" fmla="*/ 486084 h 3922026"/>
              <a:gd name="connsiteX555" fmla="*/ 9048641 w 11855435"/>
              <a:gd name="connsiteY555" fmla="*/ 477644 h 3922026"/>
              <a:gd name="connsiteX556" fmla="*/ 9035246 w 11855435"/>
              <a:gd name="connsiteY556" fmla="*/ 476237 h 3922026"/>
              <a:gd name="connsiteX557" fmla="*/ 8976158 w 11855435"/>
              <a:gd name="connsiteY557" fmla="*/ 474430 h 3922026"/>
              <a:gd name="connsiteX558" fmla="*/ 8974574 w 11855435"/>
              <a:gd name="connsiteY558" fmla="*/ 469863 h 3922026"/>
              <a:gd name="connsiteX559" fmla="*/ 8935477 w 11855435"/>
              <a:gd name="connsiteY559" fmla="*/ 465754 h 3922026"/>
              <a:gd name="connsiteX560" fmla="*/ 8857355 w 11855435"/>
              <a:gd name="connsiteY560" fmla="*/ 454517 h 3922026"/>
              <a:gd name="connsiteX561" fmla="*/ 8852374 w 11855435"/>
              <a:gd name="connsiteY561" fmla="*/ 472955 h 3922026"/>
              <a:gd name="connsiteX562" fmla="*/ 8829336 w 11855435"/>
              <a:gd name="connsiteY562" fmla="*/ 466448 h 3922026"/>
              <a:gd name="connsiteX563" fmla="*/ 8832999 w 11855435"/>
              <a:gd name="connsiteY563" fmla="*/ 458460 h 3922026"/>
              <a:gd name="connsiteX564" fmla="*/ 8693798 w 11855435"/>
              <a:gd name="connsiteY564" fmla="*/ 448015 h 3922026"/>
              <a:gd name="connsiteX565" fmla="*/ 8657018 w 11855435"/>
              <a:gd name="connsiteY565" fmla="*/ 414762 h 3922026"/>
              <a:gd name="connsiteX566" fmla="*/ 8637797 w 11855435"/>
              <a:gd name="connsiteY566" fmla="*/ 425774 h 3922026"/>
              <a:gd name="connsiteX567" fmla="*/ 8634800 w 11855435"/>
              <a:gd name="connsiteY567" fmla="*/ 428226 h 3922026"/>
              <a:gd name="connsiteX568" fmla="*/ 8704200 w 11855435"/>
              <a:gd name="connsiteY568" fmla="*/ 428628 h 3922026"/>
              <a:gd name="connsiteX569" fmla="*/ 8773396 w 11855435"/>
              <a:gd name="connsiteY569" fmla="*/ 425393 h 3922026"/>
              <a:gd name="connsiteX570" fmla="*/ 8773538 w 11855435"/>
              <a:gd name="connsiteY570" fmla="*/ 425433 h 3922026"/>
              <a:gd name="connsiteX571" fmla="*/ 8778880 w 11855435"/>
              <a:gd name="connsiteY571" fmla="*/ 425137 h 3922026"/>
              <a:gd name="connsiteX572" fmla="*/ 8773396 w 11855435"/>
              <a:gd name="connsiteY572" fmla="*/ 425393 h 3922026"/>
              <a:gd name="connsiteX573" fmla="*/ 8765859 w 11855435"/>
              <a:gd name="connsiteY573" fmla="*/ 423265 h 3922026"/>
              <a:gd name="connsiteX574" fmla="*/ 8779539 w 11855435"/>
              <a:gd name="connsiteY574" fmla="*/ 419913 h 3922026"/>
              <a:gd name="connsiteX575" fmla="*/ 8784880 w 11855435"/>
              <a:gd name="connsiteY575" fmla="*/ 419617 h 3922026"/>
              <a:gd name="connsiteX576" fmla="*/ 8782540 w 11855435"/>
              <a:gd name="connsiteY576" fmla="*/ 417150 h 3922026"/>
              <a:gd name="connsiteX577" fmla="*/ 8716659 w 11855435"/>
              <a:gd name="connsiteY577" fmla="*/ 416586 h 3922026"/>
              <a:gd name="connsiteX578" fmla="*/ 8449743 w 11855435"/>
              <a:gd name="connsiteY578" fmla="*/ 381156 h 3922026"/>
              <a:gd name="connsiteX579" fmla="*/ 8466478 w 11855435"/>
              <a:gd name="connsiteY579" fmla="*/ 383228 h 3922026"/>
              <a:gd name="connsiteX580" fmla="*/ 8519189 w 11855435"/>
              <a:gd name="connsiteY580" fmla="*/ 385056 h 3922026"/>
              <a:gd name="connsiteX581" fmla="*/ 8532041 w 11855435"/>
              <a:gd name="connsiteY581" fmla="*/ 384423 h 3922026"/>
              <a:gd name="connsiteX582" fmla="*/ 8497916 w 11855435"/>
              <a:gd name="connsiteY582" fmla="*/ 381195 h 3922026"/>
              <a:gd name="connsiteX583" fmla="*/ 10822559 w 11855435"/>
              <a:gd name="connsiteY583" fmla="*/ 364505 h 3922026"/>
              <a:gd name="connsiteX584" fmla="*/ 10820788 w 11855435"/>
              <a:gd name="connsiteY584" fmla="*/ 365425 h 3922026"/>
              <a:gd name="connsiteX585" fmla="*/ 10822581 w 11855435"/>
              <a:gd name="connsiteY585" fmla="*/ 365283 h 3922026"/>
              <a:gd name="connsiteX586" fmla="*/ 8321347 w 11855435"/>
              <a:gd name="connsiteY586" fmla="*/ 359134 h 3922026"/>
              <a:gd name="connsiteX587" fmla="*/ 8293192 w 11855435"/>
              <a:gd name="connsiteY587" fmla="*/ 363492 h 3922026"/>
              <a:gd name="connsiteX588" fmla="*/ 8315604 w 11855435"/>
              <a:gd name="connsiteY588" fmla="*/ 362938 h 3922026"/>
              <a:gd name="connsiteX589" fmla="*/ 8348020 w 11855435"/>
              <a:gd name="connsiteY589" fmla="*/ 367475 h 3922026"/>
              <a:gd name="connsiteX590" fmla="*/ 8362643 w 11855435"/>
              <a:gd name="connsiteY590" fmla="*/ 366504 h 3922026"/>
              <a:gd name="connsiteX591" fmla="*/ 8406825 w 11855435"/>
              <a:gd name="connsiteY591" fmla="*/ 370494 h 3922026"/>
              <a:gd name="connsiteX592" fmla="*/ 8401090 w 11855435"/>
              <a:gd name="connsiteY592" fmla="*/ 366368 h 3922026"/>
              <a:gd name="connsiteX593" fmla="*/ 8409136 w 11855435"/>
              <a:gd name="connsiteY593" fmla="*/ 363453 h 3922026"/>
              <a:gd name="connsiteX594" fmla="*/ 8374651 w 11855435"/>
              <a:gd name="connsiteY594" fmla="*/ 363518 h 3922026"/>
              <a:gd name="connsiteX595" fmla="*/ 8348919 w 11855435"/>
              <a:gd name="connsiteY595" fmla="*/ 360410 h 3922026"/>
              <a:gd name="connsiteX596" fmla="*/ 8321347 w 11855435"/>
              <a:gd name="connsiteY596" fmla="*/ 359134 h 3922026"/>
              <a:gd name="connsiteX597" fmla="*/ 8248996 w 11855435"/>
              <a:gd name="connsiteY597" fmla="*/ 356291 h 3922026"/>
              <a:gd name="connsiteX598" fmla="*/ 8216853 w 11855435"/>
              <a:gd name="connsiteY598" fmla="*/ 366624 h 3922026"/>
              <a:gd name="connsiteX599" fmla="*/ 8187211 w 11855435"/>
              <a:gd name="connsiteY599" fmla="*/ 365785 h 3922026"/>
              <a:gd name="connsiteX600" fmla="*/ 8191332 w 11855435"/>
              <a:gd name="connsiteY600" fmla="*/ 368998 h 3922026"/>
              <a:gd name="connsiteX601" fmla="*/ 8219090 w 11855435"/>
              <a:gd name="connsiteY601" fmla="*/ 372528 h 3922026"/>
              <a:gd name="connsiteX602" fmla="*/ 8250952 w 11855435"/>
              <a:gd name="connsiteY602" fmla="*/ 368841 h 3922026"/>
              <a:gd name="connsiteX603" fmla="*/ 8281485 w 11855435"/>
              <a:gd name="connsiteY603" fmla="*/ 364117 h 3922026"/>
              <a:gd name="connsiteX604" fmla="*/ 8269595 w 11855435"/>
              <a:gd name="connsiteY604" fmla="*/ 359915 h 3922026"/>
              <a:gd name="connsiteX605" fmla="*/ 8248996 w 11855435"/>
              <a:gd name="connsiteY605" fmla="*/ 356291 h 3922026"/>
              <a:gd name="connsiteX606" fmla="*/ 8417339 w 11855435"/>
              <a:gd name="connsiteY606" fmla="*/ 353515 h 3922026"/>
              <a:gd name="connsiteX607" fmla="*/ 8418423 w 11855435"/>
              <a:gd name="connsiteY607" fmla="*/ 357966 h 3922026"/>
              <a:gd name="connsiteX608" fmla="*/ 8409416 w 11855435"/>
              <a:gd name="connsiteY608" fmla="*/ 363351 h 3922026"/>
              <a:gd name="connsiteX609" fmla="*/ 8411145 w 11855435"/>
              <a:gd name="connsiteY609" fmla="*/ 362724 h 3922026"/>
              <a:gd name="connsiteX610" fmla="*/ 8525825 w 11855435"/>
              <a:gd name="connsiteY610" fmla="*/ 371514 h 3922026"/>
              <a:gd name="connsiteX611" fmla="*/ 8560447 w 11855435"/>
              <a:gd name="connsiteY611" fmla="*/ 368127 h 3922026"/>
              <a:gd name="connsiteX612" fmla="*/ 8504226 w 11855435"/>
              <a:gd name="connsiteY612" fmla="*/ 359076 h 3922026"/>
              <a:gd name="connsiteX613" fmla="*/ 8417339 w 11855435"/>
              <a:gd name="connsiteY613" fmla="*/ 353515 h 3922026"/>
              <a:gd name="connsiteX614" fmla="*/ 10686688 w 11855435"/>
              <a:gd name="connsiteY614" fmla="*/ 353502 h 3922026"/>
              <a:gd name="connsiteX615" fmla="*/ 10666500 w 11855435"/>
              <a:gd name="connsiteY615" fmla="*/ 353688 h 3922026"/>
              <a:gd name="connsiteX616" fmla="*/ 10640328 w 11855435"/>
              <a:gd name="connsiteY616" fmla="*/ 364222 h 3922026"/>
              <a:gd name="connsiteX617" fmla="*/ 10611244 w 11855435"/>
              <a:gd name="connsiteY617" fmla="*/ 372217 h 3922026"/>
              <a:gd name="connsiteX618" fmla="*/ 10619821 w 11855435"/>
              <a:gd name="connsiteY618" fmla="*/ 373964 h 3922026"/>
              <a:gd name="connsiteX619" fmla="*/ 10587484 w 11855435"/>
              <a:gd name="connsiteY619" fmla="*/ 386717 h 3922026"/>
              <a:gd name="connsiteX620" fmla="*/ 10587653 w 11855435"/>
              <a:gd name="connsiteY620" fmla="*/ 393009 h 3922026"/>
              <a:gd name="connsiteX621" fmla="*/ 10620160 w 11855435"/>
              <a:gd name="connsiteY621" fmla="*/ 386547 h 3922026"/>
              <a:gd name="connsiteX622" fmla="*/ 10655829 w 11855435"/>
              <a:gd name="connsiteY622" fmla="*/ 380913 h 3922026"/>
              <a:gd name="connsiteX623" fmla="*/ 10690892 w 11855435"/>
              <a:gd name="connsiteY623" fmla="*/ 366240 h 3922026"/>
              <a:gd name="connsiteX624" fmla="*/ 10654535 w 11855435"/>
              <a:gd name="connsiteY624" fmla="*/ 374386 h 3922026"/>
              <a:gd name="connsiteX625" fmla="*/ 10686688 w 11855435"/>
              <a:gd name="connsiteY625" fmla="*/ 353502 h 3922026"/>
              <a:gd name="connsiteX626" fmla="*/ 10938589 w 11855435"/>
              <a:gd name="connsiteY626" fmla="*/ 344555 h 3922026"/>
              <a:gd name="connsiteX627" fmla="*/ 10923870 w 11855435"/>
              <a:gd name="connsiteY627" fmla="*/ 348323 h 3922026"/>
              <a:gd name="connsiteX628" fmla="*/ 10926509 w 11855435"/>
              <a:gd name="connsiteY628" fmla="*/ 350615 h 3922026"/>
              <a:gd name="connsiteX629" fmla="*/ 10607230 w 11855435"/>
              <a:gd name="connsiteY629" fmla="*/ 343499 h 3922026"/>
              <a:gd name="connsiteX630" fmla="*/ 10591911 w 11855435"/>
              <a:gd name="connsiteY630" fmla="*/ 344227 h 3922026"/>
              <a:gd name="connsiteX631" fmla="*/ 10502438 w 11855435"/>
              <a:gd name="connsiteY631" fmla="*/ 356508 h 3922026"/>
              <a:gd name="connsiteX632" fmla="*/ 10496333 w 11855435"/>
              <a:gd name="connsiteY632" fmla="*/ 367498 h 3922026"/>
              <a:gd name="connsiteX633" fmla="*/ 10495780 w 11855435"/>
              <a:gd name="connsiteY633" fmla="*/ 367608 h 3922026"/>
              <a:gd name="connsiteX634" fmla="*/ 10499493 w 11855435"/>
              <a:gd name="connsiteY634" fmla="*/ 369520 h 3922026"/>
              <a:gd name="connsiteX635" fmla="*/ 10503062 w 11855435"/>
              <a:gd name="connsiteY635" fmla="*/ 368417 h 3922026"/>
              <a:gd name="connsiteX636" fmla="*/ 10503682 w 11855435"/>
              <a:gd name="connsiteY636" fmla="*/ 369601 h 3922026"/>
              <a:gd name="connsiteX637" fmla="*/ 10500813 w 11855435"/>
              <a:gd name="connsiteY637" fmla="*/ 370200 h 3922026"/>
              <a:gd name="connsiteX638" fmla="*/ 10502131 w 11855435"/>
              <a:gd name="connsiteY638" fmla="*/ 370880 h 3922026"/>
              <a:gd name="connsiteX639" fmla="*/ 10511097 w 11855435"/>
              <a:gd name="connsiteY639" fmla="*/ 368930 h 3922026"/>
              <a:gd name="connsiteX640" fmla="*/ 10525677 w 11855435"/>
              <a:gd name="connsiteY640" fmla="*/ 368024 h 3922026"/>
              <a:gd name="connsiteX641" fmla="*/ 10600015 w 11855435"/>
              <a:gd name="connsiteY641" fmla="*/ 345378 h 3922026"/>
              <a:gd name="connsiteX642" fmla="*/ 2775438 w 11855435"/>
              <a:gd name="connsiteY642" fmla="*/ 319955 h 3922026"/>
              <a:gd name="connsiteX643" fmla="*/ 2773142 w 11855435"/>
              <a:gd name="connsiteY643" fmla="*/ 322057 h 3922026"/>
              <a:gd name="connsiteX644" fmla="*/ 2781517 w 11855435"/>
              <a:gd name="connsiteY644" fmla="*/ 322793 h 3922026"/>
              <a:gd name="connsiteX645" fmla="*/ 2783076 w 11855435"/>
              <a:gd name="connsiteY645" fmla="*/ 323521 h 3922026"/>
              <a:gd name="connsiteX646" fmla="*/ 2776702 w 11855435"/>
              <a:gd name="connsiteY646" fmla="*/ 325837 h 3922026"/>
              <a:gd name="connsiteX647" fmla="*/ 2774403 w 11855435"/>
              <a:gd name="connsiteY647" fmla="*/ 327940 h 3922026"/>
              <a:gd name="connsiteX648" fmla="*/ 2824184 w 11855435"/>
              <a:gd name="connsiteY648" fmla="*/ 338367 h 3922026"/>
              <a:gd name="connsiteX649" fmla="*/ 2835352 w 11855435"/>
              <a:gd name="connsiteY649" fmla="*/ 339125 h 3922026"/>
              <a:gd name="connsiteX650" fmla="*/ 2839153 w 11855435"/>
              <a:gd name="connsiteY650" fmla="*/ 340648 h 3922026"/>
              <a:gd name="connsiteX651" fmla="*/ 2865515 w 11855435"/>
              <a:gd name="connsiteY651" fmla="*/ 344075 h 3922026"/>
              <a:gd name="connsiteX652" fmla="*/ 2873719 w 11855435"/>
              <a:gd name="connsiteY652" fmla="*/ 337831 h 3922026"/>
              <a:gd name="connsiteX653" fmla="*/ 2880797 w 11855435"/>
              <a:gd name="connsiteY653" fmla="*/ 330746 h 3922026"/>
              <a:gd name="connsiteX654" fmla="*/ 2873520 w 11855435"/>
              <a:gd name="connsiteY654" fmla="*/ 328705 h 3922026"/>
              <a:gd name="connsiteX655" fmla="*/ 2826196 w 11855435"/>
              <a:gd name="connsiteY655" fmla="*/ 326719 h 3922026"/>
              <a:gd name="connsiteX656" fmla="*/ 2781517 w 11855435"/>
              <a:gd name="connsiteY656" fmla="*/ 322793 h 3922026"/>
              <a:gd name="connsiteX657" fmla="*/ 11085230 w 11855435"/>
              <a:gd name="connsiteY657" fmla="*/ 296299 h 3922026"/>
              <a:gd name="connsiteX658" fmla="*/ 11026503 w 11855435"/>
              <a:gd name="connsiteY658" fmla="*/ 299757 h 3922026"/>
              <a:gd name="connsiteX659" fmla="*/ 11003765 w 11855435"/>
              <a:gd name="connsiteY659" fmla="*/ 305483 h 3922026"/>
              <a:gd name="connsiteX660" fmla="*/ 11006822 w 11855435"/>
              <a:gd name="connsiteY660" fmla="*/ 308389 h 3922026"/>
              <a:gd name="connsiteX661" fmla="*/ 10950888 w 11855435"/>
              <a:gd name="connsiteY661" fmla="*/ 323091 h 3922026"/>
              <a:gd name="connsiteX662" fmla="*/ 10933384 w 11855435"/>
              <a:gd name="connsiteY662" fmla="*/ 319023 h 3922026"/>
              <a:gd name="connsiteX663" fmla="*/ 10936481 w 11855435"/>
              <a:gd name="connsiteY663" fmla="*/ 312110 h 3922026"/>
              <a:gd name="connsiteX664" fmla="*/ 10927459 w 11855435"/>
              <a:gd name="connsiteY664" fmla="*/ 312164 h 3922026"/>
              <a:gd name="connsiteX665" fmla="*/ 10926711 w 11855435"/>
              <a:gd name="connsiteY665" fmla="*/ 320407 h 3922026"/>
              <a:gd name="connsiteX666" fmla="*/ 10870630 w 11855435"/>
              <a:gd name="connsiteY666" fmla="*/ 327100 h 3922026"/>
              <a:gd name="connsiteX667" fmla="*/ 10869294 w 11855435"/>
              <a:gd name="connsiteY667" fmla="*/ 320992 h 3922026"/>
              <a:gd name="connsiteX668" fmla="*/ 10857934 w 11855435"/>
              <a:gd name="connsiteY668" fmla="*/ 325231 h 3922026"/>
              <a:gd name="connsiteX669" fmla="*/ 10861435 w 11855435"/>
              <a:gd name="connsiteY669" fmla="*/ 326045 h 3922026"/>
              <a:gd name="connsiteX670" fmla="*/ 10864934 w 11855435"/>
              <a:gd name="connsiteY670" fmla="*/ 326860 h 3922026"/>
              <a:gd name="connsiteX671" fmla="*/ 10859949 w 11855435"/>
              <a:gd name="connsiteY671" fmla="*/ 329658 h 3922026"/>
              <a:gd name="connsiteX672" fmla="*/ 10851458 w 11855435"/>
              <a:gd name="connsiteY672" fmla="*/ 331639 h 3922026"/>
              <a:gd name="connsiteX673" fmla="*/ 10854958 w 11855435"/>
              <a:gd name="connsiteY673" fmla="*/ 332455 h 3922026"/>
              <a:gd name="connsiteX674" fmla="*/ 10829486 w 11855435"/>
              <a:gd name="connsiteY674" fmla="*/ 338407 h 3922026"/>
              <a:gd name="connsiteX675" fmla="*/ 10827998 w 11855435"/>
              <a:gd name="connsiteY675" fmla="*/ 342018 h 3922026"/>
              <a:gd name="connsiteX676" fmla="*/ 10823007 w 11855435"/>
              <a:gd name="connsiteY676" fmla="*/ 344816 h 3922026"/>
              <a:gd name="connsiteX677" fmla="*/ 10819506 w 11855435"/>
              <a:gd name="connsiteY677" fmla="*/ 344003 h 3922026"/>
              <a:gd name="connsiteX678" fmla="*/ 10816005 w 11855435"/>
              <a:gd name="connsiteY678" fmla="*/ 343189 h 3922026"/>
              <a:gd name="connsiteX679" fmla="*/ 10820994 w 11855435"/>
              <a:gd name="connsiteY679" fmla="*/ 340392 h 3922026"/>
              <a:gd name="connsiteX680" fmla="*/ 10817494 w 11855435"/>
              <a:gd name="connsiteY680" fmla="*/ 339577 h 3922026"/>
              <a:gd name="connsiteX681" fmla="*/ 10813027 w 11855435"/>
              <a:gd name="connsiteY681" fmla="*/ 350412 h 3922026"/>
              <a:gd name="connsiteX682" fmla="*/ 10805061 w 11855435"/>
              <a:gd name="connsiteY682" fmla="*/ 360433 h 3922026"/>
              <a:gd name="connsiteX683" fmla="*/ 10820183 w 11855435"/>
              <a:gd name="connsiteY683" fmla="*/ 360979 h 3922026"/>
              <a:gd name="connsiteX684" fmla="*/ 10822462 w 11855435"/>
              <a:gd name="connsiteY684" fmla="*/ 360968 h 3922026"/>
              <a:gd name="connsiteX685" fmla="*/ 10822073 w 11855435"/>
              <a:gd name="connsiteY685" fmla="*/ 346407 h 3922026"/>
              <a:gd name="connsiteX686" fmla="*/ 10854738 w 11855435"/>
              <a:gd name="connsiteY686" fmla="*/ 345906 h 3922026"/>
              <a:gd name="connsiteX687" fmla="*/ 10855246 w 11855435"/>
              <a:gd name="connsiteY687" fmla="*/ 364782 h 3922026"/>
              <a:gd name="connsiteX688" fmla="*/ 10876235 w 11855435"/>
              <a:gd name="connsiteY688" fmla="*/ 359555 h 3922026"/>
              <a:gd name="connsiteX689" fmla="*/ 10872298 w 11855435"/>
              <a:gd name="connsiteY689" fmla="*/ 354727 h 3922026"/>
              <a:gd name="connsiteX690" fmla="*/ 10880333 w 11855435"/>
              <a:gd name="connsiteY690" fmla="*/ 348721 h 3922026"/>
              <a:gd name="connsiteX691" fmla="*/ 10895723 w 11855435"/>
              <a:gd name="connsiteY691" fmla="*/ 348045 h 3922026"/>
              <a:gd name="connsiteX692" fmla="*/ 10898190 w 11855435"/>
              <a:gd name="connsiteY692" fmla="*/ 347276 h 3922026"/>
              <a:gd name="connsiteX693" fmla="*/ 10913499 w 11855435"/>
              <a:gd name="connsiteY693" fmla="*/ 334224 h 3922026"/>
              <a:gd name="connsiteX694" fmla="*/ 10917730 w 11855435"/>
              <a:gd name="connsiteY694" fmla="*/ 341175 h 3922026"/>
              <a:gd name="connsiteX695" fmla="*/ 10918368 w 11855435"/>
              <a:gd name="connsiteY695" fmla="*/ 340976 h 3922026"/>
              <a:gd name="connsiteX696" fmla="*/ 10938175 w 11855435"/>
              <a:gd name="connsiteY696" fmla="*/ 331937 h 3922026"/>
              <a:gd name="connsiteX697" fmla="*/ 10974992 w 11855435"/>
              <a:gd name="connsiteY697" fmla="*/ 326395 h 3922026"/>
              <a:gd name="connsiteX698" fmla="*/ 11011623 w 11855435"/>
              <a:gd name="connsiteY698" fmla="*/ 311375 h 3922026"/>
              <a:gd name="connsiteX699" fmla="*/ 11058620 w 11855435"/>
              <a:gd name="connsiteY699" fmla="*/ 303428 h 3922026"/>
              <a:gd name="connsiteX700" fmla="*/ 11077112 w 11855435"/>
              <a:gd name="connsiteY700" fmla="*/ 298275 h 3922026"/>
              <a:gd name="connsiteX701" fmla="*/ 11085244 w 11855435"/>
              <a:gd name="connsiteY701" fmla="*/ 296460 h 3922026"/>
              <a:gd name="connsiteX702" fmla="*/ 10885337 w 11855435"/>
              <a:gd name="connsiteY702" fmla="*/ 294710 h 3922026"/>
              <a:gd name="connsiteX703" fmla="*/ 10780904 w 11855435"/>
              <a:gd name="connsiteY703" fmla="*/ 315574 h 3922026"/>
              <a:gd name="connsiteX704" fmla="*/ 10784145 w 11855435"/>
              <a:gd name="connsiteY704" fmla="*/ 316916 h 3922026"/>
              <a:gd name="connsiteX705" fmla="*/ 10787385 w 11855435"/>
              <a:gd name="connsiteY705" fmla="*/ 318260 h 3922026"/>
              <a:gd name="connsiteX706" fmla="*/ 10782151 w 11855435"/>
              <a:gd name="connsiteY706" fmla="*/ 320365 h 3922026"/>
              <a:gd name="connsiteX707" fmla="*/ 10773677 w 11855435"/>
              <a:gd name="connsiteY707" fmla="*/ 321130 h 3922026"/>
              <a:gd name="connsiteX708" fmla="*/ 10776917 w 11855435"/>
              <a:gd name="connsiteY708" fmla="*/ 322474 h 3922026"/>
              <a:gd name="connsiteX709" fmla="*/ 10772009 w 11855435"/>
              <a:gd name="connsiteY709" fmla="*/ 324073 h 3922026"/>
              <a:gd name="connsiteX710" fmla="*/ 10773850 w 11855435"/>
              <a:gd name="connsiteY710" fmla="*/ 324506 h 3922026"/>
              <a:gd name="connsiteX711" fmla="*/ 10731133 w 11855435"/>
              <a:gd name="connsiteY711" fmla="*/ 338586 h 3922026"/>
              <a:gd name="connsiteX712" fmla="*/ 10729651 w 11855435"/>
              <a:gd name="connsiteY712" fmla="*/ 340839 h 3922026"/>
              <a:gd name="connsiteX713" fmla="*/ 10724574 w 11855435"/>
              <a:gd name="connsiteY713" fmla="*/ 343545 h 3922026"/>
              <a:gd name="connsiteX714" fmla="*/ 10740773 w 11855435"/>
              <a:gd name="connsiteY714" fmla="*/ 350258 h 3922026"/>
              <a:gd name="connsiteX715" fmla="*/ 10706440 w 11855435"/>
              <a:gd name="connsiteY715" fmla="*/ 362755 h 3922026"/>
              <a:gd name="connsiteX716" fmla="*/ 10691366 w 11855435"/>
              <a:gd name="connsiteY716" fmla="*/ 366133 h 3922026"/>
              <a:gd name="connsiteX717" fmla="*/ 10702839 w 11855435"/>
              <a:gd name="connsiteY717" fmla="*/ 370748 h 3922026"/>
              <a:gd name="connsiteX718" fmla="*/ 10756047 w 11855435"/>
              <a:gd name="connsiteY718" fmla="*/ 349041 h 3922026"/>
              <a:gd name="connsiteX719" fmla="*/ 10799989 w 11855435"/>
              <a:gd name="connsiteY719" fmla="*/ 335509 h 3922026"/>
              <a:gd name="connsiteX720" fmla="*/ 10856448 w 11855435"/>
              <a:gd name="connsiteY720" fmla="*/ 317118 h 3922026"/>
              <a:gd name="connsiteX721" fmla="*/ 10862314 w 11855435"/>
              <a:gd name="connsiteY721" fmla="*/ 307619 h 3922026"/>
              <a:gd name="connsiteX722" fmla="*/ 10885337 w 11855435"/>
              <a:gd name="connsiteY722" fmla="*/ 294710 h 3922026"/>
              <a:gd name="connsiteX723" fmla="*/ 8592293 w 11855435"/>
              <a:gd name="connsiteY723" fmla="*/ 57269 h 3922026"/>
              <a:gd name="connsiteX724" fmla="*/ 8590961 w 11855435"/>
              <a:gd name="connsiteY724" fmla="*/ 58251 h 3922026"/>
              <a:gd name="connsiteX725" fmla="*/ 8595231 w 11855435"/>
              <a:gd name="connsiteY725" fmla="*/ 59211 h 3922026"/>
              <a:gd name="connsiteX726" fmla="*/ 8595985 w 11855435"/>
              <a:gd name="connsiteY726" fmla="*/ 59707 h 3922026"/>
              <a:gd name="connsiteX727" fmla="*/ 8592531 w 11855435"/>
              <a:gd name="connsiteY727" fmla="*/ 60533 h 3922026"/>
              <a:gd name="connsiteX728" fmla="*/ 8591196 w 11855435"/>
              <a:gd name="connsiteY728" fmla="*/ 61518 h 3922026"/>
              <a:gd name="connsiteX729" fmla="*/ 8600163 w 11855435"/>
              <a:gd name="connsiteY729" fmla="*/ 64343 h 3922026"/>
              <a:gd name="connsiteX730" fmla="*/ 8612290 w 11855435"/>
              <a:gd name="connsiteY730" fmla="*/ 63037 h 3922026"/>
              <a:gd name="connsiteX731" fmla="*/ 8595231 w 11855435"/>
              <a:gd name="connsiteY731" fmla="*/ 59211 h 3922026"/>
              <a:gd name="connsiteX732" fmla="*/ 8335730 w 11855435"/>
              <a:gd name="connsiteY732" fmla="*/ 34972 h 3922026"/>
              <a:gd name="connsiteX733" fmla="*/ 8314782 w 11855435"/>
              <a:gd name="connsiteY733" fmla="*/ 36660 h 3922026"/>
              <a:gd name="connsiteX734" fmla="*/ 8299953 w 11855435"/>
              <a:gd name="connsiteY734" fmla="*/ 35561 h 3922026"/>
              <a:gd name="connsiteX735" fmla="*/ 8293303 w 11855435"/>
              <a:gd name="connsiteY735" fmla="*/ 36139 h 3922026"/>
              <a:gd name="connsiteX736" fmla="*/ 8342786 w 11855435"/>
              <a:gd name="connsiteY736" fmla="*/ 39461 h 3922026"/>
              <a:gd name="connsiteX737" fmla="*/ 8425440 w 11855435"/>
              <a:gd name="connsiteY737" fmla="*/ 53780 h 3922026"/>
              <a:gd name="connsiteX738" fmla="*/ 8460017 w 11855435"/>
              <a:gd name="connsiteY738" fmla="*/ 46907 h 3922026"/>
              <a:gd name="connsiteX739" fmla="*/ 8452478 w 11855435"/>
              <a:gd name="connsiteY739" fmla="*/ 46886 h 3922026"/>
              <a:gd name="connsiteX740" fmla="*/ 8419918 w 11855435"/>
              <a:gd name="connsiteY740" fmla="*/ 43386 h 3922026"/>
              <a:gd name="connsiteX741" fmla="*/ 8429961 w 11855435"/>
              <a:gd name="connsiteY741" fmla="*/ 46296 h 3922026"/>
              <a:gd name="connsiteX742" fmla="*/ 8425960 w 11855435"/>
              <a:gd name="connsiteY742" fmla="*/ 49245 h 3922026"/>
              <a:gd name="connsiteX743" fmla="*/ 8401323 w 11855435"/>
              <a:gd name="connsiteY743" fmla="*/ 48497 h 3922026"/>
              <a:gd name="connsiteX744" fmla="*/ 8397635 w 11855435"/>
              <a:gd name="connsiteY744" fmla="*/ 46060 h 3922026"/>
              <a:gd name="connsiteX745" fmla="*/ 8401401 w 11855435"/>
              <a:gd name="connsiteY745" fmla="*/ 39848 h 3922026"/>
              <a:gd name="connsiteX746" fmla="*/ 8371194 w 11855435"/>
              <a:gd name="connsiteY746" fmla="*/ 39768 h 3922026"/>
              <a:gd name="connsiteX747" fmla="*/ 8337299 w 11855435"/>
              <a:gd name="connsiteY747" fmla="*/ 37252 h 3922026"/>
              <a:gd name="connsiteX748" fmla="*/ 8335730 w 11855435"/>
              <a:gd name="connsiteY748" fmla="*/ 34972 h 3922026"/>
              <a:gd name="connsiteX749" fmla="*/ 8238040 w 11855435"/>
              <a:gd name="connsiteY749" fmla="*/ 25375 h 3922026"/>
              <a:gd name="connsiteX750" fmla="*/ 8217001 w 11855435"/>
              <a:gd name="connsiteY750" fmla="*/ 29638 h 3922026"/>
              <a:gd name="connsiteX751" fmla="*/ 8201803 w 11855435"/>
              <a:gd name="connsiteY751" fmla="*/ 30431 h 3922026"/>
              <a:gd name="connsiteX752" fmla="*/ 8162320 w 11855435"/>
              <a:gd name="connsiteY752" fmla="*/ 38692 h 3922026"/>
              <a:gd name="connsiteX753" fmla="*/ 8155054 w 11855435"/>
              <a:gd name="connsiteY753" fmla="*/ 39976 h 3922026"/>
              <a:gd name="connsiteX754" fmla="*/ 8184770 w 11855435"/>
              <a:gd name="connsiteY754" fmla="*/ 35394 h 3922026"/>
              <a:gd name="connsiteX755" fmla="*/ 8240419 w 11855435"/>
              <a:gd name="connsiteY755" fmla="*/ 32590 h 3922026"/>
              <a:gd name="connsiteX756" fmla="*/ 8242549 w 11855435"/>
              <a:gd name="connsiteY756" fmla="*/ 32733 h 3922026"/>
              <a:gd name="connsiteX757" fmla="*/ 8242522 w 11855435"/>
              <a:gd name="connsiteY757" fmla="*/ 28029 h 3922026"/>
              <a:gd name="connsiteX758" fmla="*/ 8264254 w 11855435"/>
              <a:gd name="connsiteY758" fmla="*/ 27499 h 3922026"/>
              <a:gd name="connsiteX759" fmla="*/ 8270197 w 11855435"/>
              <a:gd name="connsiteY759" fmla="*/ 25911 h 3922026"/>
              <a:gd name="connsiteX760" fmla="*/ 8271869 w 11855435"/>
              <a:gd name="connsiteY760" fmla="*/ 25724 h 3922026"/>
              <a:gd name="connsiteX761" fmla="*/ 8239934 w 11855435"/>
              <a:gd name="connsiteY761" fmla="*/ 27388 h 3922026"/>
              <a:gd name="connsiteX762" fmla="*/ 8238040 w 11855435"/>
              <a:gd name="connsiteY762" fmla="*/ 25375 h 3922026"/>
              <a:gd name="connsiteX763" fmla="*/ 8305345 w 11855435"/>
              <a:gd name="connsiteY763" fmla="*/ 21868 h 3922026"/>
              <a:gd name="connsiteX764" fmla="*/ 8284324 w 11855435"/>
              <a:gd name="connsiteY764" fmla="*/ 24410 h 3922026"/>
              <a:gd name="connsiteX765" fmla="*/ 8305798 w 11855435"/>
              <a:gd name="connsiteY765" fmla="*/ 23988 h 3922026"/>
              <a:gd name="connsiteX766" fmla="*/ 8395058 w 11855435"/>
              <a:gd name="connsiteY766" fmla="*/ 430 h 3922026"/>
              <a:gd name="connsiteX767" fmla="*/ 8410265 w 11855435"/>
              <a:gd name="connsiteY767" fmla="*/ 2672 h 3922026"/>
              <a:gd name="connsiteX768" fmla="*/ 8490716 w 11855435"/>
              <a:gd name="connsiteY768" fmla="*/ 5870 h 3922026"/>
              <a:gd name="connsiteX769" fmla="*/ 8497899 w 11855435"/>
              <a:gd name="connsiteY769" fmla="*/ 8663 h 3922026"/>
              <a:gd name="connsiteX770" fmla="*/ 8529639 w 11855435"/>
              <a:gd name="connsiteY770" fmla="*/ 13344 h 3922026"/>
              <a:gd name="connsiteX771" fmla="*/ 8535204 w 11855435"/>
              <a:gd name="connsiteY771" fmla="*/ 11998 h 3922026"/>
              <a:gd name="connsiteX772" fmla="*/ 8549849 w 11855435"/>
              <a:gd name="connsiteY772" fmla="*/ 15456 h 3922026"/>
              <a:gd name="connsiteX773" fmla="*/ 8547952 w 11855435"/>
              <a:gd name="connsiteY773" fmla="*/ 13443 h 3922026"/>
              <a:gd name="connsiteX774" fmla="*/ 8559152 w 11855435"/>
              <a:gd name="connsiteY774" fmla="*/ 16051 h 3922026"/>
              <a:gd name="connsiteX775" fmla="*/ 8559893 w 11855435"/>
              <a:gd name="connsiteY775" fmla="*/ 21238 h 3922026"/>
              <a:gd name="connsiteX776" fmla="*/ 8553637 w 11855435"/>
              <a:gd name="connsiteY776" fmla="*/ 19482 h 3922026"/>
              <a:gd name="connsiteX777" fmla="*/ 8528440 w 11855435"/>
              <a:gd name="connsiteY777" fmla="*/ 18419 h 3922026"/>
              <a:gd name="connsiteX778" fmla="*/ 8504650 w 11855435"/>
              <a:gd name="connsiteY778" fmla="*/ 16327 h 3922026"/>
              <a:gd name="connsiteX779" fmla="*/ 8501414 w 11855435"/>
              <a:gd name="connsiteY779" fmla="*/ 14814 h 3922026"/>
              <a:gd name="connsiteX780" fmla="*/ 8500191 w 11855435"/>
              <a:gd name="connsiteY780" fmla="*/ 15933 h 3922026"/>
              <a:gd name="connsiteX781" fmla="*/ 8504650 w 11855435"/>
              <a:gd name="connsiteY781" fmla="*/ 16327 h 3922026"/>
              <a:gd name="connsiteX782" fmla="*/ 8505481 w 11855435"/>
              <a:gd name="connsiteY782" fmla="*/ 16714 h 3922026"/>
              <a:gd name="connsiteX783" fmla="*/ 8502086 w 11855435"/>
              <a:gd name="connsiteY783" fmla="*/ 17948 h 3922026"/>
              <a:gd name="connsiteX784" fmla="*/ 8500862 w 11855435"/>
              <a:gd name="connsiteY784" fmla="*/ 19065 h 3922026"/>
              <a:gd name="connsiteX785" fmla="*/ 8557822 w 11855435"/>
              <a:gd name="connsiteY785" fmla="*/ 28766 h 3922026"/>
              <a:gd name="connsiteX786" fmla="*/ 8561141 w 11855435"/>
              <a:gd name="connsiteY786" fmla="*/ 29965 h 3922026"/>
              <a:gd name="connsiteX787" fmla="*/ 8562160 w 11855435"/>
              <a:gd name="connsiteY787" fmla="*/ 37108 h 3922026"/>
              <a:gd name="connsiteX788" fmla="*/ 8532992 w 11855435"/>
              <a:gd name="connsiteY788" fmla="*/ 31117 h 3922026"/>
              <a:gd name="connsiteX789" fmla="*/ 8487008 w 11855435"/>
              <a:gd name="connsiteY789" fmla="*/ 26123 h 3922026"/>
              <a:gd name="connsiteX790" fmla="*/ 8455269 w 11855435"/>
              <a:gd name="connsiteY790" fmla="*/ 21444 h 3922026"/>
              <a:gd name="connsiteX791" fmla="*/ 8453218 w 11855435"/>
              <a:gd name="connsiteY791" fmla="*/ 28939 h 3922026"/>
              <a:gd name="connsiteX792" fmla="*/ 8443862 w 11855435"/>
              <a:gd name="connsiteY792" fmla="*/ 26260 h 3922026"/>
              <a:gd name="connsiteX793" fmla="*/ 8445362 w 11855435"/>
              <a:gd name="connsiteY793" fmla="*/ 23014 h 3922026"/>
              <a:gd name="connsiteX794" fmla="*/ 8388793 w 11855435"/>
              <a:gd name="connsiteY794" fmla="*/ 18573 h 3922026"/>
              <a:gd name="connsiteX795" fmla="*/ 8358122 w 11855435"/>
              <a:gd name="connsiteY795" fmla="*/ 22283 h 3922026"/>
              <a:gd name="connsiteX796" fmla="*/ 8324608 w 11855435"/>
              <a:gd name="connsiteY796" fmla="*/ 22974 h 3922026"/>
              <a:gd name="connsiteX797" fmla="*/ 8328464 w 11855435"/>
              <a:gd name="connsiteY797" fmla="*/ 23542 h 3922026"/>
              <a:gd name="connsiteX798" fmla="*/ 8336507 w 11855435"/>
              <a:gd name="connsiteY798" fmla="*/ 23385 h 3922026"/>
              <a:gd name="connsiteX799" fmla="*/ 8337143 w 11855435"/>
              <a:gd name="connsiteY799" fmla="*/ 25338 h 3922026"/>
              <a:gd name="connsiteX800" fmla="*/ 8384296 w 11855435"/>
              <a:gd name="connsiteY800" fmla="*/ 26674 h 3922026"/>
              <a:gd name="connsiteX801" fmla="*/ 8396457 w 11855435"/>
              <a:gd name="connsiteY801" fmla="*/ 29743 h 3922026"/>
              <a:gd name="connsiteX802" fmla="*/ 8458677 w 11855435"/>
              <a:gd name="connsiteY802" fmla="*/ 35443 h 3922026"/>
              <a:gd name="connsiteX803" fmla="*/ 8487854 w 11855435"/>
              <a:gd name="connsiteY803" fmla="*/ 39504 h 3922026"/>
              <a:gd name="connsiteX804" fmla="*/ 8494470 w 11855435"/>
              <a:gd name="connsiteY804" fmla="*/ 40057 h 3922026"/>
              <a:gd name="connsiteX805" fmla="*/ 8503581 w 11855435"/>
              <a:gd name="connsiteY805" fmla="*/ 38247 h 3922026"/>
              <a:gd name="connsiteX806" fmla="*/ 8515064 w 11855435"/>
              <a:gd name="connsiteY806" fmla="*/ 41774 h 3922026"/>
              <a:gd name="connsiteX807" fmla="*/ 8515272 w 11855435"/>
              <a:gd name="connsiteY807" fmla="*/ 41791 h 3922026"/>
              <a:gd name="connsiteX808" fmla="*/ 8515326 w 11855435"/>
              <a:gd name="connsiteY808" fmla="*/ 41816 h 3922026"/>
              <a:gd name="connsiteX809" fmla="*/ 8517446 w 11855435"/>
              <a:gd name="connsiteY809" fmla="*/ 41972 h 3922026"/>
              <a:gd name="connsiteX810" fmla="*/ 8515272 w 11855435"/>
              <a:gd name="connsiteY810" fmla="*/ 41791 h 3922026"/>
              <a:gd name="connsiteX811" fmla="*/ 8512422 w 11855435"/>
              <a:gd name="connsiteY811" fmla="*/ 40518 h 3922026"/>
              <a:gd name="connsiteX812" fmla="*/ 8517993 w 11855435"/>
              <a:gd name="connsiteY812" fmla="*/ 39850 h 3922026"/>
              <a:gd name="connsiteX813" fmla="*/ 8520111 w 11855435"/>
              <a:gd name="connsiteY813" fmla="*/ 40006 h 3922026"/>
              <a:gd name="connsiteX814" fmla="*/ 8519327 w 11855435"/>
              <a:gd name="connsiteY814" fmla="*/ 38866 h 3922026"/>
              <a:gd name="connsiteX815" fmla="*/ 8465347 w 11855435"/>
              <a:gd name="connsiteY815" fmla="*/ 30530 h 3922026"/>
              <a:gd name="connsiteX816" fmla="*/ 8468562 w 11855435"/>
              <a:gd name="connsiteY816" fmla="*/ 26440 h 3922026"/>
              <a:gd name="connsiteX817" fmla="*/ 8482842 w 11855435"/>
              <a:gd name="connsiteY817" fmla="*/ 29664 h 3922026"/>
              <a:gd name="connsiteX818" fmla="*/ 8505596 w 11855435"/>
              <a:gd name="connsiteY818" fmla="*/ 33519 h 3922026"/>
              <a:gd name="connsiteX819" fmla="*/ 8583113 w 11855435"/>
              <a:gd name="connsiteY819" fmla="*/ 46851 h 3922026"/>
              <a:gd name="connsiteX820" fmla="*/ 8589704 w 11855435"/>
              <a:gd name="connsiteY820" fmla="*/ 50586 h 3922026"/>
              <a:gd name="connsiteX821" fmla="*/ 8619835 w 11855435"/>
              <a:gd name="connsiteY821" fmla="*/ 59315 h 3922026"/>
              <a:gd name="connsiteX822" fmla="*/ 8625402 w 11855435"/>
              <a:gd name="connsiteY822" fmla="*/ 58647 h 3922026"/>
              <a:gd name="connsiteX823" fmla="*/ 8630913 w 11855435"/>
              <a:gd name="connsiteY823" fmla="*/ 61034 h 3922026"/>
              <a:gd name="connsiteX824" fmla="*/ 8647424 w 11855435"/>
              <a:gd name="connsiteY824" fmla="*/ 59256 h 3922026"/>
              <a:gd name="connsiteX825" fmla="*/ 8687984 w 11855435"/>
              <a:gd name="connsiteY825" fmla="*/ 95140 h 3922026"/>
              <a:gd name="connsiteX826" fmla="*/ 8688978 w 11855435"/>
              <a:gd name="connsiteY826" fmla="*/ 132230 h 3922026"/>
              <a:gd name="connsiteX827" fmla="*/ 8728871 w 11855435"/>
              <a:gd name="connsiteY827" fmla="*/ 143277 h 3922026"/>
              <a:gd name="connsiteX828" fmla="*/ 8625033 w 11855435"/>
              <a:gd name="connsiteY828" fmla="*/ 178902 h 3922026"/>
              <a:gd name="connsiteX829" fmla="*/ 8597678 w 11855435"/>
              <a:gd name="connsiteY829" fmla="*/ 195220 h 3922026"/>
              <a:gd name="connsiteX830" fmla="*/ 8605438 w 11855435"/>
              <a:gd name="connsiteY830" fmla="*/ 192517 h 3922026"/>
              <a:gd name="connsiteX831" fmla="*/ 8623402 w 11855435"/>
              <a:gd name="connsiteY831" fmla="*/ 186863 h 3922026"/>
              <a:gd name="connsiteX832" fmla="*/ 8626805 w 11855435"/>
              <a:gd name="connsiteY832" fmla="*/ 197775 h 3922026"/>
              <a:gd name="connsiteX833" fmla="*/ 8604953 w 11855435"/>
              <a:gd name="connsiteY833" fmla="*/ 204000 h 3922026"/>
              <a:gd name="connsiteX834" fmla="*/ 8599380 w 11855435"/>
              <a:gd name="connsiteY834" fmla="*/ 207022 h 3922026"/>
              <a:gd name="connsiteX835" fmla="*/ 8594628 w 11855435"/>
              <a:gd name="connsiteY835" fmla="*/ 208798 h 3922026"/>
              <a:gd name="connsiteX836" fmla="*/ 8594471 w 11855435"/>
              <a:gd name="connsiteY836" fmla="*/ 208741 h 3922026"/>
              <a:gd name="connsiteX837" fmla="*/ 8592973 w 11855435"/>
              <a:gd name="connsiteY837" fmla="*/ 209419 h 3922026"/>
              <a:gd name="connsiteX838" fmla="*/ 8594628 w 11855435"/>
              <a:gd name="connsiteY838" fmla="*/ 208798 h 3922026"/>
              <a:gd name="connsiteX839" fmla="*/ 8595162 w 11855435"/>
              <a:gd name="connsiteY839" fmla="*/ 209001 h 3922026"/>
              <a:gd name="connsiteX840" fmla="*/ 8596524 w 11855435"/>
              <a:gd name="connsiteY840" fmla="*/ 208480 h 3922026"/>
              <a:gd name="connsiteX841" fmla="*/ 8596417 w 11855435"/>
              <a:gd name="connsiteY841" fmla="*/ 209068 h 3922026"/>
              <a:gd name="connsiteX842" fmla="*/ 8541277 w 11855435"/>
              <a:gd name="connsiteY842" fmla="*/ 224516 h 3922026"/>
              <a:gd name="connsiteX843" fmla="*/ 8541265 w 11855435"/>
              <a:gd name="connsiteY843" fmla="*/ 224523 h 3922026"/>
              <a:gd name="connsiteX844" fmla="*/ 8470341 w 11855435"/>
              <a:gd name="connsiteY844" fmla="*/ 242409 h 3922026"/>
              <a:gd name="connsiteX845" fmla="*/ 8428757 w 11855435"/>
              <a:gd name="connsiteY845" fmla="*/ 244109 h 3922026"/>
              <a:gd name="connsiteX846" fmla="*/ 8405919 w 11855435"/>
              <a:gd name="connsiteY846" fmla="*/ 248075 h 3922026"/>
              <a:gd name="connsiteX847" fmla="*/ 8375250 w 11855435"/>
              <a:gd name="connsiteY847" fmla="*/ 252065 h 3922026"/>
              <a:gd name="connsiteX848" fmla="*/ 8346856 w 11855435"/>
              <a:gd name="connsiteY848" fmla="*/ 257214 h 3922026"/>
              <a:gd name="connsiteX849" fmla="*/ 8346794 w 11855435"/>
              <a:gd name="connsiteY849" fmla="*/ 257206 h 3922026"/>
              <a:gd name="connsiteX850" fmla="*/ 8344606 w 11855435"/>
              <a:gd name="connsiteY850" fmla="*/ 257622 h 3922026"/>
              <a:gd name="connsiteX851" fmla="*/ 8346856 w 11855435"/>
              <a:gd name="connsiteY851" fmla="*/ 257214 h 3922026"/>
              <a:gd name="connsiteX852" fmla="*/ 8350096 w 11855435"/>
              <a:gd name="connsiteY852" fmla="*/ 257626 h 3922026"/>
              <a:gd name="connsiteX853" fmla="*/ 8344644 w 11855435"/>
              <a:gd name="connsiteY853" fmla="*/ 259710 h 3922026"/>
              <a:gd name="connsiteX854" fmla="*/ 8342455 w 11855435"/>
              <a:gd name="connsiteY854" fmla="*/ 260125 h 3922026"/>
              <a:gd name="connsiteX855" fmla="*/ 8343567 w 11855435"/>
              <a:gd name="connsiteY855" fmla="*/ 260960 h 3922026"/>
              <a:gd name="connsiteX856" fmla="*/ 8400540 w 11855435"/>
              <a:gd name="connsiteY856" fmla="*/ 254333 h 3922026"/>
              <a:gd name="connsiteX857" fmla="*/ 8398424 w 11855435"/>
              <a:gd name="connsiteY857" fmla="*/ 258925 h 3922026"/>
              <a:gd name="connsiteX858" fmla="*/ 8383070 w 11855435"/>
              <a:gd name="connsiteY858" fmla="*/ 259746 h 3922026"/>
              <a:gd name="connsiteX859" fmla="*/ 8358960 w 11855435"/>
              <a:gd name="connsiteY859" fmla="*/ 262228 h 3922026"/>
              <a:gd name="connsiteX860" fmla="*/ 8276766 w 11855435"/>
              <a:gd name="connsiteY860" fmla="*/ 270501 h 3922026"/>
              <a:gd name="connsiteX861" fmla="*/ 8273930 w 11855435"/>
              <a:gd name="connsiteY861" fmla="*/ 269885 h 3922026"/>
              <a:gd name="connsiteX862" fmla="*/ 8183245 w 11855435"/>
              <a:gd name="connsiteY862" fmla="*/ 302022 h 3922026"/>
              <a:gd name="connsiteX863" fmla="*/ 8157820 w 11855435"/>
              <a:gd name="connsiteY863" fmla="*/ 338039 h 3922026"/>
              <a:gd name="connsiteX864" fmla="*/ 8171156 w 11855435"/>
              <a:gd name="connsiteY864" fmla="*/ 352906 h 3922026"/>
              <a:gd name="connsiteX865" fmla="*/ 8205591 w 11855435"/>
              <a:gd name="connsiteY865" fmla="*/ 352177 h 3922026"/>
              <a:gd name="connsiteX866" fmla="*/ 8255633 w 11855435"/>
              <a:gd name="connsiteY866" fmla="*/ 351568 h 3922026"/>
              <a:gd name="connsiteX867" fmla="*/ 8250042 w 11855435"/>
              <a:gd name="connsiteY867" fmla="*/ 343011 h 3922026"/>
              <a:gd name="connsiteX868" fmla="*/ 8308096 w 11855435"/>
              <a:gd name="connsiteY868" fmla="*/ 335132 h 3922026"/>
              <a:gd name="connsiteX869" fmla="*/ 8371743 w 11855435"/>
              <a:gd name="connsiteY869" fmla="*/ 335815 h 3922026"/>
              <a:gd name="connsiteX870" fmla="*/ 8415068 w 11855435"/>
              <a:gd name="connsiteY870" fmla="*/ 342597 h 3922026"/>
              <a:gd name="connsiteX871" fmla="*/ 8419841 w 11855435"/>
              <a:gd name="connsiteY871" fmla="*/ 335022 h 3922026"/>
              <a:gd name="connsiteX872" fmla="*/ 8532403 w 11855435"/>
              <a:gd name="connsiteY872" fmla="*/ 351043 h 3922026"/>
              <a:gd name="connsiteX873" fmla="*/ 8641234 w 11855435"/>
              <a:gd name="connsiteY873" fmla="*/ 361359 h 3922026"/>
              <a:gd name="connsiteX874" fmla="*/ 8644554 w 11855435"/>
              <a:gd name="connsiteY874" fmla="*/ 358996 h 3922026"/>
              <a:gd name="connsiteX875" fmla="*/ 8646417 w 11855435"/>
              <a:gd name="connsiteY875" fmla="*/ 361849 h 3922026"/>
              <a:gd name="connsiteX876" fmla="*/ 8656783 w 11855435"/>
              <a:gd name="connsiteY876" fmla="*/ 362831 h 3922026"/>
              <a:gd name="connsiteX877" fmla="*/ 8653462 w 11855435"/>
              <a:gd name="connsiteY877" fmla="*/ 365193 h 3922026"/>
              <a:gd name="connsiteX878" fmla="*/ 8648281 w 11855435"/>
              <a:gd name="connsiteY878" fmla="*/ 364702 h 3922026"/>
              <a:gd name="connsiteX879" fmla="*/ 8679785 w 11855435"/>
              <a:gd name="connsiteY879" fmla="*/ 375716 h 3922026"/>
              <a:gd name="connsiteX880" fmla="*/ 8650634 w 11855435"/>
              <a:gd name="connsiteY880" fmla="*/ 377719 h 3922026"/>
              <a:gd name="connsiteX881" fmla="*/ 8647267 w 11855435"/>
              <a:gd name="connsiteY881" fmla="*/ 378419 h 3922026"/>
              <a:gd name="connsiteX882" fmla="*/ 8663145 w 11855435"/>
              <a:gd name="connsiteY882" fmla="*/ 381328 h 3922026"/>
              <a:gd name="connsiteX883" fmla="*/ 8676238 w 11855435"/>
              <a:gd name="connsiteY883" fmla="*/ 386670 h 3922026"/>
              <a:gd name="connsiteX884" fmla="*/ 8666049 w 11855435"/>
              <a:gd name="connsiteY884" fmla="*/ 387989 h 3922026"/>
              <a:gd name="connsiteX885" fmla="*/ 8666374 w 11855435"/>
              <a:gd name="connsiteY885" fmla="*/ 388200 h 3922026"/>
              <a:gd name="connsiteX886" fmla="*/ 8676172 w 11855435"/>
              <a:gd name="connsiteY886" fmla="*/ 403788 h 3922026"/>
              <a:gd name="connsiteX887" fmla="*/ 8670058 w 11855435"/>
              <a:gd name="connsiteY887" fmla="*/ 407292 h 3922026"/>
              <a:gd name="connsiteX888" fmla="*/ 8688399 w 11855435"/>
              <a:gd name="connsiteY888" fmla="*/ 406801 h 3922026"/>
              <a:gd name="connsiteX889" fmla="*/ 8746480 w 11855435"/>
              <a:gd name="connsiteY889" fmla="*/ 408771 h 3922026"/>
              <a:gd name="connsiteX890" fmla="*/ 8944422 w 11855435"/>
              <a:gd name="connsiteY890" fmla="*/ 415963 h 3922026"/>
              <a:gd name="connsiteX891" fmla="*/ 8962120 w 11855435"/>
              <a:gd name="connsiteY891" fmla="*/ 422765 h 3922026"/>
              <a:gd name="connsiteX892" fmla="*/ 9040238 w 11855435"/>
              <a:gd name="connsiteY892" fmla="*/ 434001 h 3922026"/>
              <a:gd name="connsiteX893" fmla="*/ 9053918 w 11855435"/>
              <a:gd name="connsiteY893" fmla="*/ 430649 h 3922026"/>
              <a:gd name="connsiteX894" fmla="*/ 9089979 w 11855435"/>
              <a:gd name="connsiteY894" fmla="*/ 439027 h 3922026"/>
              <a:gd name="connsiteX895" fmla="*/ 9085299 w 11855435"/>
              <a:gd name="connsiteY895" fmla="*/ 434098 h 3922026"/>
              <a:gd name="connsiteX896" fmla="*/ 9112877 w 11855435"/>
              <a:gd name="connsiteY896" fmla="*/ 440412 h 3922026"/>
              <a:gd name="connsiteX897" fmla="*/ 9114746 w 11855435"/>
              <a:gd name="connsiteY897" fmla="*/ 453149 h 3922026"/>
              <a:gd name="connsiteX898" fmla="*/ 9099339 w 11855435"/>
              <a:gd name="connsiteY898" fmla="*/ 448888 h 3922026"/>
              <a:gd name="connsiteX899" fmla="*/ 9037336 w 11855435"/>
              <a:gd name="connsiteY899" fmla="*/ 446487 h 3922026"/>
              <a:gd name="connsiteX900" fmla="*/ 8978793 w 11855435"/>
              <a:gd name="connsiteY900" fmla="*/ 441540 h 3922026"/>
              <a:gd name="connsiteX901" fmla="*/ 8970818 w 11855435"/>
              <a:gd name="connsiteY901" fmla="*/ 437849 h 3922026"/>
              <a:gd name="connsiteX902" fmla="*/ 8967820 w 11855435"/>
              <a:gd name="connsiteY902" fmla="*/ 440611 h 3922026"/>
              <a:gd name="connsiteX903" fmla="*/ 8978793 w 11855435"/>
              <a:gd name="connsiteY903" fmla="*/ 441540 h 3922026"/>
              <a:gd name="connsiteX904" fmla="*/ 8980838 w 11855435"/>
              <a:gd name="connsiteY904" fmla="*/ 442484 h 3922026"/>
              <a:gd name="connsiteX905" fmla="*/ 8972498 w 11855435"/>
              <a:gd name="connsiteY905" fmla="*/ 445540 h 3922026"/>
              <a:gd name="connsiteX906" fmla="*/ 8969496 w 11855435"/>
              <a:gd name="connsiteY906" fmla="*/ 448302 h 3922026"/>
              <a:gd name="connsiteX907" fmla="*/ 9040236 w 11855435"/>
              <a:gd name="connsiteY907" fmla="*/ 462867 h 3922026"/>
              <a:gd name="connsiteX908" fmla="*/ 9087717 w 11855435"/>
              <a:gd name="connsiteY908" fmla="*/ 468878 h 3922026"/>
              <a:gd name="connsiteX909" fmla="*/ 9175962 w 11855435"/>
              <a:gd name="connsiteY909" fmla="*/ 469518 h 3922026"/>
              <a:gd name="connsiteX910" fmla="*/ 9275561 w 11855435"/>
              <a:gd name="connsiteY910" fmla="*/ 475996 h 3922026"/>
              <a:gd name="connsiteX911" fmla="*/ 9293261 w 11855435"/>
              <a:gd name="connsiteY911" fmla="*/ 482797 h 3922026"/>
              <a:gd name="connsiteX912" fmla="*/ 9371381 w 11855435"/>
              <a:gd name="connsiteY912" fmla="*/ 494036 h 3922026"/>
              <a:gd name="connsiteX913" fmla="*/ 9385059 w 11855435"/>
              <a:gd name="connsiteY913" fmla="*/ 490682 h 3922026"/>
              <a:gd name="connsiteX914" fmla="*/ 9421121 w 11855435"/>
              <a:gd name="connsiteY914" fmla="*/ 499062 h 3922026"/>
              <a:gd name="connsiteX915" fmla="*/ 9416439 w 11855435"/>
              <a:gd name="connsiteY915" fmla="*/ 494132 h 3922026"/>
              <a:gd name="connsiteX916" fmla="*/ 9444018 w 11855435"/>
              <a:gd name="connsiteY916" fmla="*/ 500446 h 3922026"/>
              <a:gd name="connsiteX917" fmla="*/ 9445884 w 11855435"/>
              <a:gd name="connsiteY917" fmla="*/ 513184 h 3922026"/>
              <a:gd name="connsiteX918" fmla="*/ 9430480 w 11855435"/>
              <a:gd name="connsiteY918" fmla="*/ 508923 h 3922026"/>
              <a:gd name="connsiteX919" fmla="*/ 9368475 w 11855435"/>
              <a:gd name="connsiteY919" fmla="*/ 506521 h 3922026"/>
              <a:gd name="connsiteX920" fmla="*/ 9309935 w 11855435"/>
              <a:gd name="connsiteY920" fmla="*/ 501574 h 3922026"/>
              <a:gd name="connsiteX921" fmla="*/ 9301958 w 11855435"/>
              <a:gd name="connsiteY921" fmla="*/ 497884 h 3922026"/>
              <a:gd name="connsiteX922" fmla="*/ 9298960 w 11855435"/>
              <a:gd name="connsiteY922" fmla="*/ 500644 h 3922026"/>
              <a:gd name="connsiteX923" fmla="*/ 9309935 w 11855435"/>
              <a:gd name="connsiteY923" fmla="*/ 501574 h 3922026"/>
              <a:gd name="connsiteX924" fmla="*/ 9311979 w 11855435"/>
              <a:gd name="connsiteY924" fmla="*/ 502519 h 3922026"/>
              <a:gd name="connsiteX925" fmla="*/ 9303639 w 11855435"/>
              <a:gd name="connsiteY925" fmla="*/ 505573 h 3922026"/>
              <a:gd name="connsiteX926" fmla="*/ 9300638 w 11855435"/>
              <a:gd name="connsiteY926" fmla="*/ 508336 h 3922026"/>
              <a:gd name="connsiteX927" fmla="*/ 9371376 w 11855435"/>
              <a:gd name="connsiteY927" fmla="*/ 522903 h 3922026"/>
              <a:gd name="connsiteX928" fmla="*/ 9380637 w 11855435"/>
              <a:gd name="connsiteY928" fmla="*/ 524074 h 3922026"/>
              <a:gd name="connsiteX929" fmla="*/ 9387589 w 11855435"/>
              <a:gd name="connsiteY929" fmla="*/ 523504 h 3922026"/>
              <a:gd name="connsiteX930" fmla="*/ 9445843 w 11855435"/>
              <a:gd name="connsiteY930" fmla="*/ 513462 h 3922026"/>
              <a:gd name="connsiteX931" fmla="*/ 9456195 w 11855435"/>
              <a:gd name="connsiteY931" fmla="*/ 542679 h 3922026"/>
              <a:gd name="connsiteX932" fmla="*/ 9465738 w 11855435"/>
              <a:gd name="connsiteY932" fmla="*/ 559004 h 3922026"/>
              <a:gd name="connsiteX933" fmla="*/ 9516206 w 11855435"/>
              <a:gd name="connsiteY933" fmla="*/ 547108 h 3922026"/>
              <a:gd name="connsiteX934" fmla="*/ 9508476 w 11855435"/>
              <a:gd name="connsiteY934" fmla="*/ 540407 h 3922026"/>
              <a:gd name="connsiteX935" fmla="*/ 9565514 w 11855435"/>
              <a:gd name="connsiteY935" fmla="*/ 519881 h 3922026"/>
              <a:gd name="connsiteX936" fmla="*/ 9630283 w 11855435"/>
              <a:gd name="connsiteY936" fmla="*/ 506050 h 3922026"/>
              <a:gd name="connsiteX937" fmla="*/ 9675892 w 11855435"/>
              <a:gd name="connsiteY937" fmla="*/ 502522 h 3922026"/>
              <a:gd name="connsiteX938" fmla="*/ 9678918 w 11855435"/>
              <a:gd name="connsiteY938" fmla="*/ 494381 h 3922026"/>
              <a:gd name="connsiteX939" fmla="*/ 9797025 w 11855435"/>
              <a:gd name="connsiteY939" fmla="*/ 483724 h 3922026"/>
              <a:gd name="connsiteX940" fmla="*/ 9909980 w 11855435"/>
              <a:gd name="connsiteY940" fmla="*/ 468597 h 3922026"/>
              <a:gd name="connsiteX941" fmla="*/ 9912781 w 11855435"/>
              <a:gd name="connsiteY941" fmla="*/ 465645 h 3922026"/>
              <a:gd name="connsiteX942" fmla="*/ 9915357 w 11855435"/>
              <a:gd name="connsiteY942" fmla="*/ 467879 h 3922026"/>
              <a:gd name="connsiteX943" fmla="*/ 9926115 w 11855435"/>
              <a:gd name="connsiteY943" fmla="*/ 466439 h 3922026"/>
              <a:gd name="connsiteX944" fmla="*/ 9923314 w 11855435"/>
              <a:gd name="connsiteY944" fmla="*/ 469390 h 3922026"/>
              <a:gd name="connsiteX945" fmla="*/ 9917934 w 11855435"/>
              <a:gd name="connsiteY945" fmla="*/ 470111 h 3922026"/>
              <a:gd name="connsiteX946" fmla="*/ 9938314 w 11855435"/>
              <a:gd name="connsiteY946" fmla="*/ 470282 h 3922026"/>
              <a:gd name="connsiteX947" fmla="*/ 9944540 w 11855435"/>
              <a:gd name="connsiteY947" fmla="*/ 471562 h 3922026"/>
              <a:gd name="connsiteX948" fmla="*/ 10005267 w 11855435"/>
              <a:gd name="connsiteY948" fmla="*/ 456007 h 3922026"/>
              <a:gd name="connsiteX949" fmla="*/ 10107896 w 11855435"/>
              <a:gd name="connsiteY949" fmla="*/ 435399 h 3922026"/>
              <a:gd name="connsiteX950" fmla="*/ 10127724 w 11855435"/>
              <a:gd name="connsiteY950" fmla="*/ 436901 h 3922026"/>
              <a:gd name="connsiteX951" fmla="*/ 10135086 w 11855435"/>
              <a:gd name="connsiteY951" fmla="*/ 435704 h 3922026"/>
              <a:gd name="connsiteX952" fmla="*/ 10131779 w 11855435"/>
              <a:gd name="connsiteY952" fmla="*/ 435417 h 3922026"/>
              <a:gd name="connsiteX953" fmla="*/ 10240297 w 11855435"/>
              <a:gd name="connsiteY953" fmla="*/ 408161 h 3922026"/>
              <a:gd name="connsiteX954" fmla="*/ 10245257 w 11855435"/>
              <a:gd name="connsiteY954" fmla="*/ 407076 h 3922026"/>
              <a:gd name="connsiteX955" fmla="*/ 10257102 w 11855435"/>
              <a:gd name="connsiteY955" fmla="*/ 393718 h 3922026"/>
              <a:gd name="connsiteX956" fmla="*/ 10273082 w 11855435"/>
              <a:gd name="connsiteY956" fmla="*/ 380304 h 3922026"/>
              <a:gd name="connsiteX957" fmla="*/ 10360840 w 11855435"/>
              <a:gd name="connsiteY957" fmla="*/ 366020 h 3922026"/>
              <a:gd name="connsiteX958" fmla="*/ 10383641 w 11855435"/>
              <a:gd name="connsiteY958" fmla="*/ 362300 h 3922026"/>
              <a:gd name="connsiteX959" fmla="*/ 10387515 w 11855435"/>
              <a:gd name="connsiteY959" fmla="*/ 361219 h 3922026"/>
              <a:gd name="connsiteX960" fmla="*/ 10452334 w 11855435"/>
              <a:gd name="connsiteY960" fmla="*/ 349030 h 3922026"/>
              <a:gd name="connsiteX961" fmla="*/ 10497802 w 11855435"/>
              <a:gd name="connsiteY961" fmla="*/ 346682 h 3922026"/>
              <a:gd name="connsiteX962" fmla="*/ 10501039 w 11855435"/>
              <a:gd name="connsiteY962" fmla="*/ 338585 h 3922026"/>
              <a:gd name="connsiteX963" fmla="*/ 10618830 w 11855435"/>
              <a:gd name="connsiteY963" fmla="*/ 330982 h 3922026"/>
              <a:gd name="connsiteX964" fmla="*/ 10672685 w 11855435"/>
              <a:gd name="connsiteY964" fmla="*/ 318365 h 3922026"/>
              <a:gd name="connsiteX965" fmla="*/ 10716380 w 11855435"/>
              <a:gd name="connsiteY965" fmla="*/ 318654 h 3922026"/>
              <a:gd name="connsiteX966" fmla="*/ 10723578 w 11855435"/>
              <a:gd name="connsiteY966" fmla="*/ 317475 h 3922026"/>
              <a:gd name="connsiteX967" fmla="*/ 10867143 w 11855435"/>
              <a:gd name="connsiteY967" fmla="*/ 291446 h 3922026"/>
              <a:gd name="connsiteX968" fmla="*/ 10955127 w 11855435"/>
              <a:gd name="connsiteY968" fmla="*/ 285145 h 3922026"/>
              <a:gd name="connsiteX969" fmla="*/ 10957120 w 11855435"/>
              <a:gd name="connsiteY969" fmla="*/ 281695 h 3922026"/>
              <a:gd name="connsiteX970" fmla="*/ 10962354 w 11855435"/>
              <a:gd name="connsiteY970" fmla="*/ 279588 h 3922026"/>
              <a:gd name="connsiteX971" fmla="*/ 10967549 w 11855435"/>
              <a:gd name="connsiteY971" fmla="*/ 281739 h 3922026"/>
              <a:gd name="connsiteX972" fmla="*/ 10999095 w 11855435"/>
              <a:gd name="connsiteY972" fmla="*/ 272460 h 3922026"/>
              <a:gd name="connsiteX973" fmla="*/ 11030199 w 11855435"/>
              <a:gd name="connsiteY973" fmla="*/ 270290 h 3922026"/>
              <a:gd name="connsiteX974" fmla="*/ 11031688 w 11855435"/>
              <a:gd name="connsiteY974" fmla="*/ 266678 h 3922026"/>
              <a:gd name="connsiteX975" fmla="*/ 11036678 w 11855435"/>
              <a:gd name="connsiteY975" fmla="*/ 263881 h 3922026"/>
              <a:gd name="connsiteX976" fmla="*/ 11047180 w 11855435"/>
              <a:gd name="connsiteY976" fmla="*/ 266322 h 3922026"/>
              <a:gd name="connsiteX977" fmla="*/ 11042191 w 11855435"/>
              <a:gd name="connsiteY977" fmla="*/ 269120 h 3922026"/>
              <a:gd name="connsiteX978" fmla="*/ 11037200 w 11855435"/>
              <a:gd name="connsiteY978" fmla="*/ 271917 h 3922026"/>
              <a:gd name="connsiteX979" fmla="*/ 11088146 w 11855435"/>
              <a:gd name="connsiteY979" fmla="*/ 260012 h 3922026"/>
              <a:gd name="connsiteX980" fmla="*/ 11099171 w 11855435"/>
              <a:gd name="connsiteY980" fmla="*/ 270491 h 3922026"/>
              <a:gd name="connsiteX981" fmla="*/ 11313448 w 11855435"/>
              <a:gd name="connsiteY981" fmla="*/ 225314 h 3922026"/>
              <a:gd name="connsiteX982" fmla="*/ 11457870 w 11855435"/>
              <a:gd name="connsiteY982" fmla="*/ 219304 h 3922026"/>
              <a:gd name="connsiteX983" fmla="*/ 11475375 w 11855435"/>
              <a:gd name="connsiteY983" fmla="*/ 223373 h 3922026"/>
              <a:gd name="connsiteX984" fmla="*/ 11562816 w 11855435"/>
              <a:gd name="connsiteY984" fmla="*/ 215995 h 3922026"/>
              <a:gd name="connsiteX985" fmla="*/ 11619799 w 11855435"/>
              <a:gd name="connsiteY985" fmla="*/ 217366 h 3922026"/>
              <a:gd name="connsiteX986" fmla="*/ 11637302 w 11855435"/>
              <a:gd name="connsiteY986" fmla="*/ 221433 h 3922026"/>
              <a:gd name="connsiteX987" fmla="*/ 11635813 w 11855435"/>
              <a:gd name="connsiteY987" fmla="*/ 225046 h 3922026"/>
              <a:gd name="connsiteX988" fmla="*/ 11592838 w 11855435"/>
              <a:gd name="connsiteY988" fmla="*/ 226929 h 3922026"/>
              <a:gd name="connsiteX989" fmla="*/ 11541369 w 11855435"/>
              <a:gd name="connsiteY989" fmla="*/ 230797 h 3922026"/>
              <a:gd name="connsiteX990" fmla="*/ 11513361 w 11855435"/>
              <a:gd name="connsiteY990" fmla="*/ 224287 h 3922026"/>
              <a:gd name="connsiteX991" fmla="*/ 11432922 w 11855435"/>
              <a:gd name="connsiteY991" fmla="*/ 233296 h 3922026"/>
              <a:gd name="connsiteX992" fmla="*/ 11406927 w 11855435"/>
              <a:gd name="connsiteY992" fmla="*/ 231210 h 3922026"/>
              <a:gd name="connsiteX993" fmla="*/ 11400448 w 11855435"/>
              <a:gd name="connsiteY993" fmla="*/ 237619 h 3922026"/>
              <a:gd name="connsiteX994" fmla="*/ 11291036 w 11855435"/>
              <a:gd name="connsiteY994" fmla="*/ 251765 h 3922026"/>
              <a:gd name="connsiteX995" fmla="*/ 11168143 w 11855435"/>
              <a:gd name="connsiteY995" fmla="*/ 270691 h 3922026"/>
              <a:gd name="connsiteX996" fmla="*/ 11164119 w 11855435"/>
              <a:gd name="connsiteY996" fmla="*/ 261841 h 3922026"/>
              <a:gd name="connsiteX997" fmla="*/ 11064245 w 11855435"/>
              <a:gd name="connsiteY997" fmla="*/ 290075 h 3922026"/>
              <a:gd name="connsiteX998" fmla="*/ 11044365 w 11855435"/>
              <a:gd name="connsiteY998" fmla="*/ 294063 h 3922026"/>
              <a:gd name="connsiteX999" fmla="*/ 11083952 w 11855435"/>
              <a:gd name="connsiteY999" fmla="*/ 291560 h 3922026"/>
              <a:gd name="connsiteX1000" fmla="*/ 11108139 w 11855435"/>
              <a:gd name="connsiteY1000" fmla="*/ 291351 h 3922026"/>
              <a:gd name="connsiteX1001" fmla="*/ 11179646 w 11855435"/>
              <a:gd name="connsiteY1001" fmla="*/ 275396 h 3922026"/>
              <a:gd name="connsiteX1002" fmla="*/ 11199590 w 11855435"/>
              <a:gd name="connsiteY1002" fmla="*/ 276435 h 3922026"/>
              <a:gd name="connsiteX1003" fmla="*/ 11281886 w 11855435"/>
              <a:gd name="connsiteY1003" fmla="*/ 264051 h 3922026"/>
              <a:gd name="connsiteX1004" fmla="*/ 11294676 w 11855435"/>
              <a:gd name="connsiteY1004" fmla="*/ 257075 h 3922026"/>
              <a:gd name="connsiteX1005" fmla="*/ 11333638 w 11855435"/>
              <a:gd name="connsiteY1005" fmla="*/ 254244 h 3922026"/>
              <a:gd name="connsiteX1006" fmla="*/ 11327410 w 11855435"/>
              <a:gd name="connsiteY1006" fmla="*/ 251140 h 3922026"/>
              <a:gd name="connsiteX1007" fmla="*/ 11357177 w 11855435"/>
              <a:gd name="connsiteY1007" fmla="*/ 248888 h 3922026"/>
              <a:gd name="connsiteX1008" fmla="*/ 11362945 w 11855435"/>
              <a:gd name="connsiteY1008" fmla="*/ 259856 h 3922026"/>
              <a:gd name="connsiteX1009" fmla="*/ 11346093 w 11855435"/>
              <a:gd name="connsiteY1009" fmla="*/ 260449 h 3922026"/>
              <a:gd name="connsiteX1010" fmla="*/ 11282761 w 11855435"/>
              <a:gd name="connsiteY1010" fmla="*/ 276166 h 3922026"/>
              <a:gd name="connsiteX1011" fmla="*/ 11247485 w 11855435"/>
              <a:gd name="connsiteY1011" fmla="*/ 283394 h 3922026"/>
              <a:gd name="connsiteX1012" fmla="*/ 11256431 w 11855435"/>
              <a:gd name="connsiteY1012" fmla="*/ 284911 h 3922026"/>
              <a:gd name="connsiteX1013" fmla="*/ 11265323 w 11855435"/>
              <a:gd name="connsiteY1013" fmla="*/ 283258 h 3922026"/>
              <a:gd name="connsiteX1014" fmla="*/ 11269499 w 11855435"/>
              <a:gd name="connsiteY1014" fmla="*/ 287127 h 3922026"/>
              <a:gd name="connsiteX1015" fmla="*/ 11288451 w 11855435"/>
              <a:gd name="connsiteY1015" fmla="*/ 290340 h 3922026"/>
              <a:gd name="connsiteX1016" fmla="*/ 11290684 w 11855435"/>
              <a:gd name="connsiteY1016" fmla="*/ 290126 h 3922026"/>
              <a:gd name="connsiteX1017" fmla="*/ 11363516 w 11855435"/>
              <a:gd name="connsiteY1017" fmla="*/ 278030 h 3922026"/>
              <a:gd name="connsiteX1018" fmla="*/ 11372652 w 11855435"/>
              <a:gd name="connsiteY1018" fmla="*/ 278307 h 3922026"/>
              <a:gd name="connsiteX1019" fmla="*/ 11373477 w 11855435"/>
              <a:gd name="connsiteY1019" fmla="*/ 279875 h 3922026"/>
              <a:gd name="connsiteX1020" fmla="*/ 11395854 w 11855435"/>
              <a:gd name="connsiteY1020" fmla="*/ 276286 h 3922026"/>
              <a:gd name="connsiteX1021" fmla="*/ 11415722 w 11855435"/>
              <a:gd name="connsiteY1021" fmla="*/ 290648 h 3922026"/>
              <a:gd name="connsiteX1022" fmla="*/ 11480572 w 11855435"/>
              <a:gd name="connsiteY1022" fmla="*/ 271763 h 3922026"/>
              <a:gd name="connsiteX1023" fmla="*/ 11494994 w 11855435"/>
              <a:gd name="connsiteY1023" fmla="*/ 293866 h 3922026"/>
              <a:gd name="connsiteX1024" fmla="*/ 11553130 w 11855435"/>
              <a:gd name="connsiteY1024" fmla="*/ 282308 h 3922026"/>
              <a:gd name="connsiteX1025" fmla="*/ 11638186 w 11855435"/>
              <a:gd name="connsiteY1025" fmla="*/ 290370 h 3922026"/>
              <a:gd name="connsiteX1026" fmla="*/ 11770033 w 11855435"/>
              <a:gd name="connsiteY1026" fmla="*/ 293186 h 3922026"/>
              <a:gd name="connsiteX1027" fmla="*/ 11789298 w 11855435"/>
              <a:gd name="connsiteY1027" fmla="*/ 298420 h 3922026"/>
              <a:gd name="connsiteX1028" fmla="*/ 11815114 w 11855435"/>
              <a:gd name="connsiteY1028" fmla="*/ 301699 h 3922026"/>
              <a:gd name="connsiteX1029" fmla="*/ 11818260 w 11855435"/>
              <a:gd name="connsiteY1029" fmla="*/ 299098 h 3922026"/>
              <a:gd name="connsiteX1030" fmla="*/ 11820405 w 11855435"/>
              <a:gd name="connsiteY1030" fmla="*/ 301736 h 3922026"/>
              <a:gd name="connsiteX1031" fmla="*/ 11830982 w 11855435"/>
              <a:gd name="connsiteY1031" fmla="*/ 301808 h 3922026"/>
              <a:gd name="connsiteX1032" fmla="*/ 11827840 w 11855435"/>
              <a:gd name="connsiteY1032" fmla="*/ 304407 h 3922026"/>
              <a:gd name="connsiteX1033" fmla="*/ 11822549 w 11855435"/>
              <a:gd name="connsiteY1033" fmla="*/ 304372 h 3922026"/>
              <a:gd name="connsiteX1034" fmla="*/ 11855435 w 11855435"/>
              <a:gd name="connsiteY1034" fmla="*/ 312460 h 3922026"/>
              <a:gd name="connsiteX1035" fmla="*/ 11746645 w 11855435"/>
              <a:gd name="connsiteY1035" fmla="*/ 327452 h 3922026"/>
              <a:gd name="connsiteX1036" fmla="*/ 11759221 w 11855435"/>
              <a:gd name="connsiteY1036" fmla="*/ 317051 h 3922026"/>
              <a:gd name="connsiteX1037" fmla="*/ 11737889 w 11855435"/>
              <a:gd name="connsiteY1037" fmla="*/ 315557 h 3922026"/>
              <a:gd name="connsiteX1038" fmla="*/ 11686985 w 11855435"/>
              <a:gd name="connsiteY1038" fmla="*/ 325947 h 3922026"/>
              <a:gd name="connsiteX1039" fmla="*/ 11567931 w 11855435"/>
              <a:gd name="connsiteY1039" fmla="*/ 341958 h 3922026"/>
              <a:gd name="connsiteX1040" fmla="*/ 11430692 w 11855435"/>
              <a:gd name="connsiteY1040" fmla="*/ 356588 h 3922026"/>
              <a:gd name="connsiteX1041" fmla="*/ 11316401 w 11855435"/>
              <a:gd name="connsiteY1041" fmla="*/ 359834 h 3922026"/>
              <a:gd name="connsiteX1042" fmla="*/ 11232235 w 11855435"/>
              <a:gd name="connsiteY1042" fmla="*/ 372508 h 3922026"/>
              <a:gd name="connsiteX1043" fmla="*/ 11232117 w 11855435"/>
              <a:gd name="connsiteY1043" fmla="*/ 373119 h 3922026"/>
              <a:gd name="connsiteX1044" fmla="*/ 11231991 w 11855435"/>
              <a:gd name="connsiteY1044" fmla="*/ 373774 h 3922026"/>
              <a:gd name="connsiteX1045" fmla="*/ 11221567 w 11855435"/>
              <a:gd name="connsiteY1045" fmla="*/ 374113 h 3922026"/>
              <a:gd name="connsiteX1046" fmla="*/ 11202483 w 11855435"/>
              <a:gd name="connsiteY1046" fmla="*/ 376987 h 3922026"/>
              <a:gd name="connsiteX1047" fmla="*/ 11202857 w 11855435"/>
              <a:gd name="connsiteY1047" fmla="*/ 380295 h 3922026"/>
              <a:gd name="connsiteX1048" fmla="*/ 11212222 w 11855435"/>
              <a:gd name="connsiteY1048" fmla="*/ 381882 h 3922026"/>
              <a:gd name="connsiteX1049" fmla="*/ 11250407 w 11855435"/>
              <a:gd name="connsiteY1049" fmla="*/ 375713 h 3922026"/>
              <a:gd name="connsiteX1050" fmla="*/ 11253159 w 11855435"/>
              <a:gd name="connsiteY1050" fmla="*/ 382940 h 3922026"/>
              <a:gd name="connsiteX1051" fmla="*/ 11298897 w 11855435"/>
              <a:gd name="connsiteY1051" fmla="*/ 372042 h 3922026"/>
              <a:gd name="connsiteX1052" fmla="*/ 11363539 w 11855435"/>
              <a:gd name="connsiteY1052" fmla="*/ 365436 h 3922026"/>
              <a:gd name="connsiteX1053" fmla="*/ 11420166 w 11855435"/>
              <a:gd name="connsiteY1053" fmla="*/ 368014 h 3922026"/>
              <a:gd name="connsiteX1054" fmla="*/ 11412151 w 11855435"/>
              <a:gd name="connsiteY1054" fmla="*/ 377201 h 3922026"/>
              <a:gd name="connsiteX1055" fmla="*/ 11509133 w 11855435"/>
              <a:gd name="connsiteY1055" fmla="*/ 369861 h 3922026"/>
              <a:gd name="connsiteX1056" fmla="*/ 11616924 w 11855435"/>
              <a:gd name="connsiteY1056" fmla="*/ 365708 h 3922026"/>
              <a:gd name="connsiteX1057" fmla="*/ 11614333 w 11855435"/>
              <a:gd name="connsiteY1057" fmla="*/ 379060 h 3922026"/>
              <a:gd name="connsiteX1058" fmla="*/ 11625141 w 11855435"/>
              <a:gd name="connsiteY1058" fmla="*/ 382246 h 3922026"/>
              <a:gd name="connsiteX1059" fmla="*/ 11617086 w 11855435"/>
              <a:gd name="connsiteY1059" fmla="*/ 386287 h 3922026"/>
              <a:gd name="connsiteX1060" fmla="*/ 11611703 w 11855435"/>
              <a:gd name="connsiteY1060" fmla="*/ 387266 h 3922026"/>
              <a:gd name="connsiteX1061" fmla="*/ 11598265 w 11855435"/>
              <a:gd name="connsiteY1061" fmla="*/ 392286 h 3922026"/>
              <a:gd name="connsiteX1062" fmla="*/ 11598224 w 11855435"/>
              <a:gd name="connsiteY1062" fmla="*/ 387142 h 3922026"/>
              <a:gd name="connsiteX1063" fmla="*/ 11590130 w 11855435"/>
              <a:gd name="connsiteY1063" fmla="*/ 386038 h 3922026"/>
              <a:gd name="connsiteX1064" fmla="*/ 11598183 w 11855435"/>
              <a:gd name="connsiteY1064" fmla="*/ 381997 h 3922026"/>
              <a:gd name="connsiteX1065" fmla="*/ 11603566 w 11855435"/>
              <a:gd name="connsiteY1065" fmla="*/ 381018 h 3922026"/>
              <a:gd name="connsiteX1066" fmla="*/ 11541598 w 11855435"/>
              <a:gd name="connsiteY1066" fmla="*/ 384563 h 3922026"/>
              <a:gd name="connsiteX1067" fmla="*/ 11447286 w 11855435"/>
              <a:gd name="connsiteY1067" fmla="*/ 388841 h 3922026"/>
              <a:gd name="connsiteX1068" fmla="*/ 11417575 w 11855435"/>
              <a:gd name="connsiteY1068" fmla="*/ 381366 h 3922026"/>
              <a:gd name="connsiteX1069" fmla="*/ 11379933 w 11855435"/>
              <a:gd name="connsiteY1069" fmla="*/ 393367 h 3922026"/>
              <a:gd name="connsiteX1070" fmla="*/ 11343524 w 11855435"/>
              <a:gd name="connsiteY1070" fmla="*/ 390973 h 3922026"/>
              <a:gd name="connsiteX1071" fmla="*/ 11323504 w 11855435"/>
              <a:gd name="connsiteY1071" fmla="*/ 393704 h 3922026"/>
              <a:gd name="connsiteX1072" fmla="*/ 11327668 w 11855435"/>
              <a:gd name="connsiteY1072" fmla="*/ 396335 h 3922026"/>
              <a:gd name="connsiteX1073" fmla="*/ 11336517 w 11855435"/>
              <a:gd name="connsiteY1073" fmla="*/ 398399 h 3922026"/>
              <a:gd name="connsiteX1074" fmla="*/ 11421756 w 11855435"/>
              <a:gd name="connsiteY1074" fmla="*/ 403789 h 3922026"/>
              <a:gd name="connsiteX1075" fmla="*/ 11476341 w 11855435"/>
              <a:gd name="connsiteY1075" fmla="*/ 413581 h 3922026"/>
              <a:gd name="connsiteX1076" fmla="*/ 11492539 w 11855435"/>
              <a:gd name="connsiteY1076" fmla="*/ 420295 h 3922026"/>
              <a:gd name="connsiteX1077" fmla="*/ 11490545 w 11855435"/>
              <a:gd name="connsiteY1077" fmla="*/ 423746 h 3922026"/>
              <a:gd name="connsiteX1078" fmla="*/ 11448923 w 11855435"/>
              <a:gd name="connsiteY1078" fmla="*/ 419325 h 3922026"/>
              <a:gd name="connsiteX1079" fmla="*/ 11398825 w 11855435"/>
              <a:gd name="connsiteY1079" fmla="*/ 415668 h 3922026"/>
              <a:gd name="connsiteX1080" fmla="*/ 11372906 w 11855435"/>
              <a:gd name="connsiteY1080" fmla="*/ 404927 h 3922026"/>
              <a:gd name="connsiteX1081" fmla="*/ 11294145 w 11855435"/>
              <a:gd name="connsiteY1081" fmla="*/ 402221 h 3922026"/>
              <a:gd name="connsiteX1082" fmla="*/ 11290332 w 11855435"/>
              <a:gd name="connsiteY1082" fmla="*/ 399960 h 3922026"/>
              <a:gd name="connsiteX1083" fmla="*/ 11288340 w 11855435"/>
              <a:gd name="connsiteY1083" fmla="*/ 400368 h 3922026"/>
              <a:gd name="connsiteX1084" fmla="*/ 11253321 w 11855435"/>
              <a:gd name="connsiteY1084" fmla="*/ 403519 h 3922026"/>
              <a:gd name="connsiteX1085" fmla="*/ 11251216 w 11855435"/>
              <a:gd name="connsiteY1085" fmla="*/ 402247 h 3922026"/>
              <a:gd name="connsiteX1086" fmla="*/ 11211428 w 11855435"/>
              <a:gd name="connsiteY1086" fmla="*/ 403754 h 3922026"/>
              <a:gd name="connsiteX1087" fmla="*/ 11197045 w 11855435"/>
              <a:gd name="connsiteY1087" fmla="*/ 402819 h 3922026"/>
              <a:gd name="connsiteX1088" fmla="*/ 11196899 w 11855435"/>
              <a:gd name="connsiteY1088" fmla="*/ 403068 h 3922026"/>
              <a:gd name="connsiteX1089" fmla="*/ 11236493 w 11855435"/>
              <a:gd name="connsiteY1089" fmla="*/ 426492 h 3922026"/>
              <a:gd name="connsiteX1090" fmla="*/ 11230242 w 11855435"/>
              <a:gd name="connsiteY1090" fmla="*/ 427735 h 3922026"/>
              <a:gd name="connsiteX1091" fmla="*/ 11230412 w 11855435"/>
              <a:gd name="connsiteY1091" fmla="*/ 434027 h 3922026"/>
              <a:gd name="connsiteX1092" fmla="*/ 11165071 w 11855435"/>
              <a:gd name="connsiteY1092" fmla="*/ 434699 h 3922026"/>
              <a:gd name="connsiteX1093" fmla="*/ 11165739 w 11855435"/>
              <a:gd name="connsiteY1093" fmla="*/ 459535 h 3922026"/>
              <a:gd name="connsiteX1094" fmla="*/ 11204655 w 11855435"/>
              <a:gd name="connsiteY1094" fmla="*/ 457790 h 3922026"/>
              <a:gd name="connsiteX1095" fmla="*/ 11205331 w 11855435"/>
              <a:gd name="connsiteY1095" fmla="*/ 482960 h 3922026"/>
              <a:gd name="connsiteX1096" fmla="*/ 11192205 w 11855435"/>
              <a:gd name="connsiteY1096" fmla="*/ 485570 h 3922026"/>
              <a:gd name="connsiteX1097" fmla="*/ 11159361 w 11855435"/>
              <a:gd name="connsiteY1097" fmla="*/ 479449 h 3922026"/>
              <a:gd name="connsiteX1098" fmla="*/ 11159699 w 11855435"/>
              <a:gd name="connsiteY1098" fmla="*/ 492031 h 3922026"/>
              <a:gd name="connsiteX1099" fmla="*/ 11075849 w 11855435"/>
              <a:gd name="connsiteY1099" fmla="*/ 552315 h 3922026"/>
              <a:gd name="connsiteX1100" fmla="*/ 10978670 w 11855435"/>
              <a:gd name="connsiteY1100" fmla="*/ 584287 h 3922026"/>
              <a:gd name="connsiteX1101" fmla="*/ 10978829 w 11855435"/>
              <a:gd name="connsiteY1101" fmla="*/ 590248 h 3922026"/>
              <a:gd name="connsiteX1102" fmla="*/ 11089475 w 11855435"/>
              <a:gd name="connsiteY1102" fmla="*/ 568250 h 3922026"/>
              <a:gd name="connsiteX1103" fmla="*/ 11089645 w 11855435"/>
              <a:gd name="connsiteY1103" fmla="*/ 574543 h 3922026"/>
              <a:gd name="connsiteX1104" fmla="*/ 11070765 w 11855435"/>
              <a:gd name="connsiteY1104" fmla="*/ 596942 h 3922026"/>
              <a:gd name="connsiteX1105" fmla="*/ 11038098 w 11855435"/>
              <a:gd name="connsiteY1105" fmla="*/ 597442 h 3922026"/>
              <a:gd name="connsiteX1106" fmla="*/ 11018423 w 11855435"/>
              <a:gd name="connsiteY1106" fmla="*/ 613672 h 3922026"/>
              <a:gd name="connsiteX1107" fmla="*/ 11018584 w 11855435"/>
              <a:gd name="connsiteY1107" fmla="*/ 619633 h 3922026"/>
              <a:gd name="connsiteX1108" fmla="*/ 11051768 w 11855435"/>
              <a:gd name="connsiteY1108" fmla="*/ 638340 h 3922026"/>
              <a:gd name="connsiteX1109" fmla="*/ 11032389 w 11855435"/>
              <a:gd name="connsiteY1109" fmla="*/ 642192 h 3922026"/>
              <a:gd name="connsiteX1110" fmla="*/ 11032017 w 11855435"/>
              <a:gd name="connsiteY1110" fmla="*/ 642082 h 3922026"/>
              <a:gd name="connsiteX1111" fmla="*/ 11033352 w 11855435"/>
              <a:gd name="connsiteY1111" fmla="*/ 644796 h 3922026"/>
              <a:gd name="connsiteX1112" fmla="*/ 11017240 w 11855435"/>
              <a:gd name="connsiteY1112" fmla="*/ 644995 h 3922026"/>
              <a:gd name="connsiteX1113" fmla="*/ 11013349 w 11855435"/>
              <a:gd name="connsiteY1113" fmla="*/ 658628 h 3922026"/>
              <a:gd name="connsiteX1114" fmla="*/ 11023000 w 11855435"/>
              <a:gd name="connsiteY1114" fmla="*/ 664562 h 3922026"/>
              <a:gd name="connsiteX1115" fmla="*/ 11033475 w 11855435"/>
              <a:gd name="connsiteY1115" fmla="*/ 663056 h 3922026"/>
              <a:gd name="connsiteX1116" fmla="*/ 11042566 w 11855435"/>
              <a:gd name="connsiteY1116" fmla="*/ 663545 h 3922026"/>
              <a:gd name="connsiteX1117" fmla="*/ 11046060 w 11855435"/>
              <a:gd name="connsiteY1117" fmla="*/ 670661 h 3922026"/>
              <a:gd name="connsiteX1118" fmla="*/ 11046353 w 11855435"/>
              <a:gd name="connsiteY1118" fmla="*/ 670710 h 3922026"/>
              <a:gd name="connsiteX1119" fmla="*/ 11052265 w 11855435"/>
              <a:gd name="connsiteY1119" fmla="*/ 656884 h 3922026"/>
              <a:gd name="connsiteX1120" fmla="*/ 11052605 w 11855435"/>
              <a:gd name="connsiteY1120" fmla="*/ 669470 h 3922026"/>
              <a:gd name="connsiteX1121" fmla="*/ 11059481 w 11855435"/>
              <a:gd name="connsiteY1121" fmla="*/ 668102 h 3922026"/>
              <a:gd name="connsiteX1122" fmla="*/ 11059650 w 11855435"/>
              <a:gd name="connsiteY1122" fmla="*/ 674393 h 3922026"/>
              <a:gd name="connsiteX1123" fmla="*/ 11049708 w 11855435"/>
              <a:gd name="connsiteY1123" fmla="*/ 678082 h 3922026"/>
              <a:gd name="connsiteX1124" fmla="*/ 11050107 w 11855435"/>
              <a:gd name="connsiteY1124" fmla="*/ 678894 h 3922026"/>
              <a:gd name="connsiteX1125" fmla="*/ 11046842 w 11855435"/>
              <a:gd name="connsiteY1125" fmla="*/ 679146 h 3922026"/>
              <a:gd name="connsiteX1126" fmla="*/ 11036937 w 11855435"/>
              <a:gd name="connsiteY1126" fmla="*/ 682821 h 3922026"/>
              <a:gd name="connsiteX1127" fmla="*/ 11014346 w 11855435"/>
              <a:gd name="connsiteY1127" fmla="*/ 695720 h 3922026"/>
              <a:gd name="connsiteX1128" fmla="*/ 11014523 w 11855435"/>
              <a:gd name="connsiteY1128" fmla="*/ 702342 h 3922026"/>
              <a:gd name="connsiteX1129" fmla="*/ 11086446 w 11855435"/>
              <a:gd name="connsiteY1129" fmla="*/ 712681 h 3922026"/>
              <a:gd name="connsiteX1130" fmla="*/ 11099074 w 11855435"/>
              <a:gd name="connsiteY1130" fmla="*/ 691527 h 3922026"/>
              <a:gd name="connsiteX1131" fmla="*/ 11145206 w 11855435"/>
              <a:gd name="connsiteY1131" fmla="*/ 701000 h 3922026"/>
              <a:gd name="connsiteX1132" fmla="*/ 11126166 w 11855435"/>
              <a:gd name="connsiteY1132" fmla="*/ 717435 h 3922026"/>
              <a:gd name="connsiteX1133" fmla="*/ 11151796 w 11855435"/>
              <a:gd name="connsiteY1133" fmla="*/ 712341 h 3922026"/>
              <a:gd name="connsiteX1134" fmla="*/ 11230053 w 11855435"/>
              <a:gd name="connsiteY1134" fmla="*/ 677806 h 3922026"/>
              <a:gd name="connsiteX1135" fmla="*/ 11230561 w 11855435"/>
              <a:gd name="connsiteY1135" fmla="*/ 696682 h 3922026"/>
              <a:gd name="connsiteX1136" fmla="*/ 11199392 w 11855435"/>
              <a:gd name="connsiteY1136" fmla="*/ 752820 h 3922026"/>
              <a:gd name="connsiteX1137" fmla="*/ 11212857 w 11855435"/>
              <a:gd name="connsiteY1137" fmla="*/ 762793 h 3922026"/>
              <a:gd name="connsiteX1138" fmla="*/ 11199729 w 11855435"/>
              <a:gd name="connsiteY1138" fmla="*/ 765403 h 3922026"/>
              <a:gd name="connsiteX1139" fmla="*/ 11141306 w 11855435"/>
              <a:gd name="connsiteY1139" fmla="*/ 789670 h 3922026"/>
              <a:gd name="connsiteX1140" fmla="*/ 11121792 w 11855435"/>
              <a:gd name="connsiteY1140" fmla="*/ 811860 h 3922026"/>
              <a:gd name="connsiteX1141" fmla="*/ 11135428 w 11855435"/>
              <a:gd name="connsiteY1141" fmla="*/ 828127 h 3922026"/>
              <a:gd name="connsiteX1142" fmla="*/ 11089963 w 11855435"/>
              <a:gd name="connsiteY1142" fmla="*/ 843491 h 3922026"/>
              <a:gd name="connsiteX1143" fmla="*/ 11089288 w 11855435"/>
              <a:gd name="connsiteY1143" fmla="*/ 818321 h 3922026"/>
              <a:gd name="connsiteX1144" fmla="*/ 11011773 w 11855435"/>
              <a:gd name="connsiteY1144" fmla="*/ 833731 h 3922026"/>
              <a:gd name="connsiteX1145" fmla="*/ 10935645 w 11855435"/>
              <a:gd name="connsiteY1145" fmla="*/ 924110 h 3922026"/>
              <a:gd name="connsiteX1146" fmla="*/ 10878305 w 11855435"/>
              <a:gd name="connsiteY1146" fmla="*/ 921400 h 3922026"/>
              <a:gd name="connsiteX1147" fmla="*/ 10861558 w 11855435"/>
              <a:gd name="connsiteY1147" fmla="*/ 923511 h 3922026"/>
              <a:gd name="connsiteX1148" fmla="*/ 10917229 w 11855435"/>
              <a:gd name="connsiteY1148" fmla="*/ 938326 h 3922026"/>
              <a:gd name="connsiteX1149" fmla="*/ 10987647 w 11855435"/>
              <a:gd name="connsiteY1149" fmla="*/ 948235 h 3922026"/>
              <a:gd name="connsiteX1150" fmla="*/ 11002926 w 11855435"/>
              <a:gd name="connsiteY1150" fmla="*/ 956411 h 3922026"/>
              <a:gd name="connsiteX1151" fmla="*/ 11086023 w 11855435"/>
              <a:gd name="connsiteY1151" fmla="*/ 969138 h 3922026"/>
              <a:gd name="connsiteX1152" fmla="*/ 11138663 w 11855435"/>
              <a:gd name="connsiteY1152" fmla="*/ 983701 h 3922026"/>
              <a:gd name="connsiteX1153" fmla="*/ 11153942 w 11855435"/>
              <a:gd name="connsiteY1153" fmla="*/ 991875 h 3922026"/>
              <a:gd name="connsiteX1154" fmla="*/ 11151676 w 11855435"/>
              <a:gd name="connsiteY1154" fmla="*/ 995197 h 3922026"/>
              <a:gd name="connsiteX1155" fmla="*/ 11111261 w 11855435"/>
              <a:gd name="connsiteY1155" fmla="*/ 987173 h 3922026"/>
              <a:gd name="connsiteX1156" fmla="*/ 11062467 w 11855435"/>
              <a:gd name="connsiteY1156" fmla="*/ 979201 h 3922026"/>
              <a:gd name="connsiteX1157" fmla="*/ 11038019 w 11855435"/>
              <a:gd name="connsiteY1157" fmla="*/ 966119 h 3922026"/>
              <a:gd name="connsiteX1158" fmla="*/ 10961034 w 11855435"/>
              <a:gd name="connsiteY1158" fmla="*/ 956663 h 3922026"/>
              <a:gd name="connsiteX1159" fmla="*/ 10937378 w 11855435"/>
              <a:gd name="connsiteY1159" fmla="*/ 948540 h 3922026"/>
              <a:gd name="connsiteX1160" fmla="*/ 10929786 w 11855435"/>
              <a:gd name="connsiteY1160" fmla="*/ 953546 h 3922026"/>
              <a:gd name="connsiteX1161" fmla="*/ 10824610 w 11855435"/>
              <a:gd name="connsiteY1161" fmla="*/ 942607 h 3922026"/>
              <a:gd name="connsiteX1162" fmla="*/ 10766022 w 11855435"/>
              <a:gd name="connsiteY1162" fmla="*/ 936761 h 3922026"/>
              <a:gd name="connsiteX1163" fmla="*/ 10765005 w 11855435"/>
              <a:gd name="connsiteY1163" fmla="*/ 936706 h 3922026"/>
              <a:gd name="connsiteX1164" fmla="*/ 10765731 w 11855435"/>
              <a:gd name="connsiteY1164" fmla="*/ 938912 h 3922026"/>
              <a:gd name="connsiteX1165" fmla="*/ 10752605 w 11855435"/>
              <a:gd name="connsiteY1165" fmla="*/ 941521 h 3922026"/>
              <a:gd name="connsiteX1166" fmla="*/ 10537860 w 11855435"/>
              <a:gd name="connsiteY1166" fmla="*/ 971893 h 3922026"/>
              <a:gd name="connsiteX1167" fmla="*/ 10480095 w 11855435"/>
              <a:gd name="connsiteY1167" fmla="*/ 1020667 h 3922026"/>
              <a:gd name="connsiteX1168" fmla="*/ 10434640 w 11855435"/>
              <a:gd name="connsiteY1168" fmla="*/ 1036360 h 3922026"/>
              <a:gd name="connsiteX1169" fmla="*/ 10480603 w 11855435"/>
              <a:gd name="connsiteY1169" fmla="*/ 1039542 h 3922026"/>
              <a:gd name="connsiteX1170" fmla="*/ 10668393 w 11855435"/>
              <a:gd name="connsiteY1170" fmla="*/ 964920 h 3922026"/>
              <a:gd name="connsiteX1171" fmla="*/ 10688261 w 11855435"/>
              <a:gd name="connsiteY1171" fmla="*/ 979282 h 3922026"/>
              <a:gd name="connsiteX1172" fmla="*/ 10675641 w 11855435"/>
              <a:gd name="connsiteY1172" fmla="*/ 1000767 h 3922026"/>
              <a:gd name="connsiteX1173" fmla="*/ 10695856 w 11855435"/>
              <a:gd name="connsiteY1173" fmla="*/ 1028046 h 3922026"/>
              <a:gd name="connsiteX1174" fmla="*/ 10741320 w 11855435"/>
              <a:gd name="connsiteY1174" fmla="*/ 1012680 h 3922026"/>
              <a:gd name="connsiteX1175" fmla="*/ 10869032 w 11855435"/>
              <a:gd name="connsiteY1175" fmla="*/ 1042539 h 3922026"/>
              <a:gd name="connsiteX1176" fmla="*/ 10888457 w 11855435"/>
              <a:gd name="connsiteY1176" fmla="*/ 1054708 h 3922026"/>
              <a:gd name="connsiteX1177" fmla="*/ 10891591 w 11855435"/>
              <a:gd name="connsiteY1177" fmla="*/ 1054608 h 3922026"/>
              <a:gd name="connsiteX1178" fmla="*/ 11000078 w 11855435"/>
              <a:gd name="connsiteY1178" fmla="*/ 1078207 h 3922026"/>
              <a:gd name="connsiteX1179" fmla="*/ 10905912 w 11855435"/>
              <a:gd name="connsiteY1179" fmla="*/ 1071467 h 3922026"/>
              <a:gd name="connsiteX1180" fmla="*/ 10851696 w 11855435"/>
              <a:gd name="connsiteY1180" fmla="*/ 1068733 h 3922026"/>
              <a:gd name="connsiteX1181" fmla="*/ 10848685 w 11855435"/>
              <a:gd name="connsiteY1181" fmla="*/ 1069431 h 3922026"/>
              <a:gd name="connsiteX1182" fmla="*/ 10838107 w 11855435"/>
              <a:gd name="connsiteY1182" fmla="*/ 1078789 h 3922026"/>
              <a:gd name="connsiteX1183" fmla="*/ 10851027 w 11855435"/>
              <a:gd name="connsiteY1183" fmla="*/ 1080972 h 3922026"/>
              <a:gd name="connsiteX1184" fmla="*/ 10792009 w 11855435"/>
              <a:gd name="connsiteY1184" fmla="*/ 1094614 h 3922026"/>
              <a:gd name="connsiteX1185" fmla="*/ 10788801 w 11855435"/>
              <a:gd name="connsiteY1185" fmla="*/ 1094970 h 3922026"/>
              <a:gd name="connsiteX1186" fmla="*/ 10788351 w 11855435"/>
              <a:gd name="connsiteY1186" fmla="*/ 1095212 h 3922026"/>
              <a:gd name="connsiteX1187" fmla="*/ 10783598 w 11855435"/>
              <a:gd name="connsiteY1187" fmla="*/ 1096989 h 3922026"/>
              <a:gd name="connsiteX1188" fmla="*/ 10783442 w 11855435"/>
              <a:gd name="connsiteY1188" fmla="*/ 1096930 h 3922026"/>
              <a:gd name="connsiteX1189" fmla="*/ 10781944 w 11855435"/>
              <a:gd name="connsiteY1189" fmla="*/ 1097608 h 3922026"/>
              <a:gd name="connsiteX1190" fmla="*/ 10783598 w 11855435"/>
              <a:gd name="connsiteY1190" fmla="*/ 1096989 h 3922026"/>
              <a:gd name="connsiteX1191" fmla="*/ 10784133 w 11855435"/>
              <a:gd name="connsiteY1191" fmla="*/ 1097192 h 3922026"/>
              <a:gd name="connsiteX1192" fmla="*/ 10785496 w 11855435"/>
              <a:gd name="connsiteY1192" fmla="*/ 1096671 h 3922026"/>
              <a:gd name="connsiteX1193" fmla="*/ 10785388 w 11855435"/>
              <a:gd name="connsiteY1193" fmla="*/ 1097259 h 3922026"/>
              <a:gd name="connsiteX1194" fmla="*/ 10721931 w 11855435"/>
              <a:gd name="connsiteY1194" fmla="*/ 1115036 h 3922026"/>
              <a:gd name="connsiteX1195" fmla="*/ 10720742 w 11855435"/>
              <a:gd name="connsiteY1195" fmla="*/ 1113416 h 3922026"/>
              <a:gd name="connsiteX1196" fmla="*/ 10672634 w 11855435"/>
              <a:gd name="connsiteY1196" fmla="*/ 1124647 h 3922026"/>
              <a:gd name="connsiteX1197" fmla="*/ 10659466 w 11855435"/>
              <a:gd name="connsiteY1197" fmla="*/ 1125053 h 3922026"/>
              <a:gd name="connsiteX1198" fmla="*/ 10594891 w 11855435"/>
              <a:gd name="connsiteY1198" fmla="*/ 1136265 h 3922026"/>
              <a:gd name="connsiteX1199" fmla="*/ 10564220 w 11855435"/>
              <a:gd name="connsiteY1199" fmla="*/ 1140257 h 3922026"/>
              <a:gd name="connsiteX1200" fmla="*/ 10535826 w 11855435"/>
              <a:gd name="connsiteY1200" fmla="*/ 1145405 h 3922026"/>
              <a:gd name="connsiteX1201" fmla="*/ 10535765 w 11855435"/>
              <a:gd name="connsiteY1201" fmla="*/ 1145397 h 3922026"/>
              <a:gd name="connsiteX1202" fmla="*/ 10533577 w 11855435"/>
              <a:gd name="connsiteY1202" fmla="*/ 1145813 h 3922026"/>
              <a:gd name="connsiteX1203" fmla="*/ 10535826 w 11855435"/>
              <a:gd name="connsiteY1203" fmla="*/ 1145405 h 3922026"/>
              <a:gd name="connsiteX1204" fmla="*/ 10539067 w 11855435"/>
              <a:gd name="connsiteY1204" fmla="*/ 1145818 h 3922026"/>
              <a:gd name="connsiteX1205" fmla="*/ 10533613 w 11855435"/>
              <a:gd name="connsiteY1205" fmla="*/ 1147900 h 3922026"/>
              <a:gd name="connsiteX1206" fmla="*/ 10531425 w 11855435"/>
              <a:gd name="connsiteY1206" fmla="*/ 1148316 h 3922026"/>
              <a:gd name="connsiteX1207" fmla="*/ 10532538 w 11855435"/>
              <a:gd name="connsiteY1207" fmla="*/ 1149151 h 3922026"/>
              <a:gd name="connsiteX1208" fmla="*/ 10589511 w 11855435"/>
              <a:gd name="connsiteY1208" fmla="*/ 1142523 h 3922026"/>
              <a:gd name="connsiteX1209" fmla="*/ 10587396 w 11855435"/>
              <a:gd name="connsiteY1209" fmla="*/ 1147115 h 3922026"/>
              <a:gd name="connsiteX1210" fmla="*/ 10572039 w 11855435"/>
              <a:gd name="connsiteY1210" fmla="*/ 1147936 h 3922026"/>
              <a:gd name="connsiteX1211" fmla="*/ 10547930 w 11855435"/>
              <a:gd name="connsiteY1211" fmla="*/ 1150418 h 3922026"/>
              <a:gd name="connsiteX1212" fmla="*/ 10507264 w 11855435"/>
              <a:gd name="connsiteY1212" fmla="*/ 1155653 h 3922026"/>
              <a:gd name="connsiteX1213" fmla="*/ 10492613 w 11855435"/>
              <a:gd name="connsiteY1213" fmla="*/ 1156724 h 3922026"/>
              <a:gd name="connsiteX1214" fmla="*/ 10476201 w 11855435"/>
              <a:gd name="connsiteY1214" fmla="*/ 1179708 h 3922026"/>
              <a:gd name="connsiteX1215" fmla="*/ 10439324 w 11855435"/>
              <a:gd name="connsiteY1215" fmla="*/ 1210552 h 3922026"/>
              <a:gd name="connsiteX1216" fmla="*/ 10439823 w 11855435"/>
              <a:gd name="connsiteY1216" fmla="*/ 1229099 h 3922026"/>
              <a:gd name="connsiteX1217" fmla="*/ 10400610 w 11855435"/>
              <a:gd name="connsiteY1217" fmla="*/ 1243220 h 3922026"/>
              <a:gd name="connsiteX1218" fmla="*/ 10380056 w 11855435"/>
              <a:gd name="connsiteY1218" fmla="*/ 1203358 h 3922026"/>
              <a:gd name="connsiteX1219" fmla="*/ 10106086 w 11855435"/>
              <a:gd name="connsiteY1219" fmla="*/ 1251497 h 3922026"/>
              <a:gd name="connsiteX1220" fmla="*/ 10119009 w 11855435"/>
              <a:gd name="connsiteY1220" fmla="*/ 1217966 h 3922026"/>
              <a:gd name="connsiteX1221" fmla="*/ 10099005 w 11855435"/>
              <a:gd name="connsiteY1221" fmla="*/ 1221943 h 3922026"/>
              <a:gd name="connsiteX1222" fmla="*/ 10066829 w 11855435"/>
              <a:gd name="connsiteY1222" fmla="*/ 1240658 h 3922026"/>
              <a:gd name="connsiteX1223" fmla="*/ 10066659 w 11855435"/>
              <a:gd name="connsiteY1223" fmla="*/ 1234365 h 3922026"/>
              <a:gd name="connsiteX1224" fmla="*/ 10079627 w 11855435"/>
              <a:gd name="connsiteY1224" fmla="*/ 1225795 h 3922026"/>
              <a:gd name="connsiteX1225" fmla="*/ 10040245 w 11855435"/>
              <a:gd name="connsiteY1225" fmla="*/ 1233624 h 3922026"/>
              <a:gd name="connsiteX1226" fmla="*/ 9975857 w 11855435"/>
              <a:gd name="connsiteY1226" fmla="*/ 1246425 h 3922026"/>
              <a:gd name="connsiteX1227" fmla="*/ 9975180 w 11855435"/>
              <a:gd name="connsiteY1227" fmla="*/ 1221256 h 3922026"/>
              <a:gd name="connsiteX1228" fmla="*/ 9962053 w 11855435"/>
              <a:gd name="connsiteY1228" fmla="*/ 1223865 h 3922026"/>
              <a:gd name="connsiteX1229" fmla="*/ 9917097 w 11855435"/>
              <a:gd name="connsiteY1229" fmla="*/ 1258107 h 3922026"/>
              <a:gd name="connsiteX1230" fmla="*/ 9917765 w 11855435"/>
              <a:gd name="connsiteY1230" fmla="*/ 1282943 h 3922026"/>
              <a:gd name="connsiteX1231" fmla="*/ 9879008 w 11855435"/>
              <a:gd name="connsiteY1231" fmla="*/ 1290647 h 3922026"/>
              <a:gd name="connsiteX1232" fmla="*/ 9858496 w 11855435"/>
              <a:gd name="connsiteY1232" fmla="*/ 1275749 h 3922026"/>
              <a:gd name="connsiteX1233" fmla="*/ 9857328 w 11855435"/>
              <a:gd name="connsiteY1233" fmla="*/ 1232366 h 3922026"/>
              <a:gd name="connsiteX1234" fmla="*/ 9786067 w 11855435"/>
              <a:gd name="connsiteY1234" fmla="*/ 1246534 h 3922026"/>
              <a:gd name="connsiteX1235" fmla="*/ 9780653 w 11855435"/>
              <a:gd name="connsiteY1235" fmla="*/ 1278905 h 3922026"/>
              <a:gd name="connsiteX1236" fmla="*/ 9780821 w 11855435"/>
              <a:gd name="connsiteY1236" fmla="*/ 1285197 h 3922026"/>
              <a:gd name="connsiteX1237" fmla="*/ 9715016 w 11855435"/>
              <a:gd name="connsiteY1237" fmla="*/ 1291953 h 3922026"/>
              <a:gd name="connsiteX1238" fmla="*/ 9702726 w 11855435"/>
              <a:gd name="connsiteY1238" fmla="*/ 1325693 h 3922026"/>
              <a:gd name="connsiteX1239" fmla="*/ 9637374 w 11855435"/>
              <a:gd name="connsiteY1239" fmla="*/ 1326034 h 3922026"/>
              <a:gd name="connsiteX1240" fmla="*/ 9637874 w 11855435"/>
              <a:gd name="connsiteY1240" fmla="*/ 1344577 h 3922026"/>
              <a:gd name="connsiteX1241" fmla="*/ 9526564 w 11855435"/>
              <a:gd name="connsiteY1241" fmla="*/ 1341737 h 3922026"/>
              <a:gd name="connsiteX1242" fmla="*/ 9527230 w 11855435"/>
              <a:gd name="connsiteY1242" fmla="*/ 1366574 h 3922026"/>
              <a:gd name="connsiteX1243" fmla="*/ 9501602 w 11855435"/>
              <a:gd name="connsiteY1243" fmla="*/ 1371669 h 3922026"/>
              <a:gd name="connsiteX1244" fmla="*/ 9500935 w 11855435"/>
              <a:gd name="connsiteY1244" fmla="*/ 1346831 h 3922026"/>
              <a:gd name="connsiteX1245" fmla="*/ 9487807 w 11855435"/>
              <a:gd name="connsiteY1245" fmla="*/ 1349441 h 3922026"/>
              <a:gd name="connsiteX1246" fmla="*/ 9487975 w 11855435"/>
              <a:gd name="connsiteY1246" fmla="*/ 1355735 h 3922026"/>
              <a:gd name="connsiteX1247" fmla="*/ 9482275 w 11855435"/>
              <a:gd name="connsiteY1247" fmla="*/ 1400816 h 3922026"/>
              <a:gd name="connsiteX1248" fmla="*/ 9476023 w 11855435"/>
              <a:gd name="connsiteY1248" fmla="*/ 1402058 h 3922026"/>
              <a:gd name="connsiteX1249" fmla="*/ 9469097 w 11855435"/>
              <a:gd name="connsiteY1249" fmla="*/ 1378132 h 3922026"/>
              <a:gd name="connsiteX1250" fmla="*/ 9417262 w 11855435"/>
              <a:gd name="connsiteY1250" fmla="*/ 1413740 h 3922026"/>
              <a:gd name="connsiteX1251" fmla="*/ 9416923 w 11855435"/>
              <a:gd name="connsiteY1251" fmla="*/ 1401156 h 3922026"/>
              <a:gd name="connsiteX1252" fmla="*/ 9371628 w 11855435"/>
              <a:gd name="connsiteY1252" fmla="*/ 1422812 h 3922026"/>
              <a:gd name="connsiteX1253" fmla="*/ 9371788 w 11855435"/>
              <a:gd name="connsiteY1253" fmla="*/ 1428772 h 3922026"/>
              <a:gd name="connsiteX1254" fmla="*/ 9385253 w 11855435"/>
              <a:gd name="connsiteY1254" fmla="*/ 1438747 h 3922026"/>
              <a:gd name="connsiteX1255" fmla="*/ 9365248 w 11855435"/>
              <a:gd name="connsiteY1255" fmla="*/ 1442724 h 3922026"/>
              <a:gd name="connsiteX1256" fmla="*/ 9339285 w 11855435"/>
              <a:gd name="connsiteY1256" fmla="*/ 1435235 h 3922026"/>
              <a:gd name="connsiteX1257" fmla="*/ 9339620 w 11855435"/>
              <a:gd name="connsiteY1257" fmla="*/ 1447819 h 3922026"/>
              <a:gd name="connsiteX1258" fmla="*/ 9353248 w 11855435"/>
              <a:gd name="connsiteY1258" fmla="*/ 1463754 h 3922026"/>
              <a:gd name="connsiteX1259" fmla="*/ 9288735 w 11855435"/>
              <a:gd name="connsiteY1259" fmla="*/ 1495224 h 3922026"/>
              <a:gd name="connsiteX1260" fmla="*/ 9288902 w 11855435"/>
              <a:gd name="connsiteY1260" fmla="*/ 1501516 h 3922026"/>
              <a:gd name="connsiteX1261" fmla="*/ 9399100 w 11855435"/>
              <a:gd name="connsiteY1261" fmla="*/ 1486267 h 3922026"/>
              <a:gd name="connsiteX1262" fmla="*/ 9391834 w 11855435"/>
              <a:gd name="connsiteY1262" fmla="*/ 1449758 h 3922026"/>
              <a:gd name="connsiteX1263" fmla="*/ 9398086 w 11855435"/>
              <a:gd name="connsiteY1263" fmla="*/ 1448514 h 3922026"/>
              <a:gd name="connsiteX1264" fmla="*/ 9523496 w 11855435"/>
              <a:gd name="connsiteY1264" fmla="*/ 1461537 h 3922026"/>
              <a:gd name="connsiteX1265" fmla="*/ 9523319 w 11855435"/>
              <a:gd name="connsiteY1265" fmla="*/ 1454913 h 3922026"/>
              <a:gd name="connsiteX1266" fmla="*/ 9516445 w 11855435"/>
              <a:gd name="connsiteY1266" fmla="*/ 1456282 h 3922026"/>
              <a:gd name="connsiteX1267" fmla="*/ 9529400 w 11855435"/>
              <a:gd name="connsiteY1267" fmla="*/ 1447378 h 3922026"/>
              <a:gd name="connsiteX1268" fmla="*/ 9562585 w 11855435"/>
              <a:gd name="connsiteY1268" fmla="*/ 1466086 h 3922026"/>
              <a:gd name="connsiteX1269" fmla="*/ 9564115 w 11855435"/>
              <a:gd name="connsiteY1269" fmla="*/ 1468367 h 3922026"/>
              <a:gd name="connsiteX1270" fmla="*/ 9569761 w 11855435"/>
              <a:gd name="connsiteY1270" fmla="*/ 1466739 h 3922026"/>
              <a:gd name="connsiteX1271" fmla="*/ 9627949 w 11855435"/>
              <a:gd name="connsiteY1271" fmla="*/ 1456143 h 3922026"/>
              <a:gd name="connsiteX1272" fmla="*/ 9646629 w 11855435"/>
              <a:gd name="connsiteY1272" fmla="*/ 1456312 h 3922026"/>
              <a:gd name="connsiteX1273" fmla="*/ 9645913 w 11855435"/>
              <a:gd name="connsiteY1273" fmla="*/ 1460015 h 3922026"/>
              <a:gd name="connsiteX1274" fmla="*/ 9602669 w 11855435"/>
              <a:gd name="connsiteY1274" fmla="*/ 1470747 h 3922026"/>
              <a:gd name="connsiteX1275" fmla="*/ 9551234 w 11855435"/>
              <a:gd name="connsiteY1275" fmla="*/ 1485112 h 3922026"/>
              <a:gd name="connsiteX1276" fmla="*/ 9547281 w 11855435"/>
              <a:gd name="connsiteY1276" fmla="*/ 1485077 h 3922026"/>
              <a:gd name="connsiteX1277" fmla="*/ 9533996 w 11855435"/>
              <a:gd name="connsiteY1277" fmla="*/ 1489664 h 3922026"/>
              <a:gd name="connsiteX1278" fmla="*/ 9498070 w 11855435"/>
              <a:gd name="connsiteY1278" fmla="*/ 1497555 h 3922026"/>
              <a:gd name="connsiteX1279" fmla="*/ 9499987 w 11855435"/>
              <a:gd name="connsiteY1279" fmla="*/ 1532616 h 3922026"/>
              <a:gd name="connsiteX1280" fmla="*/ 9499479 w 11855435"/>
              <a:gd name="connsiteY1280" fmla="*/ 1545923 h 3922026"/>
              <a:gd name="connsiteX1281" fmla="*/ 9517982 w 11855435"/>
              <a:gd name="connsiteY1281" fmla="*/ 1538308 h 3922026"/>
              <a:gd name="connsiteX1282" fmla="*/ 9540990 w 11855435"/>
              <a:gd name="connsiteY1282" fmla="*/ 1510204 h 3922026"/>
              <a:gd name="connsiteX1283" fmla="*/ 9589506 w 11855435"/>
              <a:gd name="connsiteY1283" fmla="*/ 1485702 h 3922026"/>
              <a:gd name="connsiteX1284" fmla="*/ 9602796 w 11855435"/>
              <a:gd name="connsiteY1284" fmla="*/ 1489055 h 3922026"/>
              <a:gd name="connsiteX1285" fmla="*/ 9603384 w 11855435"/>
              <a:gd name="connsiteY1285" fmla="*/ 1510984 h 3922026"/>
              <a:gd name="connsiteX1286" fmla="*/ 9659719 w 11855435"/>
              <a:gd name="connsiteY1286" fmla="*/ 1490538 h 3922026"/>
              <a:gd name="connsiteX1287" fmla="*/ 9692450 w 11855435"/>
              <a:gd name="connsiteY1287" fmla="*/ 1485333 h 3922026"/>
              <a:gd name="connsiteX1288" fmla="*/ 9849829 w 11855435"/>
              <a:gd name="connsiteY1288" fmla="*/ 1437868 h 3922026"/>
              <a:gd name="connsiteX1289" fmla="*/ 9925030 w 11855435"/>
              <a:gd name="connsiteY1289" fmla="*/ 1418499 h 3922026"/>
              <a:gd name="connsiteX1290" fmla="*/ 9994153 w 11855435"/>
              <a:gd name="connsiteY1290" fmla="*/ 1397111 h 3922026"/>
              <a:gd name="connsiteX1291" fmla="*/ 9994307 w 11855435"/>
              <a:gd name="connsiteY1291" fmla="*/ 1397110 h 3922026"/>
              <a:gd name="connsiteX1292" fmla="*/ 9999628 w 11855435"/>
              <a:gd name="connsiteY1292" fmla="*/ 1395418 h 3922026"/>
              <a:gd name="connsiteX1293" fmla="*/ 9994153 w 11855435"/>
              <a:gd name="connsiteY1293" fmla="*/ 1397111 h 3922026"/>
              <a:gd name="connsiteX1294" fmla="*/ 9985925 w 11855435"/>
              <a:gd name="connsiteY1294" fmla="*/ 1397173 h 3922026"/>
              <a:gd name="connsiteX1295" fmla="*/ 9998827 w 11855435"/>
              <a:gd name="connsiteY1295" fmla="*/ 1390464 h 3922026"/>
              <a:gd name="connsiteX1296" fmla="*/ 10004148 w 11855435"/>
              <a:gd name="connsiteY1296" fmla="*/ 1388773 h 3922026"/>
              <a:gd name="connsiteX1297" fmla="*/ 10001086 w 11855435"/>
              <a:gd name="connsiteY1297" fmla="*/ 1387142 h 3922026"/>
              <a:gd name="connsiteX1298" fmla="*/ 9861125 w 11855435"/>
              <a:gd name="connsiteY1298" fmla="*/ 1421255 h 3922026"/>
              <a:gd name="connsiteX1299" fmla="*/ 9864843 w 11855435"/>
              <a:gd name="connsiteY1299" fmla="*/ 1409659 h 3922026"/>
              <a:gd name="connsiteX1300" fmla="*/ 9902893 w 11855435"/>
              <a:gd name="connsiteY1300" fmla="*/ 1402759 h 3922026"/>
              <a:gd name="connsiteX1301" fmla="*/ 9962232 w 11855435"/>
              <a:gd name="connsiteY1301" fmla="*/ 1389089 h 3922026"/>
              <a:gd name="connsiteX1302" fmla="*/ 10164588 w 11855435"/>
              <a:gd name="connsiteY1302" fmla="*/ 1342936 h 3922026"/>
              <a:gd name="connsiteX1303" fmla="*/ 10184417 w 11855435"/>
              <a:gd name="connsiteY1303" fmla="*/ 1344439 h 3922026"/>
              <a:gd name="connsiteX1304" fmla="*/ 10266644 w 11855435"/>
              <a:gd name="connsiteY1304" fmla="*/ 1333901 h 3922026"/>
              <a:gd name="connsiteX1305" fmla="*/ 10279546 w 11855435"/>
              <a:gd name="connsiteY1305" fmla="*/ 1327193 h 3922026"/>
              <a:gd name="connsiteX1306" fmla="*/ 10318400 w 11855435"/>
              <a:gd name="connsiteY1306" fmla="*/ 1325246 h 3922026"/>
              <a:gd name="connsiteX1307" fmla="*/ 10312276 w 11855435"/>
              <a:gd name="connsiteY1307" fmla="*/ 1321986 h 3922026"/>
              <a:gd name="connsiteX1308" fmla="*/ 10341964 w 11855435"/>
              <a:gd name="connsiteY1308" fmla="*/ 1320412 h 3922026"/>
              <a:gd name="connsiteX1309" fmla="*/ 10347440 w 11855435"/>
              <a:gd name="connsiteY1309" fmla="*/ 1331556 h 3922026"/>
              <a:gd name="connsiteX1310" fmla="*/ 10330648 w 11855435"/>
              <a:gd name="connsiteY1310" fmla="*/ 1331764 h 3922026"/>
              <a:gd name="connsiteX1311" fmla="*/ 10267221 w 11855435"/>
              <a:gd name="connsiteY1311" fmla="*/ 1346083 h 3922026"/>
              <a:gd name="connsiteX1312" fmla="*/ 10206579 w 11855435"/>
              <a:gd name="connsiteY1312" fmla="*/ 1357155 h 3922026"/>
              <a:gd name="connsiteX1313" fmla="*/ 10197467 w 11855435"/>
              <a:gd name="connsiteY1313" fmla="*/ 1355909 h 3922026"/>
              <a:gd name="connsiteX1314" fmla="*/ 10195208 w 11855435"/>
              <a:gd name="connsiteY1314" fmla="*/ 1359232 h 3922026"/>
              <a:gd name="connsiteX1315" fmla="*/ 10206579 w 11855435"/>
              <a:gd name="connsiteY1315" fmla="*/ 1357155 h 3922026"/>
              <a:gd name="connsiteX1316" fmla="*/ 10208913 w 11855435"/>
              <a:gd name="connsiteY1316" fmla="*/ 1357477 h 3922026"/>
              <a:gd name="connsiteX1317" fmla="*/ 10201332 w 11855435"/>
              <a:gd name="connsiteY1317" fmla="*/ 1362490 h 3922026"/>
              <a:gd name="connsiteX1318" fmla="*/ 10199072 w 11855435"/>
              <a:gd name="connsiteY1318" fmla="*/ 1365813 h 3922026"/>
              <a:gd name="connsiteX1319" fmla="*/ 10347563 w 11855435"/>
              <a:gd name="connsiteY1319" fmla="*/ 1349816 h 3922026"/>
              <a:gd name="connsiteX1320" fmla="*/ 10356655 w 11855435"/>
              <a:gd name="connsiteY1320" fmla="*/ 1350306 h 3922026"/>
              <a:gd name="connsiteX1321" fmla="*/ 10364198 w 11855435"/>
              <a:gd name="connsiteY1321" fmla="*/ 1365656 h 3922026"/>
              <a:gd name="connsiteX1322" fmla="*/ 10287436 w 11855435"/>
              <a:gd name="connsiteY1322" fmla="*/ 1371550 h 3922026"/>
              <a:gd name="connsiteX1323" fmla="*/ 10169553 w 11855435"/>
              <a:gd name="connsiteY1323" fmla="*/ 1390827 h 3922026"/>
              <a:gd name="connsiteX1324" fmla="*/ 10087325 w 11855435"/>
              <a:gd name="connsiteY1324" fmla="*/ 1401367 h 3922026"/>
              <a:gd name="connsiteX1325" fmla="*/ 10087473 w 11855435"/>
              <a:gd name="connsiteY1325" fmla="*/ 1419544 h 3922026"/>
              <a:gd name="connsiteX1326" fmla="*/ 10062325 w 11855435"/>
              <a:gd name="connsiteY1326" fmla="*/ 1419734 h 3922026"/>
              <a:gd name="connsiteX1327" fmla="*/ 10063781 w 11855435"/>
              <a:gd name="connsiteY1327" fmla="*/ 1411459 h 3922026"/>
              <a:gd name="connsiteX1328" fmla="*/ 9919957 w 11855435"/>
              <a:gd name="connsiteY1328" fmla="*/ 1438989 h 3922026"/>
              <a:gd name="connsiteX1329" fmla="*/ 9846263 w 11855435"/>
              <a:gd name="connsiteY1329" fmla="*/ 1467643 h 3922026"/>
              <a:gd name="connsiteX1330" fmla="*/ 9763381 w 11855435"/>
              <a:gd name="connsiteY1330" fmla="*/ 1491406 h 3922026"/>
              <a:gd name="connsiteX1331" fmla="*/ 9790789 w 11855435"/>
              <a:gd name="connsiteY1331" fmla="*/ 1487895 h 3922026"/>
              <a:gd name="connsiteX1332" fmla="*/ 9784012 w 11855435"/>
              <a:gd name="connsiteY1332" fmla="*/ 1497862 h 3922026"/>
              <a:gd name="connsiteX1333" fmla="*/ 9723219 w 11855435"/>
              <a:gd name="connsiteY1333" fmla="*/ 1519806 h 3922026"/>
              <a:gd name="connsiteX1334" fmla="*/ 9711774 w 11855435"/>
              <a:gd name="connsiteY1334" fmla="*/ 1518240 h 3922026"/>
              <a:gd name="connsiteX1335" fmla="*/ 9714686 w 11855435"/>
              <a:gd name="connsiteY1335" fmla="*/ 1501691 h 3922026"/>
              <a:gd name="connsiteX1336" fmla="*/ 9676993 w 11855435"/>
              <a:gd name="connsiteY1336" fmla="*/ 1517266 h 3922026"/>
              <a:gd name="connsiteX1337" fmla="*/ 9656694 w 11855435"/>
              <a:gd name="connsiteY1337" fmla="*/ 1524640 h 3922026"/>
              <a:gd name="connsiteX1338" fmla="*/ 9662613 w 11855435"/>
              <a:gd name="connsiteY1338" fmla="*/ 1540086 h 3922026"/>
              <a:gd name="connsiteX1339" fmla="*/ 9656361 w 11855435"/>
              <a:gd name="connsiteY1339" fmla="*/ 1541330 h 3922026"/>
              <a:gd name="connsiteX1340" fmla="*/ 9656532 w 11855435"/>
              <a:gd name="connsiteY1340" fmla="*/ 1547623 h 3922026"/>
              <a:gd name="connsiteX1341" fmla="*/ 9546711 w 11855435"/>
              <a:gd name="connsiteY1341" fmla="*/ 1600417 h 3922026"/>
              <a:gd name="connsiteX1342" fmla="*/ 9585472 w 11855435"/>
              <a:gd name="connsiteY1342" fmla="*/ 1592712 h 3922026"/>
              <a:gd name="connsiteX1343" fmla="*/ 9598597 w 11855435"/>
              <a:gd name="connsiteY1343" fmla="*/ 1590101 h 3922026"/>
              <a:gd name="connsiteX1344" fmla="*/ 9605475 w 11855435"/>
              <a:gd name="connsiteY1344" fmla="*/ 1588735 h 3922026"/>
              <a:gd name="connsiteX1345" fmla="*/ 9605644 w 11855435"/>
              <a:gd name="connsiteY1345" fmla="*/ 1595027 h 3922026"/>
              <a:gd name="connsiteX1346" fmla="*/ 9541298 w 11855435"/>
              <a:gd name="connsiteY1346" fmla="*/ 1632789 h 3922026"/>
              <a:gd name="connsiteX1347" fmla="*/ 9560677 w 11855435"/>
              <a:gd name="connsiteY1347" fmla="*/ 1628936 h 3922026"/>
              <a:gd name="connsiteX1348" fmla="*/ 9573645 w 11855435"/>
              <a:gd name="connsiteY1348" fmla="*/ 1620365 h 3922026"/>
              <a:gd name="connsiteX1349" fmla="*/ 9580227 w 11855435"/>
              <a:gd name="connsiteY1349" fmla="*/ 1631375 h 3922026"/>
              <a:gd name="connsiteX1350" fmla="*/ 9596302 w 11855435"/>
              <a:gd name="connsiteY1350" fmla="*/ 1633861 h 3922026"/>
              <a:gd name="connsiteX1351" fmla="*/ 9662538 w 11855435"/>
              <a:gd name="connsiteY1351" fmla="*/ 1620559 h 3922026"/>
              <a:gd name="connsiteX1352" fmla="*/ 9682368 w 11855435"/>
              <a:gd name="connsiteY1352" fmla="*/ 1622064 h 3922026"/>
              <a:gd name="connsiteX1353" fmla="*/ 9764593 w 11855435"/>
              <a:gd name="connsiteY1353" fmla="*/ 1611525 h 3922026"/>
              <a:gd name="connsiteX1354" fmla="*/ 9777496 w 11855435"/>
              <a:gd name="connsiteY1354" fmla="*/ 1604815 h 3922026"/>
              <a:gd name="connsiteX1355" fmla="*/ 9816349 w 11855435"/>
              <a:gd name="connsiteY1355" fmla="*/ 1602869 h 3922026"/>
              <a:gd name="connsiteX1356" fmla="*/ 9810226 w 11855435"/>
              <a:gd name="connsiteY1356" fmla="*/ 1599611 h 3922026"/>
              <a:gd name="connsiteX1357" fmla="*/ 9835140 w 11855435"/>
              <a:gd name="connsiteY1357" fmla="*/ 1598289 h 3922026"/>
              <a:gd name="connsiteX1358" fmla="*/ 9876687 w 11855435"/>
              <a:gd name="connsiteY1358" fmla="*/ 1583438 h 3922026"/>
              <a:gd name="connsiteX1359" fmla="*/ 9964925 w 11855435"/>
              <a:gd name="connsiteY1359" fmla="*/ 1561718 h 3922026"/>
              <a:gd name="connsiteX1360" fmla="*/ 9966300 w 11855435"/>
              <a:gd name="connsiteY1360" fmla="*/ 1558082 h 3922026"/>
              <a:gd name="connsiteX1361" fmla="*/ 9971222 w 11855435"/>
              <a:gd name="connsiteY1361" fmla="*/ 1555144 h 3922026"/>
              <a:gd name="connsiteX1362" fmla="*/ 9981863 w 11855435"/>
              <a:gd name="connsiteY1362" fmla="*/ 1557234 h 3922026"/>
              <a:gd name="connsiteX1363" fmla="*/ 9976941 w 11855435"/>
              <a:gd name="connsiteY1363" fmla="*/ 1560173 h 3922026"/>
              <a:gd name="connsiteX1364" fmla="*/ 9972020 w 11855435"/>
              <a:gd name="connsiteY1364" fmla="*/ 1563112 h 3922026"/>
              <a:gd name="connsiteX1365" fmla="*/ 10022834 w 11855435"/>
              <a:gd name="connsiteY1365" fmla="*/ 1549661 h 3922026"/>
              <a:gd name="connsiteX1366" fmla="*/ 10034272 w 11855435"/>
              <a:gd name="connsiteY1366" fmla="*/ 1559722 h 3922026"/>
              <a:gd name="connsiteX1367" fmla="*/ 10064445 w 11855435"/>
              <a:gd name="connsiteY1367" fmla="*/ 1552546 h 3922026"/>
              <a:gd name="connsiteX1368" fmla="*/ 10068779 w 11855435"/>
              <a:gd name="connsiteY1368" fmla="*/ 1546902 h 3922026"/>
              <a:gd name="connsiteX1369" fmla="*/ 10085072 w 11855435"/>
              <a:gd name="connsiteY1369" fmla="*/ 1547642 h 3922026"/>
              <a:gd name="connsiteX1370" fmla="*/ 10097083 w 11855435"/>
              <a:gd name="connsiteY1370" fmla="*/ 1544785 h 3922026"/>
              <a:gd name="connsiteX1371" fmla="*/ 10248175 w 11855435"/>
              <a:gd name="connsiteY1371" fmla="*/ 1508015 h 3922026"/>
              <a:gd name="connsiteX1372" fmla="*/ 10393167 w 11855435"/>
              <a:gd name="connsiteY1372" fmla="*/ 1497449 h 3922026"/>
              <a:gd name="connsiteX1373" fmla="*/ 10410904 w 11855435"/>
              <a:gd name="connsiteY1373" fmla="*/ 1500935 h 3922026"/>
              <a:gd name="connsiteX1374" fmla="*/ 10498563 w 11855435"/>
              <a:gd name="connsiteY1374" fmla="*/ 1490821 h 3922026"/>
              <a:gd name="connsiteX1375" fmla="*/ 10555894 w 11855435"/>
              <a:gd name="connsiteY1375" fmla="*/ 1490370 h 3922026"/>
              <a:gd name="connsiteX1376" fmla="*/ 10573630 w 11855435"/>
              <a:gd name="connsiteY1376" fmla="*/ 1493854 h 3922026"/>
              <a:gd name="connsiteX1377" fmla="*/ 10572254 w 11855435"/>
              <a:gd name="connsiteY1377" fmla="*/ 1497492 h 3922026"/>
              <a:gd name="connsiteX1378" fmla="*/ 10529112 w 11855435"/>
              <a:gd name="connsiteY1378" fmla="*/ 1500729 h 3922026"/>
              <a:gd name="connsiteX1379" fmla="*/ 10477499 w 11855435"/>
              <a:gd name="connsiteY1379" fmla="*/ 1506211 h 3922026"/>
              <a:gd name="connsiteX1380" fmla="*/ 10449122 w 11855435"/>
              <a:gd name="connsiteY1380" fmla="*/ 1500634 h 3922026"/>
              <a:gd name="connsiteX1381" fmla="*/ 10368556 w 11855435"/>
              <a:gd name="connsiteY1381" fmla="*/ 1512143 h 3922026"/>
              <a:gd name="connsiteX1382" fmla="*/ 10361806 w 11855435"/>
              <a:gd name="connsiteY1382" fmla="*/ 1509840 h 3922026"/>
              <a:gd name="connsiteX1383" fmla="*/ 10349349 w 11855435"/>
              <a:gd name="connsiteY1383" fmla="*/ 1510519 h 3922026"/>
              <a:gd name="connsiteX1384" fmla="*/ 10349499 w 11855435"/>
              <a:gd name="connsiteY1384" fmla="*/ 1516064 h 3922026"/>
              <a:gd name="connsiteX1385" fmla="*/ 10336701 w 11855435"/>
              <a:gd name="connsiteY1385" fmla="*/ 1530929 h 3922026"/>
              <a:gd name="connsiteX1386" fmla="*/ 10407966 w 11855435"/>
              <a:gd name="connsiteY1386" fmla="*/ 1516762 h 3922026"/>
              <a:gd name="connsiteX1387" fmla="*/ 10460517 w 11855435"/>
              <a:gd name="connsiteY1387" fmla="*/ 1531283 h 3922026"/>
              <a:gd name="connsiteX1388" fmla="*/ 10539452 w 11855435"/>
              <a:gd name="connsiteY1388" fmla="*/ 1521917 h 3922026"/>
              <a:gd name="connsiteX1389" fmla="*/ 10526323 w 11855435"/>
              <a:gd name="connsiteY1389" fmla="*/ 1524527 h 3922026"/>
              <a:gd name="connsiteX1390" fmla="*/ 10525345 w 11855435"/>
              <a:gd name="connsiteY1390" fmla="*/ 1525388 h 3922026"/>
              <a:gd name="connsiteX1391" fmla="*/ 10547457 w 11855435"/>
              <a:gd name="connsiteY1391" fmla="*/ 1521793 h 3922026"/>
              <a:gd name="connsiteX1392" fmla="*/ 10585727 w 11855435"/>
              <a:gd name="connsiteY1392" fmla="*/ 1518405 h 3922026"/>
              <a:gd name="connsiteX1393" fmla="*/ 10598629 w 11855435"/>
              <a:gd name="connsiteY1393" fmla="*/ 1511696 h 3922026"/>
              <a:gd name="connsiteX1394" fmla="*/ 10637483 w 11855435"/>
              <a:gd name="connsiteY1394" fmla="*/ 1509750 h 3922026"/>
              <a:gd name="connsiteX1395" fmla="*/ 10631359 w 11855435"/>
              <a:gd name="connsiteY1395" fmla="*/ 1506489 h 3922026"/>
              <a:gd name="connsiteX1396" fmla="*/ 10661046 w 11855435"/>
              <a:gd name="connsiteY1396" fmla="*/ 1504916 h 3922026"/>
              <a:gd name="connsiteX1397" fmla="*/ 10666524 w 11855435"/>
              <a:gd name="connsiteY1397" fmla="*/ 1516059 h 3922026"/>
              <a:gd name="connsiteX1398" fmla="*/ 10649731 w 11855435"/>
              <a:gd name="connsiteY1398" fmla="*/ 1516268 h 3922026"/>
              <a:gd name="connsiteX1399" fmla="*/ 10586303 w 11855435"/>
              <a:gd name="connsiteY1399" fmla="*/ 1530588 h 3922026"/>
              <a:gd name="connsiteX1400" fmla="*/ 10525661 w 11855435"/>
              <a:gd name="connsiteY1400" fmla="*/ 1541660 h 3922026"/>
              <a:gd name="connsiteX1401" fmla="*/ 10516549 w 11855435"/>
              <a:gd name="connsiteY1401" fmla="*/ 1540413 h 3922026"/>
              <a:gd name="connsiteX1402" fmla="*/ 10514290 w 11855435"/>
              <a:gd name="connsiteY1402" fmla="*/ 1543734 h 3922026"/>
              <a:gd name="connsiteX1403" fmla="*/ 10515207 w 11855435"/>
              <a:gd name="connsiteY1403" fmla="*/ 1543567 h 3922026"/>
              <a:gd name="connsiteX1404" fmla="*/ 10516824 w 11855435"/>
              <a:gd name="connsiteY1404" fmla="*/ 1542784 h 3922026"/>
              <a:gd name="connsiteX1405" fmla="*/ 10517759 w 11855435"/>
              <a:gd name="connsiteY1405" fmla="*/ 1543101 h 3922026"/>
              <a:gd name="connsiteX1406" fmla="*/ 10525661 w 11855435"/>
              <a:gd name="connsiteY1406" fmla="*/ 1541660 h 3922026"/>
              <a:gd name="connsiteX1407" fmla="*/ 10527996 w 11855435"/>
              <a:gd name="connsiteY1407" fmla="*/ 1541978 h 3922026"/>
              <a:gd name="connsiteX1408" fmla="*/ 10520415 w 11855435"/>
              <a:gd name="connsiteY1408" fmla="*/ 1546995 h 3922026"/>
              <a:gd name="connsiteX1409" fmla="*/ 10519492 w 11855435"/>
              <a:gd name="connsiteY1409" fmla="*/ 1548353 h 3922026"/>
              <a:gd name="connsiteX1410" fmla="*/ 10528665 w 11855435"/>
              <a:gd name="connsiteY1410" fmla="*/ 1549547 h 3922026"/>
              <a:gd name="connsiteX1411" fmla="*/ 10593851 w 11855435"/>
              <a:gd name="connsiteY1411" fmla="*/ 1544785 h 3922026"/>
              <a:gd name="connsiteX1412" fmla="*/ 10595290 w 11855435"/>
              <a:gd name="connsiteY1412" fmla="*/ 1544579 h 3922026"/>
              <a:gd name="connsiteX1413" fmla="*/ 10595441 w 11855435"/>
              <a:gd name="connsiteY1413" fmla="*/ 1544480 h 3922026"/>
              <a:gd name="connsiteX1414" fmla="*/ 10624679 w 11855435"/>
              <a:gd name="connsiteY1414" fmla="*/ 1536270 h 3922026"/>
              <a:gd name="connsiteX1415" fmla="*/ 10687841 w 11855435"/>
              <a:gd name="connsiteY1415" fmla="*/ 1526055 h 3922026"/>
              <a:gd name="connsiteX1416" fmla="*/ 10691273 w 11855435"/>
              <a:gd name="connsiteY1416" fmla="*/ 1525556 h 3922026"/>
              <a:gd name="connsiteX1417" fmla="*/ 10702474 w 11855435"/>
              <a:gd name="connsiteY1417" fmla="*/ 1523433 h 3922026"/>
              <a:gd name="connsiteX1418" fmla="*/ 10710942 w 11855435"/>
              <a:gd name="connsiteY1418" fmla="*/ 1521188 h 3922026"/>
              <a:gd name="connsiteX1419" fmla="*/ 10716184 w 11855435"/>
              <a:gd name="connsiteY1419" fmla="*/ 1521435 h 3922026"/>
              <a:gd name="connsiteX1420" fmla="*/ 10787963 w 11855435"/>
              <a:gd name="connsiteY1420" fmla="*/ 1508953 h 3922026"/>
              <a:gd name="connsiteX1421" fmla="*/ 10876677 w 11855435"/>
              <a:gd name="connsiteY1421" fmla="*/ 1491981 h 3922026"/>
              <a:gd name="connsiteX1422" fmla="*/ 10968217 w 11855435"/>
              <a:gd name="connsiteY1422" fmla="*/ 1485714 h 3922026"/>
              <a:gd name="connsiteX1423" fmla="*/ 11102907 w 11855435"/>
              <a:gd name="connsiteY1423" fmla="*/ 1476188 h 3922026"/>
              <a:gd name="connsiteX1424" fmla="*/ 11203324 w 11855435"/>
              <a:gd name="connsiteY1424" fmla="*/ 1488839 h 3922026"/>
              <a:gd name="connsiteX1425" fmla="*/ 11187597 w 11855435"/>
              <a:gd name="connsiteY1425" fmla="*/ 1488100 h 3922026"/>
              <a:gd name="connsiteX1426" fmla="*/ 11194857 w 11855435"/>
              <a:gd name="connsiteY1426" fmla="*/ 1491084 h 3922026"/>
              <a:gd name="connsiteX1427" fmla="*/ 11200099 w 11855435"/>
              <a:gd name="connsiteY1427" fmla="*/ 1491329 h 3922026"/>
              <a:gd name="connsiteX1428" fmla="*/ 11191631 w 11855435"/>
              <a:gd name="connsiteY1428" fmla="*/ 1493575 h 3922026"/>
              <a:gd name="connsiteX1429" fmla="*/ 11188407 w 11855435"/>
              <a:gd name="connsiteY1429" fmla="*/ 1496066 h 3922026"/>
              <a:gd name="connsiteX1430" fmla="*/ 11304951 w 11855435"/>
              <a:gd name="connsiteY1430" fmla="*/ 1496258 h 3922026"/>
              <a:gd name="connsiteX1431" fmla="*/ 11413439 w 11855435"/>
              <a:gd name="connsiteY1431" fmla="*/ 1519858 h 3922026"/>
              <a:gd name="connsiteX1432" fmla="*/ 11222688 w 11855435"/>
              <a:gd name="connsiteY1432" fmla="*/ 1508247 h 3922026"/>
              <a:gd name="connsiteX1433" fmla="*/ 11197284 w 11855435"/>
              <a:gd name="connsiteY1433" fmla="*/ 1514980 h 3922026"/>
              <a:gd name="connsiteX1434" fmla="*/ 11146066 w 11855435"/>
              <a:gd name="connsiteY1434" fmla="*/ 1507288 h 3922026"/>
              <a:gd name="connsiteX1435" fmla="*/ 11101709 w 11855435"/>
              <a:gd name="connsiteY1435" fmla="*/ 1515774 h 3922026"/>
              <a:gd name="connsiteX1436" fmla="*/ 11048475 w 11855435"/>
              <a:gd name="connsiteY1436" fmla="*/ 1505342 h 3922026"/>
              <a:gd name="connsiteX1437" fmla="*/ 11050891 w 11855435"/>
              <a:gd name="connsiteY1437" fmla="*/ 1494886 h 3922026"/>
              <a:gd name="connsiteX1438" fmla="*/ 11010966 w 11855435"/>
              <a:gd name="connsiteY1438" fmla="*/ 1495653 h 3922026"/>
              <a:gd name="connsiteX1439" fmla="*/ 11012985 w 11855435"/>
              <a:gd name="connsiteY1439" fmla="*/ 1498390 h 3922026"/>
              <a:gd name="connsiteX1440" fmla="*/ 11018228 w 11855435"/>
              <a:gd name="connsiteY1440" fmla="*/ 1498637 h 3922026"/>
              <a:gd name="connsiteX1441" fmla="*/ 11015001 w 11855435"/>
              <a:gd name="connsiteY1441" fmla="*/ 1501129 h 3922026"/>
              <a:gd name="connsiteX1442" fmla="*/ 11024279 w 11855435"/>
              <a:gd name="connsiteY1442" fmla="*/ 1506848 h 3922026"/>
              <a:gd name="connsiteX1443" fmla="*/ 10994841 w 11855435"/>
              <a:gd name="connsiteY1443" fmla="*/ 1508108 h 3922026"/>
              <a:gd name="connsiteX1444" fmla="*/ 10991615 w 11855435"/>
              <a:gd name="connsiteY1444" fmla="*/ 1510598 h 3922026"/>
              <a:gd name="connsiteX1445" fmla="*/ 10989598 w 11855435"/>
              <a:gd name="connsiteY1445" fmla="*/ 1507861 h 3922026"/>
              <a:gd name="connsiteX1446" fmla="*/ 10981130 w 11855435"/>
              <a:gd name="connsiteY1446" fmla="*/ 1510105 h 3922026"/>
              <a:gd name="connsiteX1447" fmla="*/ 10979113 w 11855435"/>
              <a:gd name="connsiteY1447" fmla="*/ 1507368 h 3922026"/>
              <a:gd name="connsiteX1448" fmla="*/ 10926288 w 11855435"/>
              <a:gd name="connsiteY1448" fmla="*/ 1518098 h 3922026"/>
              <a:gd name="connsiteX1449" fmla="*/ 10910106 w 11855435"/>
              <a:gd name="connsiteY1449" fmla="*/ 1516936 h 3922026"/>
              <a:gd name="connsiteX1450" fmla="*/ 10910670 w 11855435"/>
              <a:gd name="connsiteY1450" fmla="*/ 1517262 h 3922026"/>
              <a:gd name="connsiteX1451" fmla="*/ 10911540 w 11855435"/>
              <a:gd name="connsiteY1451" fmla="*/ 1517764 h 3922026"/>
              <a:gd name="connsiteX1452" fmla="*/ 10922872 w 11855435"/>
              <a:gd name="connsiteY1452" fmla="*/ 1519669 h 3922026"/>
              <a:gd name="connsiteX1453" fmla="*/ 10915177 w 11855435"/>
              <a:gd name="connsiteY1453" fmla="*/ 1524495 h 3922026"/>
              <a:gd name="connsiteX1454" fmla="*/ 10909834 w 11855435"/>
              <a:gd name="connsiteY1454" fmla="*/ 1526044 h 3922026"/>
              <a:gd name="connsiteX1455" fmla="*/ 10896792 w 11855435"/>
              <a:gd name="connsiteY1455" fmla="*/ 1532417 h 3922026"/>
              <a:gd name="connsiteX1456" fmla="*/ 10896150 w 11855435"/>
              <a:gd name="connsiteY1456" fmla="*/ 1527415 h 3922026"/>
              <a:gd name="connsiteX1457" fmla="*/ 10887811 w 11855435"/>
              <a:gd name="connsiteY1457" fmla="*/ 1527237 h 3922026"/>
              <a:gd name="connsiteX1458" fmla="*/ 10895507 w 11855435"/>
              <a:gd name="connsiteY1458" fmla="*/ 1522412 h 3922026"/>
              <a:gd name="connsiteX1459" fmla="*/ 10900850 w 11855435"/>
              <a:gd name="connsiteY1459" fmla="*/ 1520862 h 3922026"/>
              <a:gd name="connsiteX1460" fmla="*/ 10900332 w 11855435"/>
              <a:gd name="connsiteY1460" fmla="*/ 1520889 h 3922026"/>
              <a:gd name="connsiteX1461" fmla="*/ 10864023 w 11855435"/>
              <a:gd name="connsiteY1461" fmla="*/ 1522779 h 3922026"/>
              <a:gd name="connsiteX1462" fmla="*/ 10850337 w 11855435"/>
              <a:gd name="connsiteY1462" fmla="*/ 1527266 h 3922026"/>
              <a:gd name="connsiteX1463" fmla="*/ 10769674 w 11855435"/>
              <a:gd name="connsiteY1463" fmla="*/ 1576363 h 3922026"/>
              <a:gd name="connsiteX1464" fmla="*/ 10763583 w 11855435"/>
              <a:gd name="connsiteY1464" fmla="*/ 1583566 h 3922026"/>
              <a:gd name="connsiteX1465" fmla="*/ 10678906 w 11855435"/>
              <a:gd name="connsiteY1465" fmla="*/ 1613051 h 3922026"/>
              <a:gd name="connsiteX1466" fmla="*/ 10678568 w 11855435"/>
              <a:gd name="connsiteY1466" fmla="*/ 1600467 h 3922026"/>
              <a:gd name="connsiteX1467" fmla="*/ 10606637 w 11855435"/>
              <a:gd name="connsiteY1467" fmla="*/ 1589797 h 3922026"/>
              <a:gd name="connsiteX1468" fmla="*/ 10600725 w 11855435"/>
              <a:gd name="connsiteY1468" fmla="*/ 1603624 h 3922026"/>
              <a:gd name="connsiteX1469" fmla="*/ 10593509 w 11855435"/>
              <a:gd name="connsiteY1469" fmla="*/ 1592408 h 3922026"/>
              <a:gd name="connsiteX1470" fmla="*/ 10497166 w 11855435"/>
              <a:gd name="connsiteY1470" fmla="*/ 1655507 h 3922026"/>
              <a:gd name="connsiteX1471" fmla="*/ 10443988 w 11855435"/>
              <a:gd name="connsiteY1471" fmla="*/ 1641108 h 3922026"/>
              <a:gd name="connsiteX1472" fmla="*/ 10333673 w 11855435"/>
              <a:gd name="connsiteY1472" fmla="*/ 1675357 h 3922026"/>
              <a:gd name="connsiteX1473" fmla="*/ 10229733 w 11855435"/>
              <a:gd name="connsiteY1473" fmla="*/ 1689695 h 3922026"/>
              <a:gd name="connsiteX1474" fmla="*/ 10230401 w 11855435"/>
              <a:gd name="connsiteY1474" fmla="*/ 1714530 h 3922026"/>
              <a:gd name="connsiteX1475" fmla="*/ 10159137 w 11855435"/>
              <a:gd name="connsiteY1475" fmla="*/ 1728698 h 3922026"/>
              <a:gd name="connsiteX1476" fmla="*/ 10140267 w 11855435"/>
              <a:gd name="connsiteY1476" fmla="*/ 1751427 h 3922026"/>
              <a:gd name="connsiteX1477" fmla="*/ 10140555 w 11855435"/>
              <a:gd name="connsiteY1477" fmla="*/ 1762181 h 3922026"/>
              <a:gd name="connsiteX1478" fmla="*/ 10147683 w 11855435"/>
              <a:gd name="connsiteY1478" fmla="*/ 1761267 h 3922026"/>
              <a:gd name="connsiteX1479" fmla="*/ 10350040 w 11855435"/>
              <a:gd name="connsiteY1479" fmla="*/ 1715115 h 3922026"/>
              <a:gd name="connsiteX1480" fmla="*/ 10369869 w 11855435"/>
              <a:gd name="connsiteY1480" fmla="*/ 1716617 h 3922026"/>
              <a:gd name="connsiteX1481" fmla="*/ 10452097 w 11855435"/>
              <a:gd name="connsiteY1481" fmla="*/ 1706080 h 3922026"/>
              <a:gd name="connsiteX1482" fmla="*/ 10464998 w 11855435"/>
              <a:gd name="connsiteY1482" fmla="*/ 1699372 h 3922026"/>
              <a:gd name="connsiteX1483" fmla="*/ 10503853 w 11855435"/>
              <a:gd name="connsiteY1483" fmla="*/ 1697423 h 3922026"/>
              <a:gd name="connsiteX1484" fmla="*/ 10497730 w 11855435"/>
              <a:gd name="connsiteY1484" fmla="*/ 1694166 h 3922026"/>
              <a:gd name="connsiteX1485" fmla="*/ 10527416 w 11855435"/>
              <a:gd name="connsiteY1485" fmla="*/ 1692592 h 3922026"/>
              <a:gd name="connsiteX1486" fmla="*/ 10530730 w 11855435"/>
              <a:gd name="connsiteY1486" fmla="*/ 1699332 h 3922026"/>
              <a:gd name="connsiteX1487" fmla="*/ 10615798 w 11855435"/>
              <a:gd name="connsiteY1487" fmla="*/ 1677545 h 3922026"/>
              <a:gd name="connsiteX1488" fmla="*/ 10718427 w 11855435"/>
              <a:gd name="connsiteY1488" fmla="*/ 1656936 h 3922026"/>
              <a:gd name="connsiteX1489" fmla="*/ 10738256 w 11855435"/>
              <a:gd name="connsiteY1489" fmla="*/ 1658439 h 3922026"/>
              <a:gd name="connsiteX1490" fmla="*/ 10820482 w 11855435"/>
              <a:gd name="connsiteY1490" fmla="*/ 1647902 h 3922026"/>
              <a:gd name="connsiteX1491" fmla="*/ 10833383 w 11855435"/>
              <a:gd name="connsiteY1491" fmla="*/ 1641194 h 3922026"/>
              <a:gd name="connsiteX1492" fmla="*/ 10872238 w 11855435"/>
              <a:gd name="connsiteY1492" fmla="*/ 1639248 h 3922026"/>
              <a:gd name="connsiteX1493" fmla="*/ 10866115 w 11855435"/>
              <a:gd name="connsiteY1493" fmla="*/ 1635988 h 3922026"/>
              <a:gd name="connsiteX1494" fmla="*/ 10895801 w 11855435"/>
              <a:gd name="connsiteY1494" fmla="*/ 1634413 h 3922026"/>
              <a:gd name="connsiteX1495" fmla="*/ 10901279 w 11855435"/>
              <a:gd name="connsiteY1495" fmla="*/ 1645557 h 3922026"/>
              <a:gd name="connsiteX1496" fmla="*/ 10884487 w 11855435"/>
              <a:gd name="connsiteY1496" fmla="*/ 1645764 h 3922026"/>
              <a:gd name="connsiteX1497" fmla="*/ 10821059 w 11855435"/>
              <a:gd name="connsiteY1497" fmla="*/ 1660086 h 3922026"/>
              <a:gd name="connsiteX1498" fmla="*/ 10760417 w 11855435"/>
              <a:gd name="connsiteY1498" fmla="*/ 1671156 h 3922026"/>
              <a:gd name="connsiteX1499" fmla="*/ 10751305 w 11855435"/>
              <a:gd name="connsiteY1499" fmla="*/ 1669910 h 3922026"/>
              <a:gd name="connsiteX1500" fmla="*/ 10749046 w 11855435"/>
              <a:gd name="connsiteY1500" fmla="*/ 1673232 h 3922026"/>
              <a:gd name="connsiteX1501" fmla="*/ 10760417 w 11855435"/>
              <a:gd name="connsiteY1501" fmla="*/ 1671156 h 3922026"/>
              <a:gd name="connsiteX1502" fmla="*/ 10762752 w 11855435"/>
              <a:gd name="connsiteY1502" fmla="*/ 1671476 h 3922026"/>
              <a:gd name="connsiteX1503" fmla="*/ 10755169 w 11855435"/>
              <a:gd name="connsiteY1503" fmla="*/ 1676492 h 3922026"/>
              <a:gd name="connsiteX1504" fmla="*/ 10752910 w 11855435"/>
              <a:gd name="connsiteY1504" fmla="*/ 1679813 h 3922026"/>
              <a:gd name="connsiteX1505" fmla="*/ 10756469 w 11855435"/>
              <a:gd name="connsiteY1505" fmla="*/ 1679552 h 3922026"/>
              <a:gd name="connsiteX1506" fmla="*/ 10764453 w 11855435"/>
              <a:gd name="connsiteY1506" fmla="*/ 1677998 h 3922026"/>
              <a:gd name="connsiteX1507" fmla="*/ 10791712 w 11855435"/>
              <a:gd name="connsiteY1507" fmla="*/ 1671720 h 3922026"/>
              <a:gd name="connsiteX1508" fmla="*/ 10818330 w 11855435"/>
              <a:gd name="connsiteY1508" fmla="*/ 1668547 h 3922026"/>
              <a:gd name="connsiteX1509" fmla="*/ 10823775 w 11855435"/>
              <a:gd name="connsiteY1509" fmla="*/ 1668444 h 3922026"/>
              <a:gd name="connsiteX1510" fmla="*/ 10836727 w 11855435"/>
              <a:gd name="connsiteY1510" fmla="*/ 1665633 h 3922026"/>
              <a:gd name="connsiteX1511" fmla="*/ 10896457 w 11855435"/>
              <a:gd name="connsiteY1511" fmla="*/ 1663690 h 3922026"/>
              <a:gd name="connsiteX1512" fmla="*/ 10891231 w 11855435"/>
              <a:gd name="connsiteY1512" fmla="*/ 1665279 h 3922026"/>
              <a:gd name="connsiteX1513" fmla="*/ 10901401 w 11855435"/>
              <a:gd name="connsiteY1513" fmla="*/ 1663816 h 3922026"/>
              <a:gd name="connsiteX1514" fmla="*/ 10910492 w 11855435"/>
              <a:gd name="connsiteY1514" fmla="*/ 1664308 h 3922026"/>
              <a:gd name="connsiteX1515" fmla="*/ 10910881 w 11855435"/>
              <a:gd name="connsiteY1515" fmla="*/ 1665099 h 3922026"/>
              <a:gd name="connsiteX1516" fmla="*/ 10939879 w 11855435"/>
              <a:gd name="connsiteY1516" fmla="*/ 1659914 h 3922026"/>
              <a:gd name="connsiteX1517" fmla="*/ 11048702 w 11855435"/>
              <a:gd name="connsiteY1517" fmla="*/ 1643939 h 3922026"/>
              <a:gd name="connsiteX1518" fmla="*/ 11047638 w 11855435"/>
              <a:gd name="connsiteY1518" fmla="*/ 1657223 h 3922026"/>
              <a:gd name="connsiteX1519" fmla="*/ 11058970 w 11855435"/>
              <a:gd name="connsiteY1519" fmla="*/ 1659126 h 3922026"/>
              <a:gd name="connsiteX1520" fmla="*/ 11051276 w 11855435"/>
              <a:gd name="connsiteY1520" fmla="*/ 1663950 h 3922026"/>
              <a:gd name="connsiteX1521" fmla="*/ 11045930 w 11855435"/>
              <a:gd name="connsiteY1521" fmla="*/ 1665498 h 3922026"/>
              <a:gd name="connsiteX1522" fmla="*/ 11032890 w 11855435"/>
              <a:gd name="connsiteY1522" fmla="*/ 1671872 h 3922026"/>
              <a:gd name="connsiteX1523" fmla="*/ 11032247 w 11855435"/>
              <a:gd name="connsiteY1523" fmla="*/ 1666870 h 3922026"/>
              <a:gd name="connsiteX1524" fmla="*/ 11023908 w 11855435"/>
              <a:gd name="connsiteY1524" fmla="*/ 1666692 h 3922026"/>
              <a:gd name="connsiteX1525" fmla="*/ 11031605 w 11855435"/>
              <a:gd name="connsiteY1525" fmla="*/ 1661868 h 3922026"/>
              <a:gd name="connsiteX1526" fmla="*/ 11036948 w 11855435"/>
              <a:gd name="connsiteY1526" fmla="*/ 1660318 h 3922026"/>
              <a:gd name="connsiteX1527" fmla="*/ 10974519 w 11855435"/>
              <a:gd name="connsiteY1527" fmla="*/ 1670628 h 3922026"/>
              <a:gd name="connsiteX1528" fmla="*/ 10920453 w 11855435"/>
              <a:gd name="connsiteY1528" fmla="*/ 1675919 h 3922026"/>
              <a:gd name="connsiteX1529" fmla="*/ 10916626 w 11855435"/>
              <a:gd name="connsiteY1529" fmla="*/ 1676787 h 3922026"/>
              <a:gd name="connsiteX1530" fmla="*/ 10918037 w 11855435"/>
              <a:gd name="connsiteY1530" fmla="*/ 1679653 h 3922026"/>
              <a:gd name="connsiteX1531" fmla="*/ 10896774 w 11855435"/>
              <a:gd name="connsiteY1531" fmla="*/ 1681287 h 3922026"/>
              <a:gd name="connsiteX1532" fmla="*/ 10879379 w 11855435"/>
              <a:gd name="connsiteY1532" fmla="*/ 1685229 h 3922026"/>
              <a:gd name="connsiteX1533" fmla="*/ 10860991 w 11855435"/>
              <a:gd name="connsiteY1533" fmla="*/ 1685045 h 3922026"/>
              <a:gd name="connsiteX1534" fmla="*/ 10858319 w 11855435"/>
              <a:gd name="connsiteY1534" fmla="*/ 1684240 h 3922026"/>
              <a:gd name="connsiteX1535" fmla="*/ 10841273 w 11855435"/>
              <a:gd name="connsiteY1535" fmla="*/ 1685549 h 3922026"/>
              <a:gd name="connsiteX1536" fmla="*/ 10832782 w 11855435"/>
              <a:gd name="connsiteY1536" fmla="*/ 1686938 h 3922026"/>
              <a:gd name="connsiteX1537" fmla="*/ 10826864 w 11855435"/>
              <a:gd name="connsiteY1537" fmla="*/ 1689098 h 3922026"/>
              <a:gd name="connsiteX1538" fmla="*/ 10811604 w 11855435"/>
              <a:gd name="connsiteY1538" fmla="*/ 1697089 h 3922026"/>
              <a:gd name="connsiteX1539" fmla="*/ 10777118 w 11855435"/>
              <a:gd name="connsiteY1539" fmla="*/ 1698666 h 3922026"/>
              <a:gd name="connsiteX1540" fmla="*/ 10764185 w 11855435"/>
              <a:gd name="connsiteY1540" fmla="*/ 1702344 h 3922026"/>
              <a:gd name="connsiteX1541" fmla="*/ 10637077 w 11855435"/>
              <a:gd name="connsiteY1541" fmla="*/ 1740223 h 3922026"/>
              <a:gd name="connsiteX1542" fmla="*/ 10556620 w 11855435"/>
              <a:gd name="connsiteY1542" fmla="*/ 1760171 h 3922026"/>
              <a:gd name="connsiteX1543" fmla="*/ 10510758 w 11855435"/>
              <a:gd name="connsiteY1543" fmla="*/ 1763134 h 3922026"/>
              <a:gd name="connsiteX1544" fmla="*/ 10504382 w 11855435"/>
              <a:gd name="connsiteY1544" fmla="*/ 1765376 h 3922026"/>
              <a:gd name="connsiteX1545" fmla="*/ 10516358 w 11855435"/>
              <a:gd name="connsiteY1545" fmla="*/ 1772282 h 3922026"/>
              <a:gd name="connsiteX1546" fmla="*/ 10484775 w 11855435"/>
              <a:gd name="connsiteY1546" fmla="*/ 1782652 h 3922026"/>
              <a:gd name="connsiteX1547" fmla="*/ 10477546 w 11855435"/>
              <a:gd name="connsiteY1547" fmla="*/ 1783233 h 3922026"/>
              <a:gd name="connsiteX1548" fmla="*/ 10474758 w 11855435"/>
              <a:gd name="connsiteY1548" fmla="*/ 1803787 h 3922026"/>
              <a:gd name="connsiteX1549" fmla="*/ 10448664 w 11855435"/>
              <a:gd name="connsiteY1549" fmla="*/ 1814967 h 3922026"/>
              <a:gd name="connsiteX1550" fmla="*/ 10428785 w 11855435"/>
              <a:gd name="connsiteY1550" fmla="*/ 1800275 h 3922026"/>
              <a:gd name="connsiteX1551" fmla="*/ 10410085 w 11855435"/>
              <a:gd name="connsiteY1551" fmla="*/ 1829296 h 3922026"/>
              <a:gd name="connsiteX1552" fmla="*/ 10409747 w 11855435"/>
              <a:gd name="connsiteY1552" fmla="*/ 1816711 h 3922026"/>
              <a:gd name="connsiteX1553" fmla="*/ 10422536 w 11855435"/>
              <a:gd name="connsiteY1553" fmla="*/ 1801517 h 3922026"/>
              <a:gd name="connsiteX1554" fmla="*/ 10260503 w 11855435"/>
              <a:gd name="connsiteY1554" fmla="*/ 1852373 h 3922026"/>
              <a:gd name="connsiteX1555" fmla="*/ 10254135 w 11855435"/>
              <a:gd name="connsiteY1555" fmla="*/ 1872616 h 3922026"/>
              <a:gd name="connsiteX1556" fmla="*/ 10254723 w 11855435"/>
              <a:gd name="connsiteY1556" fmla="*/ 1873001 h 3922026"/>
              <a:gd name="connsiteX1557" fmla="*/ 10267569 w 11855435"/>
              <a:gd name="connsiteY1557" fmla="*/ 1868110 h 3922026"/>
              <a:gd name="connsiteX1558" fmla="*/ 10294074 w 11855435"/>
              <a:gd name="connsiteY1558" fmla="*/ 1860718 h 3922026"/>
              <a:gd name="connsiteX1559" fmla="*/ 10358892 w 11855435"/>
              <a:gd name="connsiteY1559" fmla="*/ 1848528 h 3922026"/>
              <a:gd name="connsiteX1560" fmla="*/ 10376522 w 11855435"/>
              <a:gd name="connsiteY1560" fmla="*/ 1848876 h 3922026"/>
              <a:gd name="connsiteX1561" fmla="*/ 10379418 w 11855435"/>
              <a:gd name="connsiteY1561" fmla="*/ 1848595 h 3922026"/>
              <a:gd name="connsiteX1562" fmla="*/ 10379572 w 11855435"/>
              <a:gd name="connsiteY1562" fmla="*/ 1848554 h 3922026"/>
              <a:gd name="connsiteX1563" fmla="*/ 10398939 w 11855435"/>
              <a:gd name="connsiteY1563" fmla="*/ 1843507 h 3922026"/>
              <a:gd name="connsiteX1564" fmla="*/ 10397921 w 11855435"/>
              <a:gd name="connsiteY1564" fmla="*/ 1843006 h 3922026"/>
              <a:gd name="connsiteX1565" fmla="*/ 10407596 w 11855435"/>
              <a:gd name="connsiteY1565" fmla="*/ 1838083 h 3922026"/>
              <a:gd name="connsiteX1566" fmla="*/ 10431642 w 11855435"/>
              <a:gd name="connsiteY1566" fmla="*/ 1834987 h 3922026"/>
              <a:gd name="connsiteX1567" fmla="*/ 10447549 w 11855435"/>
              <a:gd name="connsiteY1567" fmla="*/ 1830842 h 3922026"/>
              <a:gd name="connsiteX1568" fmla="*/ 10489179 w 11855435"/>
              <a:gd name="connsiteY1568" fmla="*/ 1825890 h 3922026"/>
              <a:gd name="connsiteX1569" fmla="*/ 10491356 w 11855435"/>
              <a:gd name="connsiteY1569" fmla="*/ 1828085 h 3922026"/>
              <a:gd name="connsiteX1570" fmla="*/ 10502057 w 11855435"/>
              <a:gd name="connsiteY1570" fmla="*/ 1827119 h 3922026"/>
              <a:gd name="connsiteX1571" fmla="*/ 10525386 w 11855435"/>
              <a:gd name="connsiteY1571" fmla="*/ 1830481 h 3922026"/>
              <a:gd name="connsiteX1572" fmla="*/ 10638175 w 11855435"/>
              <a:gd name="connsiteY1572" fmla="*/ 1818254 h 3922026"/>
              <a:gd name="connsiteX1573" fmla="*/ 10641044 w 11855435"/>
              <a:gd name="connsiteY1573" fmla="*/ 1815361 h 3922026"/>
              <a:gd name="connsiteX1574" fmla="*/ 10643546 w 11855435"/>
              <a:gd name="connsiteY1574" fmla="*/ 1817672 h 3922026"/>
              <a:gd name="connsiteX1575" fmla="*/ 10654287 w 11855435"/>
              <a:gd name="connsiteY1575" fmla="*/ 1816508 h 3922026"/>
              <a:gd name="connsiteX1576" fmla="*/ 10651418 w 11855435"/>
              <a:gd name="connsiteY1576" fmla="*/ 1819402 h 3922026"/>
              <a:gd name="connsiteX1577" fmla="*/ 10646047 w 11855435"/>
              <a:gd name="connsiteY1577" fmla="*/ 1819983 h 3922026"/>
              <a:gd name="connsiteX1578" fmla="*/ 10680405 w 11855435"/>
              <a:gd name="connsiteY1578" fmla="*/ 1824004 h 3922026"/>
              <a:gd name="connsiteX1579" fmla="*/ 10571885 w 11855435"/>
              <a:gd name="connsiteY1579" fmla="*/ 1851260 h 3922026"/>
              <a:gd name="connsiteX1580" fmla="*/ 10583364 w 11855435"/>
              <a:gd name="connsiteY1580" fmla="*/ 1839687 h 3922026"/>
              <a:gd name="connsiteX1581" fmla="*/ 10498471 w 11855435"/>
              <a:gd name="connsiteY1581" fmla="*/ 1843726 h 3922026"/>
              <a:gd name="connsiteX1582" fmla="*/ 10495127 w 11855435"/>
              <a:gd name="connsiteY1582" fmla="*/ 1844184 h 3922026"/>
              <a:gd name="connsiteX1583" fmla="*/ 10489847 w 11855435"/>
              <a:gd name="connsiteY1583" fmla="*/ 1850728 h 3922026"/>
              <a:gd name="connsiteX1584" fmla="*/ 10392042 w 11855435"/>
              <a:gd name="connsiteY1584" fmla="*/ 1882822 h 3922026"/>
              <a:gd name="connsiteX1585" fmla="*/ 10411590 w 11855435"/>
              <a:gd name="connsiteY1585" fmla="*/ 1885261 h 3922026"/>
              <a:gd name="connsiteX1586" fmla="*/ 10392371 w 11855435"/>
              <a:gd name="connsiteY1586" fmla="*/ 1895075 h 3922026"/>
              <a:gd name="connsiteX1587" fmla="*/ 10399460 w 11855435"/>
              <a:gd name="connsiteY1587" fmla="*/ 1924962 h 3922026"/>
              <a:gd name="connsiteX1588" fmla="*/ 10418118 w 11855435"/>
              <a:gd name="connsiteY1588" fmla="*/ 1938770 h 3922026"/>
              <a:gd name="connsiteX1589" fmla="*/ 10432912 w 11855435"/>
              <a:gd name="connsiteY1589" fmla="*/ 1938066 h 3922026"/>
              <a:gd name="connsiteX1590" fmla="*/ 10458187 w 11855435"/>
              <a:gd name="connsiteY1590" fmla="*/ 1938421 h 3922026"/>
              <a:gd name="connsiteX1591" fmla="*/ 10524101 w 11855435"/>
              <a:gd name="connsiteY1591" fmla="*/ 1925185 h 3922026"/>
              <a:gd name="connsiteX1592" fmla="*/ 10543927 w 11855435"/>
              <a:gd name="connsiteY1592" fmla="*/ 1926687 h 3922026"/>
              <a:gd name="connsiteX1593" fmla="*/ 10626156 w 11855435"/>
              <a:gd name="connsiteY1593" fmla="*/ 1916150 h 3922026"/>
              <a:gd name="connsiteX1594" fmla="*/ 10639059 w 11855435"/>
              <a:gd name="connsiteY1594" fmla="*/ 1909441 h 3922026"/>
              <a:gd name="connsiteX1595" fmla="*/ 10677913 w 11855435"/>
              <a:gd name="connsiteY1595" fmla="*/ 1907494 h 3922026"/>
              <a:gd name="connsiteX1596" fmla="*/ 10671788 w 11855435"/>
              <a:gd name="connsiteY1596" fmla="*/ 1904236 h 3922026"/>
              <a:gd name="connsiteX1597" fmla="*/ 10701476 w 11855435"/>
              <a:gd name="connsiteY1597" fmla="*/ 1902661 h 3922026"/>
              <a:gd name="connsiteX1598" fmla="*/ 10706952 w 11855435"/>
              <a:gd name="connsiteY1598" fmla="*/ 1913804 h 3922026"/>
              <a:gd name="connsiteX1599" fmla="*/ 10690161 w 11855435"/>
              <a:gd name="connsiteY1599" fmla="*/ 1914012 h 3922026"/>
              <a:gd name="connsiteX1600" fmla="*/ 10626733 w 11855435"/>
              <a:gd name="connsiteY1600" fmla="*/ 1928334 h 3922026"/>
              <a:gd name="connsiteX1601" fmla="*/ 10566091 w 11855435"/>
              <a:gd name="connsiteY1601" fmla="*/ 1939404 h 3922026"/>
              <a:gd name="connsiteX1602" fmla="*/ 10556978 w 11855435"/>
              <a:gd name="connsiteY1602" fmla="*/ 1938158 h 3922026"/>
              <a:gd name="connsiteX1603" fmla="*/ 10554719 w 11855435"/>
              <a:gd name="connsiteY1603" fmla="*/ 1941480 h 3922026"/>
              <a:gd name="connsiteX1604" fmla="*/ 10566091 w 11855435"/>
              <a:gd name="connsiteY1604" fmla="*/ 1939404 h 3922026"/>
              <a:gd name="connsiteX1605" fmla="*/ 10568424 w 11855435"/>
              <a:gd name="connsiteY1605" fmla="*/ 1939724 h 3922026"/>
              <a:gd name="connsiteX1606" fmla="*/ 10560845 w 11855435"/>
              <a:gd name="connsiteY1606" fmla="*/ 1944740 h 3922026"/>
              <a:gd name="connsiteX1607" fmla="*/ 10558585 w 11855435"/>
              <a:gd name="connsiteY1607" fmla="*/ 1948063 h 3922026"/>
              <a:gd name="connsiteX1608" fmla="*/ 10707076 w 11855435"/>
              <a:gd name="connsiteY1608" fmla="*/ 1932065 h 3922026"/>
              <a:gd name="connsiteX1609" fmla="*/ 10716167 w 11855435"/>
              <a:gd name="connsiteY1609" fmla="*/ 1932554 h 3922026"/>
              <a:gd name="connsiteX1610" fmla="*/ 10723710 w 11855435"/>
              <a:gd name="connsiteY1610" fmla="*/ 1947902 h 3922026"/>
              <a:gd name="connsiteX1611" fmla="*/ 10646947 w 11855435"/>
              <a:gd name="connsiteY1611" fmla="*/ 1953798 h 3922026"/>
              <a:gd name="connsiteX1612" fmla="*/ 10529064 w 11855435"/>
              <a:gd name="connsiteY1612" fmla="*/ 1973075 h 3922026"/>
              <a:gd name="connsiteX1613" fmla="*/ 10446837 w 11855435"/>
              <a:gd name="connsiteY1613" fmla="*/ 1983613 h 3922026"/>
              <a:gd name="connsiteX1614" fmla="*/ 10446986 w 11855435"/>
              <a:gd name="connsiteY1614" fmla="*/ 2001792 h 3922026"/>
              <a:gd name="connsiteX1615" fmla="*/ 10421836 w 11855435"/>
              <a:gd name="connsiteY1615" fmla="*/ 2001982 h 3922026"/>
              <a:gd name="connsiteX1616" fmla="*/ 10423293 w 11855435"/>
              <a:gd name="connsiteY1616" fmla="*/ 1993707 h 3922026"/>
              <a:gd name="connsiteX1617" fmla="*/ 10420136 w 11855435"/>
              <a:gd name="connsiteY1617" fmla="*/ 1994397 h 3922026"/>
              <a:gd name="connsiteX1618" fmla="*/ 10411340 w 11855435"/>
              <a:gd name="connsiteY1618" fmla="*/ 2001630 h 3922026"/>
              <a:gd name="connsiteX1619" fmla="*/ 10395718 w 11855435"/>
              <a:gd name="connsiteY1619" fmla="*/ 2019593 h 3922026"/>
              <a:gd name="connsiteX1620" fmla="*/ 10395221 w 11855435"/>
              <a:gd name="connsiteY1620" fmla="*/ 2001048 h 3922026"/>
              <a:gd name="connsiteX1621" fmla="*/ 10334992 w 11855435"/>
              <a:gd name="connsiteY1621" fmla="*/ 2013688 h 3922026"/>
              <a:gd name="connsiteX1622" fmla="*/ 10318988 w 11855435"/>
              <a:gd name="connsiteY1622" fmla="*/ 2014721 h 3922026"/>
              <a:gd name="connsiteX1623" fmla="*/ 10279470 w 11855435"/>
              <a:gd name="connsiteY1623" fmla="*/ 2021239 h 3922026"/>
              <a:gd name="connsiteX1624" fmla="*/ 10205774 w 11855435"/>
              <a:gd name="connsiteY1624" fmla="*/ 2049892 h 3922026"/>
              <a:gd name="connsiteX1625" fmla="*/ 10156640 w 11855435"/>
              <a:gd name="connsiteY1625" fmla="*/ 2063979 h 3922026"/>
              <a:gd name="connsiteX1626" fmla="*/ 10155049 w 11855435"/>
              <a:gd name="connsiteY1626" fmla="*/ 2067438 h 3922026"/>
              <a:gd name="connsiteX1627" fmla="*/ 10253066 w 11855435"/>
              <a:gd name="connsiteY1627" fmla="*/ 2066595 h 3922026"/>
              <a:gd name="connsiteX1628" fmla="*/ 10253573 w 11855435"/>
              <a:gd name="connsiteY1628" fmla="*/ 2085474 h 3922026"/>
              <a:gd name="connsiteX1629" fmla="*/ 10208101 w 11855435"/>
              <a:gd name="connsiteY1629" fmla="*/ 2100505 h 3922026"/>
              <a:gd name="connsiteX1630" fmla="*/ 10208269 w 11855435"/>
              <a:gd name="connsiteY1630" fmla="*/ 2106798 h 3922026"/>
              <a:gd name="connsiteX1631" fmla="*/ 10293667 w 11855435"/>
              <a:gd name="connsiteY1631" fmla="*/ 2127442 h 3922026"/>
              <a:gd name="connsiteX1632" fmla="*/ 10306125 w 11855435"/>
              <a:gd name="connsiteY1632" fmla="*/ 2099995 h 3922026"/>
              <a:gd name="connsiteX1633" fmla="*/ 10306286 w 11855435"/>
              <a:gd name="connsiteY1633" fmla="*/ 2105956 h 3922026"/>
              <a:gd name="connsiteX1634" fmla="*/ 10385771 w 11855435"/>
              <a:gd name="connsiteY1634" fmla="*/ 2140428 h 3922026"/>
              <a:gd name="connsiteX1635" fmla="*/ 10431235 w 11855435"/>
              <a:gd name="connsiteY1635" fmla="*/ 2125063 h 3922026"/>
              <a:gd name="connsiteX1636" fmla="*/ 10431735 w 11855435"/>
              <a:gd name="connsiteY1636" fmla="*/ 2143608 h 3922026"/>
              <a:gd name="connsiteX1637" fmla="*/ 10444575 w 11855435"/>
              <a:gd name="connsiteY1637" fmla="*/ 2153708 h 3922026"/>
              <a:gd name="connsiteX1638" fmla="*/ 10556175 w 11855435"/>
              <a:gd name="connsiteY1638" fmla="*/ 2143841 h 3922026"/>
              <a:gd name="connsiteX1639" fmla="*/ 10557154 w 11855435"/>
              <a:gd name="connsiteY1639" fmla="*/ 2151011 h 3922026"/>
              <a:gd name="connsiteX1640" fmla="*/ 10558222 w 11855435"/>
              <a:gd name="connsiteY1640" fmla="*/ 2152944 h 3922026"/>
              <a:gd name="connsiteX1641" fmla="*/ 10569741 w 11855435"/>
              <a:gd name="connsiteY1641" fmla="*/ 2153001 h 3922026"/>
              <a:gd name="connsiteX1642" fmla="*/ 10643683 w 11855435"/>
              <a:gd name="connsiteY1642" fmla="*/ 2145211 h 3922026"/>
              <a:gd name="connsiteX1643" fmla="*/ 10661263 w 11855435"/>
              <a:gd name="connsiteY1643" fmla="*/ 2149096 h 3922026"/>
              <a:gd name="connsiteX1644" fmla="*/ 10748781 w 11855435"/>
              <a:gd name="connsiteY1644" fmla="*/ 2140856 h 3922026"/>
              <a:gd name="connsiteX1645" fmla="*/ 10805879 w 11855435"/>
              <a:gd name="connsiteY1645" fmla="*/ 2141656 h 3922026"/>
              <a:gd name="connsiteX1646" fmla="*/ 10823458 w 11855435"/>
              <a:gd name="connsiteY1646" fmla="*/ 2145540 h 3922026"/>
              <a:gd name="connsiteX1647" fmla="*/ 10822005 w 11855435"/>
              <a:gd name="connsiteY1647" fmla="*/ 2149161 h 3922026"/>
              <a:gd name="connsiteX1648" fmla="*/ 10778973 w 11855435"/>
              <a:gd name="connsiteY1648" fmla="*/ 2151471 h 3922026"/>
              <a:gd name="connsiteX1649" fmla="*/ 10727454 w 11855435"/>
              <a:gd name="connsiteY1649" fmla="*/ 2155846 h 3922026"/>
              <a:gd name="connsiteX1650" fmla="*/ 10699327 w 11855435"/>
              <a:gd name="connsiteY1650" fmla="*/ 2149628 h 3922026"/>
              <a:gd name="connsiteX1651" fmla="*/ 10618837 w 11855435"/>
              <a:gd name="connsiteY1651" fmla="*/ 2159421 h 3922026"/>
              <a:gd name="connsiteX1652" fmla="*/ 10592774 w 11855435"/>
              <a:gd name="connsiteY1652" fmla="*/ 2157600 h 3922026"/>
              <a:gd name="connsiteX1653" fmla="*/ 10586353 w 11855435"/>
              <a:gd name="connsiteY1653" fmla="*/ 2164063 h 3922026"/>
              <a:gd name="connsiteX1654" fmla="*/ 10535033 w 11855435"/>
              <a:gd name="connsiteY1654" fmla="*/ 2173900 h 3922026"/>
              <a:gd name="connsiteX1655" fmla="*/ 10512012 w 11855435"/>
              <a:gd name="connsiteY1655" fmla="*/ 2176027 h 3922026"/>
              <a:gd name="connsiteX1656" fmla="*/ 10492318 w 11855435"/>
              <a:gd name="connsiteY1656" fmla="*/ 2179257 h 3922026"/>
              <a:gd name="connsiteX1657" fmla="*/ 10433068 w 11855435"/>
              <a:gd name="connsiteY1657" fmla="*/ 2193282 h 3922026"/>
              <a:gd name="connsiteX1658" fmla="*/ 10394026 w 11855435"/>
              <a:gd name="connsiteY1658" fmla="*/ 2213696 h 3922026"/>
              <a:gd name="connsiteX1659" fmla="*/ 10303045 w 11855435"/>
              <a:gd name="connsiteY1659" fmla="*/ 2219132 h 3922026"/>
              <a:gd name="connsiteX1660" fmla="*/ 10258249 w 11855435"/>
              <a:gd name="connsiteY1660" fmla="*/ 2259334 h 3922026"/>
              <a:gd name="connsiteX1661" fmla="*/ 10101850 w 11855435"/>
              <a:gd name="connsiteY1661" fmla="*/ 2309401 h 3922026"/>
              <a:gd name="connsiteX1662" fmla="*/ 10025262 w 11855435"/>
              <a:gd name="connsiteY1662" fmla="*/ 2287595 h 3922026"/>
              <a:gd name="connsiteX1663" fmla="*/ 9997310 w 11855435"/>
              <a:gd name="connsiteY1663" fmla="*/ 2292754 h 3922026"/>
              <a:gd name="connsiteX1664" fmla="*/ 10006347 w 11855435"/>
              <a:gd name="connsiteY1664" fmla="*/ 2292988 h 3922026"/>
              <a:gd name="connsiteX1665" fmla="*/ 10008774 w 11855435"/>
              <a:gd name="connsiteY1665" fmla="*/ 2296480 h 3922026"/>
              <a:gd name="connsiteX1666" fmla="*/ 9975959 w 11855435"/>
              <a:gd name="connsiteY1666" fmla="*/ 2313857 h 3922026"/>
              <a:gd name="connsiteX1667" fmla="*/ 9961397 w 11855435"/>
              <a:gd name="connsiteY1667" fmla="*/ 2319389 h 3922026"/>
              <a:gd name="connsiteX1668" fmla="*/ 9954160 w 11855435"/>
              <a:gd name="connsiteY1668" fmla="*/ 2327147 h 3922026"/>
              <a:gd name="connsiteX1669" fmla="*/ 9788963 w 11855435"/>
              <a:gd name="connsiteY1669" fmla="*/ 2359286 h 3922026"/>
              <a:gd name="connsiteX1670" fmla="*/ 9789125 w 11855435"/>
              <a:gd name="connsiteY1670" fmla="*/ 2365246 h 3922026"/>
              <a:gd name="connsiteX1671" fmla="*/ 9797947 w 11855435"/>
              <a:gd name="connsiteY1671" fmla="*/ 2372024 h 3922026"/>
              <a:gd name="connsiteX1672" fmla="*/ 9796693 w 11855435"/>
              <a:gd name="connsiteY1672" fmla="*/ 2375210 h 3922026"/>
              <a:gd name="connsiteX1673" fmla="*/ 9836451 w 11855435"/>
              <a:gd name="connsiteY1673" fmla="*/ 2373320 h 3922026"/>
              <a:gd name="connsiteX1674" fmla="*/ 9893548 w 11855435"/>
              <a:gd name="connsiteY1674" fmla="*/ 2374119 h 3922026"/>
              <a:gd name="connsiteX1675" fmla="*/ 9911127 w 11855435"/>
              <a:gd name="connsiteY1675" fmla="*/ 2378005 h 3922026"/>
              <a:gd name="connsiteX1676" fmla="*/ 9909676 w 11855435"/>
              <a:gd name="connsiteY1676" fmla="*/ 2381625 h 3922026"/>
              <a:gd name="connsiteX1677" fmla="*/ 9866642 w 11855435"/>
              <a:gd name="connsiteY1677" fmla="*/ 2383935 h 3922026"/>
              <a:gd name="connsiteX1678" fmla="*/ 9815123 w 11855435"/>
              <a:gd name="connsiteY1678" fmla="*/ 2388310 h 3922026"/>
              <a:gd name="connsiteX1679" fmla="*/ 9786997 w 11855435"/>
              <a:gd name="connsiteY1679" fmla="*/ 2382091 h 3922026"/>
              <a:gd name="connsiteX1680" fmla="*/ 9780955 w 11855435"/>
              <a:gd name="connsiteY1680" fmla="*/ 2382761 h 3922026"/>
              <a:gd name="connsiteX1681" fmla="*/ 9758356 w 11855435"/>
              <a:gd name="connsiteY1681" fmla="*/ 2392506 h 3922026"/>
              <a:gd name="connsiteX1682" fmla="*/ 9725405 w 11855435"/>
              <a:gd name="connsiteY1682" fmla="*/ 2402884 h 3922026"/>
              <a:gd name="connsiteX1683" fmla="*/ 9738416 w 11855435"/>
              <a:gd name="connsiteY1683" fmla="*/ 2419277 h 3922026"/>
              <a:gd name="connsiteX1684" fmla="*/ 9699659 w 11855435"/>
              <a:gd name="connsiteY1684" fmla="*/ 2426980 h 3922026"/>
              <a:gd name="connsiteX1685" fmla="*/ 9673234 w 11855435"/>
              <a:gd name="connsiteY1685" fmla="*/ 2425908 h 3922026"/>
              <a:gd name="connsiteX1686" fmla="*/ 9654354 w 11855435"/>
              <a:gd name="connsiteY1686" fmla="*/ 2448305 h 3922026"/>
              <a:gd name="connsiteX1687" fmla="*/ 9654523 w 11855435"/>
              <a:gd name="connsiteY1687" fmla="*/ 2454597 h 3922026"/>
              <a:gd name="connsiteX1688" fmla="*/ 9701164 w 11855435"/>
              <a:gd name="connsiteY1688" fmla="*/ 2482947 h 3922026"/>
              <a:gd name="connsiteX1689" fmla="*/ 9695579 w 11855435"/>
              <a:gd name="connsiteY1689" fmla="*/ 2509027 h 3922026"/>
              <a:gd name="connsiteX1690" fmla="*/ 9793132 w 11855435"/>
              <a:gd name="connsiteY1690" fmla="*/ 2514270 h 3922026"/>
              <a:gd name="connsiteX1691" fmla="*/ 9793808 w 11855435"/>
              <a:gd name="connsiteY1691" fmla="*/ 2539439 h 3922026"/>
              <a:gd name="connsiteX1692" fmla="*/ 9802927 w 11855435"/>
              <a:gd name="connsiteY1692" fmla="*/ 2543130 h 3922026"/>
              <a:gd name="connsiteX1693" fmla="*/ 9823025 w 11855435"/>
              <a:gd name="connsiteY1693" fmla="*/ 2541214 h 3922026"/>
              <a:gd name="connsiteX1694" fmla="*/ 9824161 w 11855435"/>
              <a:gd name="connsiteY1694" fmla="*/ 2540953 h 3922026"/>
              <a:gd name="connsiteX1695" fmla="*/ 9826406 w 11855435"/>
              <a:gd name="connsiteY1695" fmla="*/ 2539284 h 3922026"/>
              <a:gd name="connsiteX1696" fmla="*/ 9833816 w 11855435"/>
              <a:gd name="connsiteY1696" fmla="*/ 2531485 h 3922026"/>
              <a:gd name="connsiteX1697" fmla="*/ 9837108 w 11855435"/>
              <a:gd name="connsiteY1697" fmla="*/ 2537980 h 3922026"/>
              <a:gd name="connsiteX1698" fmla="*/ 9869773 w 11855435"/>
              <a:gd name="connsiteY1698" fmla="*/ 2530487 h 3922026"/>
              <a:gd name="connsiteX1699" fmla="*/ 9890443 w 11855435"/>
              <a:gd name="connsiteY1699" fmla="*/ 2532679 h 3922026"/>
              <a:gd name="connsiteX1700" fmla="*/ 9901936 w 11855435"/>
              <a:gd name="connsiteY1700" fmla="*/ 2527183 h 3922026"/>
              <a:gd name="connsiteX1701" fmla="*/ 9912124 w 11855435"/>
              <a:gd name="connsiteY1701" fmla="*/ 2522244 h 3922026"/>
              <a:gd name="connsiteX1702" fmla="*/ 9984055 w 11855435"/>
              <a:gd name="connsiteY1702" fmla="*/ 2532915 h 3922026"/>
              <a:gd name="connsiteX1703" fmla="*/ 10002935 w 11855435"/>
              <a:gd name="connsiteY1703" fmla="*/ 2510517 h 3922026"/>
              <a:gd name="connsiteX1704" fmla="*/ 10022981 w 11855435"/>
              <a:gd name="connsiteY1704" fmla="*/ 2531501 h 3922026"/>
              <a:gd name="connsiteX1705" fmla="*/ 10081404 w 11855435"/>
              <a:gd name="connsiteY1705" fmla="*/ 2507236 h 3922026"/>
              <a:gd name="connsiteX1706" fmla="*/ 10081912 w 11855435"/>
              <a:gd name="connsiteY1706" fmla="*/ 2526112 h 3922026"/>
              <a:gd name="connsiteX1707" fmla="*/ 10107424 w 11855435"/>
              <a:gd name="connsiteY1707" fmla="*/ 2534150 h 3922026"/>
              <a:gd name="connsiteX1708" fmla="*/ 10122532 w 11855435"/>
              <a:gd name="connsiteY1708" fmla="*/ 2544021 h 3922026"/>
              <a:gd name="connsiteX1709" fmla="*/ 10170637 w 11855435"/>
              <a:gd name="connsiteY1709" fmla="*/ 2549581 h 3922026"/>
              <a:gd name="connsiteX1710" fmla="*/ 10187405 w 11855435"/>
              <a:gd name="connsiteY1710" fmla="*/ 2555247 h 3922026"/>
              <a:gd name="connsiteX1711" fmla="*/ 10185608 w 11855435"/>
              <a:gd name="connsiteY1711" fmla="*/ 2558773 h 3922026"/>
              <a:gd name="connsiteX1712" fmla="*/ 10143330 w 11855435"/>
              <a:gd name="connsiteY1712" fmla="*/ 2556873 h 3922026"/>
              <a:gd name="connsiteX1713" fmla="*/ 10116097 w 11855435"/>
              <a:gd name="connsiteY1713" fmla="*/ 2554379 h 3922026"/>
              <a:gd name="connsiteX1714" fmla="*/ 10113230 w 11855435"/>
              <a:gd name="connsiteY1714" fmla="*/ 2554604 h 3922026"/>
              <a:gd name="connsiteX1715" fmla="*/ 10073784 w 11855435"/>
              <a:gd name="connsiteY1715" fmla="*/ 2572226 h 3922026"/>
              <a:gd name="connsiteX1716" fmla="*/ 9960980 w 11855435"/>
              <a:gd name="connsiteY1716" fmla="*/ 2656360 h 3922026"/>
              <a:gd name="connsiteX1717" fmla="*/ 9902336 w 11855435"/>
              <a:gd name="connsiteY1717" fmla="*/ 2649041 h 3922026"/>
              <a:gd name="connsiteX1718" fmla="*/ 9818454 w 11855435"/>
              <a:gd name="connsiteY1718" fmla="*/ 2684693 h 3922026"/>
              <a:gd name="connsiteX1719" fmla="*/ 9817945 w 11855435"/>
              <a:gd name="connsiteY1719" fmla="*/ 2665818 h 3922026"/>
              <a:gd name="connsiteX1720" fmla="*/ 9647915 w 11855435"/>
              <a:gd name="connsiteY1720" fmla="*/ 2699619 h 3922026"/>
              <a:gd name="connsiteX1721" fmla="*/ 9648583 w 11855435"/>
              <a:gd name="connsiteY1721" fmla="*/ 2724456 h 3922026"/>
              <a:gd name="connsiteX1722" fmla="*/ 9558618 w 11855435"/>
              <a:gd name="connsiteY1722" fmla="*/ 2767644 h 3922026"/>
              <a:gd name="connsiteX1723" fmla="*/ 9533192 w 11855435"/>
              <a:gd name="connsiteY1723" fmla="*/ 2803662 h 3922026"/>
              <a:gd name="connsiteX1724" fmla="*/ 9514314 w 11855435"/>
              <a:gd name="connsiteY1724" fmla="*/ 2811984 h 3922026"/>
              <a:gd name="connsiteX1725" fmla="*/ 9519933 w 11855435"/>
              <a:gd name="connsiteY1725" fmla="*/ 2812011 h 3922026"/>
              <a:gd name="connsiteX1726" fmla="*/ 9593876 w 11855435"/>
              <a:gd name="connsiteY1726" fmla="*/ 2804220 h 3922026"/>
              <a:gd name="connsiteX1727" fmla="*/ 9611456 w 11855435"/>
              <a:gd name="connsiteY1727" fmla="*/ 2808106 h 3922026"/>
              <a:gd name="connsiteX1728" fmla="*/ 9698975 w 11855435"/>
              <a:gd name="connsiteY1728" fmla="*/ 2799866 h 3922026"/>
              <a:gd name="connsiteX1729" fmla="*/ 9756072 w 11855435"/>
              <a:gd name="connsiteY1729" fmla="*/ 2800666 h 3922026"/>
              <a:gd name="connsiteX1730" fmla="*/ 9773651 w 11855435"/>
              <a:gd name="connsiteY1730" fmla="*/ 2804551 h 3922026"/>
              <a:gd name="connsiteX1731" fmla="*/ 9772198 w 11855435"/>
              <a:gd name="connsiteY1731" fmla="*/ 2808171 h 3922026"/>
              <a:gd name="connsiteX1732" fmla="*/ 9729166 w 11855435"/>
              <a:gd name="connsiteY1732" fmla="*/ 2810480 h 3922026"/>
              <a:gd name="connsiteX1733" fmla="*/ 9677647 w 11855435"/>
              <a:gd name="connsiteY1733" fmla="*/ 2814856 h 3922026"/>
              <a:gd name="connsiteX1734" fmla="*/ 9649520 w 11855435"/>
              <a:gd name="connsiteY1734" fmla="*/ 2808637 h 3922026"/>
              <a:gd name="connsiteX1735" fmla="*/ 9569031 w 11855435"/>
              <a:gd name="connsiteY1735" fmla="*/ 2818431 h 3922026"/>
              <a:gd name="connsiteX1736" fmla="*/ 9542965 w 11855435"/>
              <a:gd name="connsiteY1736" fmla="*/ 2816611 h 3922026"/>
              <a:gd name="connsiteX1737" fmla="*/ 9536545 w 11855435"/>
              <a:gd name="connsiteY1737" fmla="*/ 2823073 h 3922026"/>
              <a:gd name="connsiteX1738" fmla="*/ 9427086 w 11855435"/>
              <a:gd name="connsiteY1738" fmla="*/ 2838285 h 3922026"/>
              <a:gd name="connsiteX1739" fmla="*/ 9395913 w 11855435"/>
              <a:gd name="connsiteY1739" fmla="*/ 2842738 h 3922026"/>
              <a:gd name="connsiteX1740" fmla="*/ 9390385 w 11855435"/>
              <a:gd name="connsiteY1740" fmla="*/ 2845036 h 3922026"/>
              <a:gd name="connsiteX1741" fmla="*/ 9384001 w 11855435"/>
              <a:gd name="connsiteY1741" fmla="*/ 2864616 h 3922026"/>
              <a:gd name="connsiteX1742" fmla="*/ 9364624 w 11855435"/>
              <a:gd name="connsiteY1742" fmla="*/ 2868469 h 3922026"/>
              <a:gd name="connsiteX1743" fmla="*/ 9344757 w 11855435"/>
              <a:gd name="connsiteY1743" fmla="*/ 2854107 h 3922026"/>
              <a:gd name="connsiteX1744" fmla="*/ 9305705 w 11855435"/>
              <a:gd name="connsiteY1744" fmla="*/ 2874189 h 3922026"/>
              <a:gd name="connsiteX1745" fmla="*/ 9286367 w 11855435"/>
              <a:gd name="connsiteY1745" fmla="*/ 2864971 h 3922026"/>
              <a:gd name="connsiteX1746" fmla="*/ 9285913 w 11855435"/>
              <a:gd name="connsiteY1746" fmla="*/ 2865078 h 3922026"/>
              <a:gd name="connsiteX1747" fmla="*/ 9287939 w 11855435"/>
              <a:gd name="connsiteY1747" fmla="*/ 2869353 h 3922026"/>
              <a:gd name="connsiteX1748" fmla="*/ 9266552 w 11855435"/>
              <a:gd name="connsiteY1748" fmla="*/ 2878001 h 3922026"/>
              <a:gd name="connsiteX1749" fmla="*/ 9261278 w 11855435"/>
              <a:gd name="connsiteY1749" fmla="*/ 2881600 h 3922026"/>
              <a:gd name="connsiteX1750" fmla="*/ 9256679 w 11855435"/>
              <a:gd name="connsiteY1750" fmla="*/ 2883891 h 3922026"/>
              <a:gd name="connsiteX1751" fmla="*/ 9256513 w 11855435"/>
              <a:gd name="connsiteY1751" fmla="*/ 2883852 h 3922026"/>
              <a:gd name="connsiteX1752" fmla="*/ 9255077 w 11855435"/>
              <a:gd name="connsiteY1752" fmla="*/ 2884689 h 3922026"/>
              <a:gd name="connsiteX1753" fmla="*/ 9256679 w 11855435"/>
              <a:gd name="connsiteY1753" fmla="*/ 2883891 h 3922026"/>
              <a:gd name="connsiteX1754" fmla="*/ 9257245 w 11855435"/>
              <a:gd name="connsiteY1754" fmla="*/ 2884025 h 3922026"/>
              <a:gd name="connsiteX1755" fmla="*/ 9258564 w 11855435"/>
              <a:gd name="connsiteY1755" fmla="*/ 2883356 h 3922026"/>
              <a:gd name="connsiteX1756" fmla="*/ 9258528 w 11855435"/>
              <a:gd name="connsiteY1756" fmla="*/ 2883939 h 3922026"/>
              <a:gd name="connsiteX1757" fmla="*/ 9196380 w 11855435"/>
              <a:gd name="connsiteY1757" fmla="*/ 2908764 h 3922026"/>
              <a:gd name="connsiteX1758" fmla="*/ 9194972 w 11855435"/>
              <a:gd name="connsiteY1758" fmla="*/ 2907333 h 3922026"/>
              <a:gd name="connsiteX1759" fmla="*/ 9147571 w 11855435"/>
              <a:gd name="connsiteY1759" fmla="*/ 2923970 h 3922026"/>
              <a:gd name="connsiteX1760" fmla="*/ 9134263 w 11855435"/>
              <a:gd name="connsiteY1760" fmla="*/ 2925933 h 3922026"/>
              <a:gd name="connsiteX1761" fmla="*/ 9070152 w 11855435"/>
              <a:gd name="connsiteY1761" fmla="*/ 2944518 h 3922026"/>
              <a:gd name="connsiteX1762" fmla="*/ 9039536 w 11855435"/>
              <a:gd name="connsiteY1762" fmla="*/ 2952048 h 3922026"/>
              <a:gd name="connsiteX1763" fmla="*/ 9011372 w 11855435"/>
              <a:gd name="connsiteY1763" fmla="*/ 2960431 h 3922026"/>
              <a:gd name="connsiteX1764" fmla="*/ 9011310 w 11855435"/>
              <a:gd name="connsiteY1764" fmla="*/ 2960430 h 3922026"/>
              <a:gd name="connsiteX1765" fmla="*/ 9009142 w 11855435"/>
              <a:gd name="connsiteY1765" fmla="*/ 2961095 h 3922026"/>
              <a:gd name="connsiteX1766" fmla="*/ 9011372 w 11855435"/>
              <a:gd name="connsiteY1766" fmla="*/ 2960431 h 3922026"/>
              <a:gd name="connsiteX1767" fmla="*/ 9014713 w 11855435"/>
              <a:gd name="connsiteY1767" fmla="*/ 2960445 h 3922026"/>
              <a:gd name="connsiteX1768" fmla="*/ 9009443 w 11855435"/>
              <a:gd name="connsiteY1768" fmla="*/ 2963117 h 3922026"/>
              <a:gd name="connsiteX1769" fmla="*/ 9007275 w 11855435"/>
              <a:gd name="connsiteY1769" fmla="*/ 2963781 h 3922026"/>
              <a:gd name="connsiteX1770" fmla="*/ 9008510 w 11855435"/>
              <a:gd name="connsiteY1770" fmla="*/ 2964461 h 3922026"/>
              <a:gd name="connsiteX1771" fmla="*/ 9065482 w 11855435"/>
              <a:gd name="connsiteY1771" fmla="*/ 2951234 h 3922026"/>
              <a:gd name="connsiteX1772" fmla="*/ 9063916 w 11855435"/>
              <a:gd name="connsiteY1772" fmla="*/ 2955943 h 3922026"/>
              <a:gd name="connsiteX1773" fmla="*/ 9048439 w 11855435"/>
              <a:gd name="connsiteY1773" fmla="*/ 2958572 h 3922026"/>
              <a:gd name="connsiteX1774" fmla="*/ 9024287 w 11855435"/>
              <a:gd name="connsiteY1774" fmla="*/ 2963856 h 3922026"/>
              <a:gd name="connsiteX1775" fmla="*/ 8941931 w 11855435"/>
              <a:gd name="connsiteY1775" fmla="*/ 2981688 h 3922026"/>
              <a:gd name="connsiteX1776" fmla="*/ 8933891 w 11855435"/>
              <a:gd name="connsiteY1776" fmla="*/ 2980979 h 3922026"/>
              <a:gd name="connsiteX1777" fmla="*/ 8900466 w 11855435"/>
              <a:gd name="connsiteY1777" fmla="*/ 2984877 h 3922026"/>
              <a:gd name="connsiteX1778" fmla="*/ 8895197 w 11855435"/>
              <a:gd name="connsiteY1778" fmla="*/ 2987548 h 3922026"/>
              <a:gd name="connsiteX1779" fmla="*/ 8887397 w 11855435"/>
              <a:gd name="connsiteY1779" fmla="*/ 2987593 h 3922026"/>
              <a:gd name="connsiteX1780" fmla="*/ 8875338 w 11855435"/>
              <a:gd name="connsiteY1780" fmla="*/ 2992173 h 3922026"/>
              <a:gd name="connsiteX1781" fmla="*/ 8877094 w 11855435"/>
              <a:gd name="connsiteY1781" fmla="*/ 2989710 h 3922026"/>
              <a:gd name="connsiteX1782" fmla="*/ 8869831 w 11855435"/>
              <a:gd name="connsiteY1782" fmla="*/ 2990009 h 3922026"/>
              <a:gd name="connsiteX1783" fmla="*/ 8867893 w 11855435"/>
              <a:gd name="connsiteY1783" fmla="*/ 2985918 h 3922026"/>
              <a:gd name="connsiteX1784" fmla="*/ 8864410 w 11855435"/>
              <a:gd name="connsiteY1784" fmla="*/ 2986888 h 3922026"/>
              <a:gd name="connsiteX1785" fmla="*/ 8862519 w 11855435"/>
              <a:gd name="connsiteY1785" fmla="*/ 2982403 h 3922026"/>
              <a:gd name="connsiteX1786" fmla="*/ 8859212 w 11855435"/>
              <a:gd name="connsiteY1786" fmla="*/ 2984669 h 3922026"/>
              <a:gd name="connsiteX1787" fmla="*/ 8832411 w 11855435"/>
              <a:gd name="connsiteY1787" fmla="*/ 2996285 h 3922026"/>
              <a:gd name="connsiteX1788" fmla="*/ 8831034 w 11855435"/>
              <a:gd name="connsiteY1788" fmla="*/ 2986774 h 3922026"/>
              <a:gd name="connsiteX1789" fmla="*/ 8820917 w 11855435"/>
              <a:gd name="connsiteY1789" fmla="*/ 2990791 h 3922026"/>
              <a:gd name="connsiteX1790" fmla="*/ 8778886 w 11855435"/>
              <a:gd name="connsiteY1790" fmla="*/ 2984913 h 3922026"/>
              <a:gd name="connsiteX1791" fmla="*/ 8779394 w 11855435"/>
              <a:gd name="connsiteY1791" fmla="*/ 3003789 h 3922026"/>
              <a:gd name="connsiteX1792" fmla="*/ 8726378 w 11855435"/>
              <a:gd name="connsiteY1792" fmla="*/ 2995352 h 3922026"/>
              <a:gd name="connsiteX1793" fmla="*/ 8661706 w 11855435"/>
              <a:gd name="connsiteY1793" fmla="*/ 3020861 h 3922026"/>
              <a:gd name="connsiteX1794" fmla="*/ 8622608 w 11855435"/>
              <a:gd name="connsiteY1794" fmla="*/ 3015981 h 3922026"/>
              <a:gd name="connsiteX1795" fmla="*/ 8597020 w 11855435"/>
              <a:gd name="connsiteY1795" fmla="*/ 3046039 h 3922026"/>
              <a:gd name="connsiteX1796" fmla="*/ 8545314 w 11855435"/>
              <a:gd name="connsiteY1796" fmla="*/ 3062977 h 3922026"/>
              <a:gd name="connsiteX1797" fmla="*/ 8544807 w 11855435"/>
              <a:gd name="connsiteY1797" fmla="*/ 3044100 h 3922026"/>
              <a:gd name="connsiteX1798" fmla="*/ 8414488 w 11855435"/>
              <a:gd name="connsiteY1798" fmla="*/ 3082326 h 3922026"/>
              <a:gd name="connsiteX1799" fmla="*/ 8367582 w 11855435"/>
              <a:gd name="connsiteY1799" fmla="*/ 3067555 h 3922026"/>
              <a:gd name="connsiteX1800" fmla="*/ 8303164 w 11855435"/>
              <a:gd name="connsiteY1800" fmla="*/ 3079564 h 3922026"/>
              <a:gd name="connsiteX1801" fmla="*/ 8306839 w 11855435"/>
              <a:gd name="connsiteY1801" fmla="*/ 3087318 h 3922026"/>
              <a:gd name="connsiteX1802" fmla="*/ 8285454 w 11855435"/>
              <a:gd name="connsiteY1802" fmla="*/ 3095965 h 3922026"/>
              <a:gd name="connsiteX1803" fmla="*/ 8280178 w 11855435"/>
              <a:gd name="connsiteY1803" fmla="*/ 3099564 h 3922026"/>
              <a:gd name="connsiteX1804" fmla="*/ 8275580 w 11855435"/>
              <a:gd name="connsiteY1804" fmla="*/ 3101855 h 3922026"/>
              <a:gd name="connsiteX1805" fmla="*/ 8275414 w 11855435"/>
              <a:gd name="connsiteY1805" fmla="*/ 3101817 h 3922026"/>
              <a:gd name="connsiteX1806" fmla="*/ 8273980 w 11855435"/>
              <a:gd name="connsiteY1806" fmla="*/ 3102653 h 3922026"/>
              <a:gd name="connsiteX1807" fmla="*/ 8275580 w 11855435"/>
              <a:gd name="connsiteY1807" fmla="*/ 3101855 h 3922026"/>
              <a:gd name="connsiteX1808" fmla="*/ 8276149 w 11855435"/>
              <a:gd name="connsiteY1808" fmla="*/ 3101988 h 3922026"/>
              <a:gd name="connsiteX1809" fmla="*/ 8277466 w 11855435"/>
              <a:gd name="connsiteY1809" fmla="*/ 3101319 h 3922026"/>
              <a:gd name="connsiteX1810" fmla="*/ 8277430 w 11855435"/>
              <a:gd name="connsiteY1810" fmla="*/ 3101903 h 3922026"/>
              <a:gd name="connsiteX1811" fmla="*/ 8215281 w 11855435"/>
              <a:gd name="connsiteY1811" fmla="*/ 3126726 h 3922026"/>
              <a:gd name="connsiteX1812" fmla="*/ 8213873 w 11855435"/>
              <a:gd name="connsiteY1812" fmla="*/ 3125297 h 3922026"/>
              <a:gd name="connsiteX1813" fmla="*/ 8166474 w 11855435"/>
              <a:gd name="connsiteY1813" fmla="*/ 3141933 h 3922026"/>
              <a:gd name="connsiteX1814" fmla="*/ 8153164 w 11855435"/>
              <a:gd name="connsiteY1814" fmla="*/ 3143896 h 3922026"/>
              <a:gd name="connsiteX1815" fmla="*/ 8089053 w 11855435"/>
              <a:gd name="connsiteY1815" fmla="*/ 3162480 h 3922026"/>
              <a:gd name="connsiteX1816" fmla="*/ 8058436 w 11855435"/>
              <a:gd name="connsiteY1816" fmla="*/ 3170011 h 3922026"/>
              <a:gd name="connsiteX1817" fmla="*/ 8030276 w 11855435"/>
              <a:gd name="connsiteY1817" fmla="*/ 3178395 h 3922026"/>
              <a:gd name="connsiteX1818" fmla="*/ 8030213 w 11855435"/>
              <a:gd name="connsiteY1818" fmla="*/ 3178395 h 3922026"/>
              <a:gd name="connsiteX1819" fmla="*/ 8028044 w 11855435"/>
              <a:gd name="connsiteY1819" fmla="*/ 3179058 h 3922026"/>
              <a:gd name="connsiteX1820" fmla="*/ 8030276 w 11855435"/>
              <a:gd name="connsiteY1820" fmla="*/ 3178395 h 3922026"/>
              <a:gd name="connsiteX1821" fmla="*/ 8033614 w 11855435"/>
              <a:gd name="connsiteY1821" fmla="*/ 3178409 h 3922026"/>
              <a:gd name="connsiteX1822" fmla="*/ 8028345 w 11855435"/>
              <a:gd name="connsiteY1822" fmla="*/ 3181081 h 3922026"/>
              <a:gd name="connsiteX1823" fmla="*/ 8026176 w 11855435"/>
              <a:gd name="connsiteY1823" fmla="*/ 3181746 h 3922026"/>
              <a:gd name="connsiteX1824" fmla="*/ 8027411 w 11855435"/>
              <a:gd name="connsiteY1824" fmla="*/ 3182425 h 3922026"/>
              <a:gd name="connsiteX1825" fmla="*/ 8084383 w 11855435"/>
              <a:gd name="connsiteY1825" fmla="*/ 3169197 h 3922026"/>
              <a:gd name="connsiteX1826" fmla="*/ 8082816 w 11855435"/>
              <a:gd name="connsiteY1826" fmla="*/ 3173907 h 3922026"/>
              <a:gd name="connsiteX1827" fmla="*/ 8067339 w 11855435"/>
              <a:gd name="connsiteY1827" fmla="*/ 3176535 h 3922026"/>
              <a:gd name="connsiteX1828" fmla="*/ 8043189 w 11855435"/>
              <a:gd name="connsiteY1828" fmla="*/ 3181819 h 3922026"/>
              <a:gd name="connsiteX1829" fmla="*/ 7960833 w 11855435"/>
              <a:gd name="connsiteY1829" fmla="*/ 3199652 h 3922026"/>
              <a:gd name="connsiteX1830" fmla="*/ 7952793 w 11855435"/>
              <a:gd name="connsiteY1830" fmla="*/ 3198941 h 3922026"/>
              <a:gd name="connsiteX1831" fmla="*/ 7934917 w 11855435"/>
              <a:gd name="connsiteY1831" fmla="*/ 3201643 h 3922026"/>
              <a:gd name="connsiteX1832" fmla="*/ 7930875 w 11855435"/>
              <a:gd name="connsiteY1832" fmla="*/ 3201956 h 3922026"/>
              <a:gd name="connsiteX1833" fmla="*/ 7882116 w 11855435"/>
              <a:gd name="connsiteY1833" fmla="*/ 3219791 h 3922026"/>
              <a:gd name="connsiteX1834" fmla="*/ 7771131 w 11855435"/>
              <a:gd name="connsiteY1834" fmla="*/ 3229203 h 3922026"/>
              <a:gd name="connsiteX1835" fmla="*/ 7739464 w 11855435"/>
              <a:gd name="connsiteY1835" fmla="*/ 3266795 h 3922026"/>
              <a:gd name="connsiteX1836" fmla="*/ 7680534 w 11855435"/>
              <a:gd name="connsiteY1836" fmla="*/ 3272184 h 3922026"/>
              <a:gd name="connsiteX1837" fmla="*/ 7635576 w 11855435"/>
              <a:gd name="connsiteY1837" fmla="*/ 3306425 h 3922026"/>
              <a:gd name="connsiteX1838" fmla="*/ 7589437 w 11855435"/>
              <a:gd name="connsiteY1838" fmla="*/ 3296621 h 3922026"/>
              <a:gd name="connsiteX1839" fmla="*/ 7501158 w 11855435"/>
              <a:gd name="connsiteY1839" fmla="*/ 3317873 h 3922026"/>
              <a:gd name="connsiteX1840" fmla="*/ 7484425 w 11855435"/>
              <a:gd name="connsiteY1840" fmla="*/ 3319411 h 3922026"/>
              <a:gd name="connsiteX1841" fmla="*/ 7457038 w 11855435"/>
              <a:gd name="connsiteY1841" fmla="*/ 3327564 h 3922026"/>
              <a:gd name="connsiteX1842" fmla="*/ 7456975 w 11855435"/>
              <a:gd name="connsiteY1842" fmla="*/ 3327563 h 3922026"/>
              <a:gd name="connsiteX1843" fmla="*/ 7454806 w 11855435"/>
              <a:gd name="connsiteY1843" fmla="*/ 3328227 h 3922026"/>
              <a:gd name="connsiteX1844" fmla="*/ 7457038 w 11855435"/>
              <a:gd name="connsiteY1844" fmla="*/ 3327564 h 3922026"/>
              <a:gd name="connsiteX1845" fmla="*/ 7460379 w 11855435"/>
              <a:gd name="connsiteY1845" fmla="*/ 3327578 h 3922026"/>
              <a:gd name="connsiteX1846" fmla="*/ 7455106 w 11855435"/>
              <a:gd name="connsiteY1846" fmla="*/ 3330250 h 3922026"/>
              <a:gd name="connsiteX1847" fmla="*/ 7452939 w 11855435"/>
              <a:gd name="connsiteY1847" fmla="*/ 3330914 h 3922026"/>
              <a:gd name="connsiteX1848" fmla="*/ 7454173 w 11855435"/>
              <a:gd name="connsiteY1848" fmla="*/ 3331593 h 3922026"/>
              <a:gd name="connsiteX1849" fmla="*/ 7511147 w 11855435"/>
              <a:gd name="connsiteY1849" fmla="*/ 3318367 h 3922026"/>
              <a:gd name="connsiteX1850" fmla="*/ 7509578 w 11855435"/>
              <a:gd name="connsiteY1850" fmla="*/ 3323075 h 3922026"/>
              <a:gd name="connsiteX1851" fmla="*/ 7494102 w 11855435"/>
              <a:gd name="connsiteY1851" fmla="*/ 3325703 h 3922026"/>
              <a:gd name="connsiteX1852" fmla="*/ 7469951 w 11855435"/>
              <a:gd name="connsiteY1852" fmla="*/ 3330987 h 3922026"/>
              <a:gd name="connsiteX1853" fmla="*/ 7387594 w 11855435"/>
              <a:gd name="connsiteY1853" fmla="*/ 3348820 h 3922026"/>
              <a:gd name="connsiteX1854" fmla="*/ 7379553 w 11855435"/>
              <a:gd name="connsiteY1854" fmla="*/ 3348112 h 3922026"/>
              <a:gd name="connsiteX1855" fmla="*/ 7346131 w 11855435"/>
              <a:gd name="connsiteY1855" fmla="*/ 3352008 h 3922026"/>
              <a:gd name="connsiteX1856" fmla="*/ 7340861 w 11855435"/>
              <a:gd name="connsiteY1856" fmla="*/ 3354680 h 3922026"/>
              <a:gd name="connsiteX1857" fmla="*/ 7325082 w 11855435"/>
              <a:gd name="connsiteY1857" fmla="*/ 3355285 h 3922026"/>
              <a:gd name="connsiteX1858" fmla="*/ 7327552 w 11855435"/>
              <a:gd name="connsiteY1858" fmla="*/ 3356643 h 3922026"/>
              <a:gd name="connsiteX1859" fmla="*/ 7315495 w 11855435"/>
              <a:gd name="connsiteY1859" fmla="*/ 3357141 h 3922026"/>
              <a:gd name="connsiteX1860" fmla="*/ 7313329 w 11855435"/>
              <a:gd name="connsiteY1860" fmla="*/ 3352573 h 3922026"/>
              <a:gd name="connsiteX1861" fmla="*/ 7320145 w 11855435"/>
              <a:gd name="connsiteY1861" fmla="*/ 3352569 h 3922026"/>
              <a:gd name="connsiteX1862" fmla="*/ 7345959 w 11855435"/>
              <a:gd name="connsiteY1862" fmla="*/ 3347039 h 3922026"/>
              <a:gd name="connsiteX1863" fmla="*/ 7370626 w 11855435"/>
              <a:gd name="connsiteY1863" fmla="*/ 3342820 h 3922026"/>
              <a:gd name="connsiteX1864" fmla="*/ 7374317 w 11855435"/>
              <a:gd name="connsiteY1864" fmla="*/ 3343373 h 3922026"/>
              <a:gd name="connsiteX1865" fmla="*/ 7375251 w 11855435"/>
              <a:gd name="connsiteY1865" fmla="*/ 3342029 h 3922026"/>
              <a:gd name="connsiteX1866" fmla="*/ 7370626 w 11855435"/>
              <a:gd name="connsiteY1866" fmla="*/ 3342820 h 3922026"/>
              <a:gd name="connsiteX1867" fmla="*/ 7369680 w 11855435"/>
              <a:gd name="connsiteY1867" fmla="*/ 3342680 h 3922026"/>
              <a:gd name="connsiteX1868" fmla="*/ 7372783 w 11855435"/>
              <a:gd name="connsiteY1868" fmla="*/ 3340671 h 3922026"/>
              <a:gd name="connsiteX1869" fmla="*/ 7373717 w 11855435"/>
              <a:gd name="connsiteY1869" fmla="*/ 3339328 h 3922026"/>
              <a:gd name="connsiteX1870" fmla="*/ 7313373 w 11855435"/>
              <a:gd name="connsiteY1870" fmla="*/ 3345129 h 3922026"/>
              <a:gd name="connsiteX1871" fmla="*/ 7309686 w 11855435"/>
              <a:gd name="connsiteY1871" fmla="*/ 3344886 h 3922026"/>
              <a:gd name="connsiteX1872" fmla="*/ 7306705 w 11855435"/>
              <a:gd name="connsiteY1872" fmla="*/ 3338593 h 3922026"/>
              <a:gd name="connsiteX1873" fmla="*/ 7313312 w 11855435"/>
              <a:gd name="connsiteY1873" fmla="*/ 3338163 h 3922026"/>
              <a:gd name="connsiteX1874" fmla="*/ 7308716 w 11855435"/>
              <a:gd name="connsiteY1874" fmla="*/ 3327456 h 3922026"/>
              <a:gd name="connsiteX1875" fmla="*/ 7185907 w 11855435"/>
              <a:gd name="connsiteY1875" fmla="*/ 3364523 h 3922026"/>
              <a:gd name="connsiteX1876" fmla="*/ 7179699 w 11855435"/>
              <a:gd name="connsiteY1876" fmla="*/ 3390728 h 3922026"/>
              <a:gd name="connsiteX1877" fmla="*/ 7231754 w 11855435"/>
              <a:gd name="connsiteY1877" fmla="*/ 3386706 h 3922026"/>
              <a:gd name="connsiteX1878" fmla="*/ 7206952 w 11855435"/>
              <a:gd name="connsiteY1878" fmla="*/ 3422600 h 3922026"/>
              <a:gd name="connsiteX1879" fmla="*/ 7161827 w 11855435"/>
              <a:gd name="connsiteY1879" fmla="*/ 3450546 h 3922026"/>
              <a:gd name="connsiteX1880" fmla="*/ 7181534 w 11855435"/>
              <a:gd name="connsiteY1880" fmla="*/ 3458949 h 3922026"/>
              <a:gd name="connsiteX1881" fmla="*/ 7220587 w 11855435"/>
              <a:gd name="connsiteY1881" fmla="*/ 3438865 h 3922026"/>
              <a:gd name="connsiteX1882" fmla="*/ 7240296 w 11855435"/>
              <a:gd name="connsiteY1882" fmla="*/ 3447267 h 3922026"/>
              <a:gd name="connsiteX1883" fmla="*/ 7343563 w 11855435"/>
              <a:gd name="connsiteY1883" fmla="*/ 3408092 h 3922026"/>
              <a:gd name="connsiteX1884" fmla="*/ 7344062 w 11855435"/>
              <a:gd name="connsiteY1884" fmla="*/ 3426636 h 3922026"/>
              <a:gd name="connsiteX1885" fmla="*/ 7350937 w 11855435"/>
              <a:gd name="connsiteY1885" fmla="*/ 3425270 h 3922026"/>
              <a:gd name="connsiteX1886" fmla="*/ 7760844 w 11855435"/>
              <a:gd name="connsiteY1886" fmla="*/ 3337454 h 3922026"/>
              <a:gd name="connsiteX1887" fmla="*/ 7960139 w 11855435"/>
              <a:gd name="connsiteY1887" fmla="*/ 3316812 h 3922026"/>
              <a:gd name="connsiteX1888" fmla="*/ 7756366 w 11855435"/>
              <a:gd name="connsiteY1888" fmla="*/ 3380122 h 3922026"/>
              <a:gd name="connsiteX1889" fmla="*/ 7736183 w 11855435"/>
              <a:gd name="connsiteY1889" fmla="*/ 3384960 h 3922026"/>
              <a:gd name="connsiteX1890" fmla="*/ 7736180 w 11855435"/>
              <a:gd name="connsiteY1890" fmla="*/ 3384974 h 3922026"/>
              <a:gd name="connsiteX1891" fmla="*/ 7674033 w 11855435"/>
              <a:gd name="connsiteY1891" fmla="*/ 3409797 h 3922026"/>
              <a:gd name="connsiteX1892" fmla="*/ 7672622 w 11855435"/>
              <a:gd name="connsiteY1892" fmla="*/ 3408367 h 3922026"/>
              <a:gd name="connsiteX1893" fmla="*/ 7625224 w 11855435"/>
              <a:gd name="connsiteY1893" fmla="*/ 3425004 h 3922026"/>
              <a:gd name="connsiteX1894" fmla="*/ 7611916 w 11855435"/>
              <a:gd name="connsiteY1894" fmla="*/ 3426968 h 3922026"/>
              <a:gd name="connsiteX1895" fmla="*/ 7547805 w 11855435"/>
              <a:gd name="connsiteY1895" fmla="*/ 3445552 h 3922026"/>
              <a:gd name="connsiteX1896" fmla="*/ 7517188 w 11855435"/>
              <a:gd name="connsiteY1896" fmla="*/ 3453082 h 3922026"/>
              <a:gd name="connsiteX1897" fmla="*/ 7489026 w 11855435"/>
              <a:gd name="connsiteY1897" fmla="*/ 3461465 h 3922026"/>
              <a:gd name="connsiteX1898" fmla="*/ 7488963 w 11855435"/>
              <a:gd name="connsiteY1898" fmla="*/ 3461466 h 3922026"/>
              <a:gd name="connsiteX1899" fmla="*/ 7486796 w 11855435"/>
              <a:gd name="connsiteY1899" fmla="*/ 3462130 h 3922026"/>
              <a:gd name="connsiteX1900" fmla="*/ 7489026 w 11855435"/>
              <a:gd name="connsiteY1900" fmla="*/ 3461465 h 3922026"/>
              <a:gd name="connsiteX1901" fmla="*/ 7492366 w 11855435"/>
              <a:gd name="connsiteY1901" fmla="*/ 3461481 h 3922026"/>
              <a:gd name="connsiteX1902" fmla="*/ 7487096 w 11855435"/>
              <a:gd name="connsiteY1902" fmla="*/ 3464153 h 3922026"/>
              <a:gd name="connsiteX1903" fmla="*/ 7484927 w 11855435"/>
              <a:gd name="connsiteY1903" fmla="*/ 3464816 h 3922026"/>
              <a:gd name="connsiteX1904" fmla="*/ 7486160 w 11855435"/>
              <a:gd name="connsiteY1904" fmla="*/ 3465496 h 3922026"/>
              <a:gd name="connsiteX1905" fmla="*/ 7543135 w 11855435"/>
              <a:gd name="connsiteY1905" fmla="*/ 3452270 h 3922026"/>
              <a:gd name="connsiteX1906" fmla="*/ 7541567 w 11855435"/>
              <a:gd name="connsiteY1906" fmla="*/ 3456978 h 3922026"/>
              <a:gd name="connsiteX1907" fmla="*/ 7526089 w 11855435"/>
              <a:gd name="connsiteY1907" fmla="*/ 3459606 h 3922026"/>
              <a:gd name="connsiteX1908" fmla="*/ 7501940 w 11855435"/>
              <a:gd name="connsiteY1908" fmla="*/ 3464889 h 3922026"/>
              <a:gd name="connsiteX1909" fmla="*/ 7419583 w 11855435"/>
              <a:gd name="connsiteY1909" fmla="*/ 3482723 h 3922026"/>
              <a:gd name="connsiteX1910" fmla="*/ 7411544 w 11855435"/>
              <a:gd name="connsiteY1910" fmla="*/ 3482015 h 3922026"/>
              <a:gd name="connsiteX1911" fmla="*/ 7378120 w 11855435"/>
              <a:gd name="connsiteY1911" fmla="*/ 3485910 h 3922026"/>
              <a:gd name="connsiteX1912" fmla="*/ 7372851 w 11855435"/>
              <a:gd name="connsiteY1912" fmla="*/ 3488583 h 3922026"/>
              <a:gd name="connsiteX1913" fmla="*/ 7368145 w 11855435"/>
              <a:gd name="connsiteY1913" fmla="*/ 3488610 h 3922026"/>
              <a:gd name="connsiteX1914" fmla="*/ 7350778 w 11855435"/>
              <a:gd name="connsiteY1914" fmla="*/ 3493645 h 3922026"/>
              <a:gd name="connsiteX1915" fmla="*/ 7320161 w 11855435"/>
              <a:gd name="connsiteY1915" fmla="*/ 3501173 h 3922026"/>
              <a:gd name="connsiteX1916" fmla="*/ 7292000 w 11855435"/>
              <a:gd name="connsiteY1916" fmla="*/ 3509557 h 3922026"/>
              <a:gd name="connsiteX1917" fmla="*/ 7291937 w 11855435"/>
              <a:gd name="connsiteY1917" fmla="*/ 3509557 h 3922026"/>
              <a:gd name="connsiteX1918" fmla="*/ 7289768 w 11855435"/>
              <a:gd name="connsiteY1918" fmla="*/ 3510222 h 3922026"/>
              <a:gd name="connsiteX1919" fmla="*/ 7292000 w 11855435"/>
              <a:gd name="connsiteY1919" fmla="*/ 3509557 h 3922026"/>
              <a:gd name="connsiteX1920" fmla="*/ 7295340 w 11855435"/>
              <a:gd name="connsiteY1920" fmla="*/ 3509572 h 3922026"/>
              <a:gd name="connsiteX1921" fmla="*/ 7290068 w 11855435"/>
              <a:gd name="connsiteY1921" fmla="*/ 3512245 h 3922026"/>
              <a:gd name="connsiteX1922" fmla="*/ 7287899 w 11855435"/>
              <a:gd name="connsiteY1922" fmla="*/ 3512908 h 3922026"/>
              <a:gd name="connsiteX1923" fmla="*/ 7289135 w 11855435"/>
              <a:gd name="connsiteY1923" fmla="*/ 3513587 h 3922026"/>
              <a:gd name="connsiteX1924" fmla="*/ 7346108 w 11855435"/>
              <a:gd name="connsiteY1924" fmla="*/ 3500362 h 3922026"/>
              <a:gd name="connsiteX1925" fmla="*/ 7344539 w 11855435"/>
              <a:gd name="connsiteY1925" fmla="*/ 3505070 h 3922026"/>
              <a:gd name="connsiteX1926" fmla="*/ 7329064 w 11855435"/>
              <a:gd name="connsiteY1926" fmla="*/ 3507699 h 3922026"/>
              <a:gd name="connsiteX1927" fmla="*/ 7304913 w 11855435"/>
              <a:gd name="connsiteY1927" fmla="*/ 3512982 h 3922026"/>
              <a:gd name="connsiteX1928" fmla="*/ 7222557 w 11855435"/>
              <a:gd name="connsiteY1928" fmla="*/ 3530813 h 3922026"/>
              <a:gd name="connsiteX1929" fmla="*/ 7214520 w 11855435"/>
              <a:gd name="connsiteY1929" fmla="*/ 3530104 h 3922026"/>
              <a:gd name="connsiteX1930" fmla="*/ 7205499 w 11855435"/>
              <a:gd name="connsiteY1930" fmla="*/ 3531468 h 3922026"/>
              <a:gd name="connsiteX1931" fmla="*/ 7138984 w 11855435"/>
              <a:gd name="connsiteY1931" fmla="*/ 3565206 h 3922026"/>
              <a:gd name="connsiteX1932" fmla="*/ 7041688 w 11855435"/>
              <a:gd name="connsiteY1932" fmla="*/ 3586964 h 3922026"/>
              <a:gd name="connsiteX1933" fmla="*/ 6883608 w 11855435"/>
              <a:gd name="connsiteY1933" fmla="*/ 3574441 h 3922026"/>
              <a:gd name="connsiteX1934" fmla="*/ 6845687 w 11855435"/>
              <a:gd name="connsiteY1934" fmla="*/ 3613276 h 3922026"/>
              <a:gd name="connsiteX1935" fmla="*/ 6767719 w 11855435"/>
              <a:gd name="connsiteY1935" fmla="*/ 3635103 h 3922026"/>
              <a:gd name="connsiteX1936" fmla="*/ 6701701 w 11855435"/>
              <a:gd name="connsiteY1936" fmla="*/ 3610606 h 3922026"/>
              <a:gd name="connsiteX1937" fmla="*/ 6688285 w 11855435"/>
              <a:gd name="connsiteY1937" fmla="*/ 3625923 h 3922026"/>
              <a:gd name="connsiteX1938" fmla="*/ 6667572 w 11855435"/>
              <a:gd name="connsiteY1938" fmla="*/ 3580101 h 3922026"/>
              <a:gd name="connsiteX1939" fmla="*/ 6686275 w 11855435"/>
              <a:gd name="connsiteY1939" fmla="*/ 3551081 h 3922026"/>
              <a:gd name="connsiteX1940" fmla="*/ 6685445 w 11855435"/>
              <a:gd name="connsiteY1940" fmla="*/ 3520282 h 3922026"/>
              <a:gd name="connsiteX1941" fmla="*/ 6646517 w 11855435"/>
              <a:gd name="connsiteY1941" fmla="*/ 3521695 h 3922026"/>
              <a:gd name="connsiteX1942" fmla="*/ 6640164 w 11855435"/>
              <a:gd name="connsiteY1942" fmla="*/ 3510347 h 3922026"/>
              <a:gd name="connsiteX1943" fmla="*/ 6639088 w 11855435"/>
              <a:gd name="connsiteY1943" fmla="*/ 3499371 h 3922026"/>
              <a:gd name="connsiteX1944" fmla="*/ 6622814 w 11855435"/>
              <a:gd name="connsiteY1944" fmla="*/ 3500323 h 3922026"/>
              <a:gd name="connsiteX1945" fmla="*/ 6593372 w 11855435"/>
              <a:gd name="connsiteY1945" fmla="*/ 3494565 h 3922026"/>
              <a:gd name="connsiteX1946" fmla="*/ 6592793 w 11855435"/>
              <a:gd name="connsiteY1946" fmla="*/ 3495054 h 3922026"/>
              <a:gd name="connsiteX1947" fmla="*/ 6593202 w 11855435"/>
              <a:gd name="connsiteY1947" fmla="*/ 3494532 h 3922026"/>
              <a:gd name="connsiteX1948" fmla="*/ 6590664 w 11855435"/>
              <a:gd name="connsiteY1948" fmla="*/ 3494036 h 3922026"/>
              <a:gd name="connsiteX1949" fmla="*/ 6537275 w 11855435"/>
              <a:gd name="connsiteY1949" fmla="*/ 3498732 h 3922026"/>
              <a:gd name="connsiteX1950" fmla="*/ 6489727 w 11855435"/>
              <a:gd name="connsiteY1950" fmla="*/ 3497409 h 3922026"/>
              <a:gd name="connsiteX1951" fmla="*/ 6393621 w 11855435"/>
              <a:gd name="connsiteY1951" fmla="*/ 3448847 h 3922026"/>
              <a:gd name="connsiteX1952" fmla="*/ 6224461 w 11855435"/>
              <a:gd name="connsiteY1952" fmla="*/ 3364867 h 3922026"/>
              <a:gd name="connsiteX1953" fmla="*/ 6292684 w 11855435"/>
              <a:gd name="connsiteY1953" fmla="*/ 3452219 h 3922026"/>
              <a:gd name="connsiteX1954" fmla="*/ 6390944 w 11855435"/>
              <a:gd name="connsiteY1954" fmla="*/ 3495209 h 3922026"/>
              <a:gd name="connsiteX1955" fmla="*/ 6406205 w 11855435"/>
              <a:gd name="connsiteY1955" fmla="*/ 3516379 h 3922026"/>
              <a:gd name="connsiteX1956" fmla="*/ 6301898 w 11855435"/>
              <a:gd name="connsiteY1956" fmla="*/ 3482976 h 3922026"/>
              <a:gd name="connsiteX1957" fmla="*/ 6327404 w 11855435"/>
              <a:gd name="connsiteY1957" fmla="*/ 3517070 h 3922026"/>
              <a:gd name="connsiteX1958" fmla="*/ 6358041 w 11855435"/>
              <a:gd name="connsiteY1958" fmla="*/ 3525754 h 3922026"/>
              <a:gd name="connsiteX1959" fmla="*/ 6371768 w 11855435"/>
              <a:gd name="connsiteY1959" fmla="*/ 3541798 h 3922026"/>
              <a:gd name="connsiteX1960" fmla="*/ 6350962 w 11855435"/>
              <a:gd name="connsiteY1960" fmla="*/ 3553172 h 3922026"/>
              <a:gd name="connsiteX1961" fmla="*/ 6319501 w 11855435"/>
              <a:gd name="connsiteY1961" fmla="*/ 3558752 h 3922026"/>
              <a:gd name="connsiteX1962" fmla="*/ 6445215 w 11855435"/>
              <a:gd name="connsiteY1962" fmla="*/ 3633830 h 3922026"/>
              <a:gd name="connsiteX1963" fmla="*/ 6546227 w 11855435"/>
              <a:gd name="connsiteY1963" fmla="*/ 3724294 h 3922026"/>
              <a:gd name="connsiteX1964" fmla="*/ 6533317 w 11855435"/>
              <a:gd name="connsiteY1964" fmla="*/ 3720203 h 3922026"/>
              <a:gd name="connsiteX1965" fmla="*/ 6532381 w 11855435"/>
              <a:gd name="connsiteY1965" fmla="*/ 3723551 h 3922026"/>
              <a:gd name="connsiteX1966" fmla="*/ 6512436 w 11855435"/>
              <a:gd name="connsiteY1966" fmla="*/ 3718153 h 3922026"/>
              <a:gd name="connsiteX1967" fmla="*/ 6506565 w 11855435"/>
              <a:gd name="connsiteY1967" fmla="*/ 3718135 h 3922026"/>
              <a:gd name="connsiteX1968" fmla="*/ 6501996 w 11855435"/>
              <a:gd name="connsiteY1968" fmla="*/ 3717362 h 3922026"/>
              <a:gd name="connsiteX1969" fmla="*/ 6501908 w 11855435"/>
              <a:gd name="connsiteY1969" fmla="*/ 3717225 h 3922026"/>
              <a:gd name="connsiteX1970" fmla="*/ 6500404 w 11855435"/>
              <a:gd name="connsiteY1970" fmla="*/ 3717092 h 3922026"/>
              <a:gd name="connsiteX1971" fmla="*/ 6501996 w 11855435"/>
              <a:gd name="connsiteY1971" fmla="*/ 3717362 h 3922026"/>
              <a:gd name="connsiteX1972" fmla="*/ 6502289 w 11855435"/>
              <a:gd name="connsiteY1972" fmla="*/ 3717830 h 3922026"/>
              <a:gd name="connsiteX1973" fmla="*/ 6503606 w 11855435"/>
              <a:gd name="connsiteY1973" fmla="*/ 3718041 h 3922026"/>
              <a:gd name="connsiteX1974" fmla="*/ 6503203 w 11855435"/>
              <a:gd name="connsiteY1974" fmla="*/ 3718543 h 3922026"/>
              <a:gd name="connsiteX1975" fmla="*/ 6445439 w 11855435"/>
              <a:gd name="connsiteY1975" fmla="*/ 3702581 h 3922026"/>
              <a:gd name="connsiteX1976" fmla="*/ 6445426 w 11855435"/>
              <a:gd name="connsiteY1976" fmla="*/ 3700431 h 3922026"/>
              <a:gd name="connsiteX1977" fmla="*/ 6402862 w 11855435"/>
              <a:gd name="connsiteY1977" fmla="*/ 3686202 h 3922026"/>
              <a:gd name="connsiteX1978" fmla="*/ 6392672 w 11855435"/>
              <a:gd name="connsiteY1978" fmla="*/ 3679779 h 3922026"/>
              <a:gd name="connsiteX1979" fmla="*/ 6337650 w 11855435"/>
              <a:gd name="connsiteY1979" fmla="*/ 3657020 h 3922026"/>
              <a:gd name="connsiteX1980" fmla="*/ 6312247 w 11855435"/>
              <a:gd name="connsiteY1980" fmla="*/ 3644945 h 3922026"/>
              <a:gd name="connsiteX1981" fmla="*/ 6287936 w 11855435"/>
              <a:gd name="connsiteY1981" fmla="*/ 3635145 h 3922026"/>
              <a:gd name="connsiteX1982" fmla="*/ 6287893 w 11855435"/>
              <a:gd name="connsiteY1982" fmla="*/ 3635105 h 3922026"/>
              <a:gd name="connsiteX1983" fmla="*/ 6286010 w 11855435"/>
              <a:gd name="connsiteY1983" fmla="*/ 3634367 h 3922026"/>
              <a:gd name="connsiteX1984" fmla="*/ 6287936 w 11855435"/>
              <a:gd name="connsiteY1984" fmla="*/ 3635145 h 3922026"/>
              <a:gd name="connsiteX1985" fmla="*/ 6290164 w 11855435"/>
              <a:gd name="connsiteY1985" fmla="*/ 3637211 h 3922026"/>
              <a:gd name="connsiteX1986" fmla="*/ 6284896 w 11855435"/>
              <a:gd name="connsiteY1986" fmla="*/ 3636365 h 3922026"/>
              <a:gd name="connsiteX1987" fmla="*/ 6283012 w 11855435"/>
              <a:gd name="connsiteY1987" fmla="*/ 3635627 h 3922026"/>
              <a:gd name="connsiteX1988" fmla="*/ 6283398 w 11855435"/>
              <a:gd name="connsiteY1988" fmla="*/ 3636995 h 3922026"/>
              <a:gd name="connsiteX1989" fmla="*/ 6330159 w 11855435"/>
              <a:gd name="connsiteY1989" fmla="*/ 3660169 h 3922026"/>
              <a:gd name="connsiteX1990" fmla="*/ 6326045 w 11855435"/>
              <a:gd name="connsiteY1990" fmla="*/ 3663426 h 3922026"/>
              <a:gd name="connsiteX1991" fmla="*/ 6313971 w 11855435"/>
              <a:gd name="connsiteY1991" fmla="*/ 3656265 h 3922026"/>
              <a:gd name="connsiteX1992" fmla="*/ 6294361 w 11855435"/>
              <a:gd name="connsiteY1992" fmla="*/ 3646154 h 3922026"/>
              <a:gd name="connsiteX1993" fmla="*/ 6227605 w 11855435"/>
              <a:gd name="connsiteY1993" fmla="*/ 3611500 h 3922026"/>
              <a:gd name="connsiteX1994" fmla="*/ 6222679 w 11855435"/>
              <a:gd name="connsiteY1994" fmla="*/ 3605922 h 3922026"/>
              <a:gd name="connsiteX1995" fmla="*/ 6197760 w 11855435"/>
              <a:gd name="connsiteY1995" fmla="*/ 3588865 h 3922026"/>
              <a:gd name="connsiteX1996" fmla="*/ 6192492 w 11855435"/>
              <a:gd name="connsiteY1996" fmla="*/ 3588019 h 3922026"/>
              <a:gd name="connsiteX1997" fmla="*/ 6181530 w 11855435"/>
              <a:gd name="connsiteY1997" fmla="*/ 3578860 h 3922026"/>
              <a:gd name="connsiteX1998" fmla="*/ 6182302 w 11855435"/>
              <a:gd name="connsiteY1998" fmla="*/ 3581596 h 3922026"/>
              <a:gd name="connsiteX1999" fmla="*/ 6173901 w 11855435"/>
              <a:gd name="connsiteY1999" fmla="*/ 3574631 h 3922026"/>
              <a:gd name="connsiteX2000" fmla="*/ 6174076 w 11855435"/>
              <a:gd name="connsiteY2000" fmla="*/ 3574005 h 3922026"/>
              <a:gd name="connsiteX2001" fmla="*/ 6127970 w 11855435"/>
              <a:gd name="connsiteY2001" fmla="*/ 3554146 h 3922026"/>
              <a:gd name="connsiteX2002" fmla="*/ 6127975 w 11855435"/>
              <a:gd name="connsiteY2002" fmla="*/ 3555625 h 3922026"/>
              <a:gd name="connsiteX2003" fmla="*/ 6129531 w 11855435"/>
              <a:gd name="connsiteY2003" fmla="*/ 3558311 h 3922026"/>
              <a:gd name="connsiteX2004" fmla="*/ 6128584 w 11855435"/>
              <a:gd name="connsiteY2004" fmla="*/ 3558175 h 3922026"/>
              <a:gd name="connsiteX2005" fmla="*/ 6124877 w 11855435"/>
              <a:gd name="connsiteY2005" fmla="*/ 3556171 h 3922026"/>
              <a:gd name="connsiteX2006" fmla="*/ 6124883 w 11855435"/>
              <a:gd name="connsiteY2006" fmla="*/ 3557654 h 3922026"/>
              <a:gd name="connsiteX2007" fmla="*/ 6128584 w 11855435"/>
              <a:gd name="connsiteY2007" fmla="*/ 3558175 h 3922026"/>
              <a:gd name="connsiteX2008" fmla="*/ 6148340 w 11855435"/>
              <a:gd name="connsiteY2008" fmla="*/ 3568865 h 3922026"/>
              <a:gd name="connsiteX2009" fmla="*/ 6168317 w 11855435"/>
              <a:gd name="connsiteY2009" fmla="*/ 3581066 h 3922026"/>
              <a:gd name="connsiteX2010" fmla="*/ 6174505 w 11855435"/>
              <a:gd name="connsiteY2010" fmla="*/ 3582963 h 3922026"/>
              <a:gd name="connsiteX2011" fmla="*/ 6169667 w 11855435"/>
              <a:gd name="connsiteY2011" fmla="*/ 3586511 h 3922026"/>
              <a:gd name="connsiteX2012" fmla="*/ 6159027 w 11855435"/>
              <a:gd name="connsiteY2012" fmla="*/ 3582707 h 3922026"/>
              <a:gd name="connsiteX2013" fmla="*/ 6162123 w 11855435"/>
              <a:gd name="connsiteY2013" fmla="*/ 3582161 h 3922026"/>
              <a:gd name="connsiteX2014" fmla="*/ 6148170 w 11855435"/>
              <a:gd name="connsiteY2014" fmla="*/ 3577224 h 3922026"/>
              <a:gd name="connsiteX2015" fmla="*/ 6145062 w 11855435"/>
              <a:gd name="connsiteY2015" fmla="*/ 3573333 h 3922026"/>
              <a:gd name="connsiteX2016" fmla="*/ 6117147 w 11855435"/>
              <a:gd name="connsiteY2016" fmla="*/ 3560501 h 3922026"/>
              <a:gd name="connsiteX2017" fmla="*/ 6109398 w 11855435"/>
              <a:gd name="connsiteY2017" fmla="*/ 3558910 h 3922026"/>
              <a:gd name="connsiteX2018" fmla="*/ 6045787 w 11855435"/>
              <a:gd name="connsiteY2018" fmla="*/ 3519818 h 3922026"/>
              <a:gd name="connsiteX2019" fmla="*/ 6027169 w 11855435"/>
              <a:gd name="connsiteY2019" fmla="*/ 3508304 h 3922026"/>
              <a:gd name="connsiteX2020" fmla="*/ 6014760 w 11855435"/>
              <a:gd name="connsiteY2020" fmla="*/ 3501612 h 3922026"/>
              <a:gd name="connsiteX2021" fmla="*/ 6016296 w 11855435"/>
              <a:gd name="connsiteY2021" fmla="*/ 3496901 h 3922026"/>
              <a:gd name="connsiteX2022" fmla="*/ 6030064 w 11855435"/>
              <a:gd name="connsiteY2022" fmla="*/ 3505490 h 3922026"/>
              <a:gd name="connsiteX2023" fmla="*/ 6013081 w 11855435"/>
              <a:gd name="connsiteY2023" fmla="*/ 3487118 h 3922026"/>
              <a:gd name="connsiteX2024" fmla="*/ 5969712 w 11855435"/>
              <a:gd name="connsiteY2024" fmla="*/ 3454795 h 3922026"/>
              <a:gd name="connsiteX2025" fmla="*/ 5958856 w 11855435"/>
              <a:gd name="connsiteY2025" fmla="*/ 3449312 h 3922026"/>
              <a:gd name="connsiteX2026" fmla="*/ 5942553 w 11855435"/>
              <a:gd name="connsiteY2026" fmla="*/ 3435167 h 3922026"/>
              <a:gd name="connsiteX2027" fmla="*/ 5933336 w 11855435"/>
              <a:gd name="connsiteY2027" fmla="*/ 3427171 h 3922026"/>
              <a:gd name="connsiteX2028" fmla="*/ 5922455 w 11855435"/>
              <a:gd name="connsiteY2028" fmla="*/ 3424466 h 3922026"/>
              <a:gd name="connsiteX2029" fmla="*/ 5848990 w 11855435"/>
              <a:gd name="connsiteY2029" fmla="*/ 3396180 h 3922026"/>
              <a:gd name="connsiteX2030" fmla="*/ 5819477 w 11855435"/>
              <a:gd name="connsiteY2030" fmla="*/ 3399755 h 3922026"/>
              <a:gd name="connsiteX2031" fmla="*/ 5812698 w 11855435"/>
              <a:gd name="connsiteY2031" fmla="*/ 3453697 h 3922026"/>
              <a:gd name="connsiteX2032" fmla="*/ 5837287 w 11855435"/>
              <a:gd name="connsiteY2032" fmla="*/ 3471966 h 3922026"/>
              <a:gd name="connsiteX2033" fmla="*/ 5871595 w 11855435"/>
              <a:gd name="connsiteY2033" fmla="*/ 3543950 h 3922026"/>
              <a:gd name="connsiteX2034" fmla="*/ 5921101 w 11855435"/>
              <a:gd name="connsiteY2034" fmla="*/ 3569825 h 3922026"/>
              <a:gd name="connsiteX2035" fmla="*/ 5931267 w 11855435"/>
              <a:gd name="connsiteY2035" fmla="*/ 3581794 h 3922026"/>
              <a:gd name="connsiteX2036" fmla="*/ 5941239 w 11855435"/>
              <a:gd name="connsiteY2036" fmla="*/ 3585805 h 3922026"/>
              <a:gd name="connsiteX2037" fmla="*/ 5969885 w 11855435"/>
              <a:gd name="connsiteY2037" fmla="*/ 3598239 h 3922026"/>
              <a:gd name="connsiteX2038" fmla="*/ 5961579 w 11855435"/>
              <a:gd name="connsiteY2038" fmla="*/ 3592553 h 3922026"/>
              <a:gd name="connsiteX2039" fmla="*/ 5966074 w 11855435"/>
              <a:gd name="connsiteY2039" fmla="*/ 3590663 h 3922026"/>
              <a:gd name="connsiteX2040" fmla="*/ 5988295 w 11855435"/>
              <a:gd name="connsiteY2040" fmla="*/ 3598147 h 3922026"/>
              <a:gd name="connsiteX2041" fmla="*/ 5990952 w 11855435"/>
              <a:gd name="connsiteY2041" fmla="*/ 3601620 h 3922026"/>
              <a:gd name="connsiteX2042" fmla="*/ 5985729 w 11855435"/>
              <a:gd name="connsiteY2042" fmla="*/ 3606875 h 3922026"/>
              <a:gd name="connsiteX2043" fmla="*/ 6013218 w 11855435"/>
              <a:gd name="connsiteY2043" fmla="*/ 3615205 h 3922026"/>
              <a:gd name="connsiteX2044" fmla="*/ 6043363 w 11855435"/>
              <a:gd name="connsiteY2044" fmla="*/ 3627007 h 3922026"/>
              <a:gd name="connsiteX2045" fmla="*/ 6044135 w 11855435"/>
              <a:gd name="connsiteY2045" fmla="*/ 3629743 h 3922026"/>
              <a:gd name="connsiteX2046" fmla="*/ 6063701 w 11855435"/>
              <a:gd name="connsiteY2046" fmla="*/ 3633753 h 3922026"/>
              <a:gd name="connsiteX2047" fmla="*/ 6076890 w 11855435"/>
              <a:gd name="connsiteY2047" fmla="*/ 3638916 h 3922026"/>
              <a:gd name="connsiteX2048" fmla="*/ 6113719 w 11855435"/>
              <a:gd name="connsiteY2048" fmla="*/ 3646188 h 3922026"/>
              <a:gd name="connsiteX2049" fmla="*/ 6130408 w 11855435"/>
              <a:gd name="connsiteY2049" fmla="*/ 3650119 h 3922026"/>
              <a:gd name="connsiteX2050" fmla="*/ 6127023 w 11855435"/>
              <a:gd name="connsiteY2050" fmla="*/ 3662218 h 3922026"/>
              <a:gd name="connsiteX2051" fmla="*/ 6107079 w 11855435"/>
              <a:gd name="connsiteY2051" fmla="*/ 3656819 h 3922026"/>
              <a:gd name="connsiteX2052" fmla="*/ 6101207 w 11855435"/>
              <a:gd name="connsiteY2052" fmla="*/ 3656803 h 3922026"/>
              <a:gd name="connsiteX2053" fmla="*/ 6096638 w 11855435"/>
              <a:gd name="connsiteY2053" fmla="*/ 3656028 h 3922026"/>
              <a:gd name="connsiteX2054" fmla="*/ 6096552 w 11855435"/>
              <a:gd name="connsiteY2054" fmla="*/ 3655891 h 3922026"/>
              <a:gd name="connsiteX2055" fmla="*/ 6095047 w 11855435"/>
              <a:gd name="connsiteY2055" fmla="*/ 3655759 h 3922026"/>
              <a:gd name="connsiteX2056" fmla="*/ 6096638 w 11855435"/>
              <a:gd name="connsiteY2056" fmla="*/ 3656028 h 3922026"/>
              <a:gd name="connsiteX2057" fmla="*/ 6096930 w 11855435"/>
              <a:gd name="connsiteY2057" fmla="*/ 3656496 h 3922026"/>
              <a:gd name="connsiteX2058" fmla="*/ 6098247 w 11855435"/>
              <a:gd name="connsiteY2058" fmla="*/ 3656707 h 3922026"/>
              <a:gd name="connsiteX2059" fmla="*/ 6097845 w 11855435"/>
              <a:gd name="connsiteY2059" fmla="*/ 3657209 h 3922026"/>
              <a:gd name="connsiteX2060" fmla="*/ 6040083 w 11855435"/>
              <a:gd name="connsiteY2060" fmla="*/ 3641249 h 3922026"/>
              <a:gd name="connsiteX2061" fmla="*/ 6040069 w 11855435"/>
              <a:gd name="connsiteY2061" fmla="*/ 3639099 h 3922026"/>
              <a:gd name="connsiteX2062" fmla="*/ 5997507 w 11855435"/>
              <a:gd name="connsiteY2062" fmla="*/ 3624869 h 3922026"/>
              <a:gd name="connsiteX2063" fmla="*/ 5987315 w 11855435"/>
              <a:gd name="connsiteY2063" fmla="*/ 3618445 h 3922026"/>
              <a:gd name="connsiteX2064" fmla="*/ 5932293 w 11855435"/>
              <a:gd name="connsiteY2064" fmla="*/ 3595687 h 3922026"/>
              <a:gd name="connsiteX2065" fmla="*/ 5923818 w 11855435"/>
              <a:gd name="connsiteY2065" fmla="*/ 3591658 h 3922026"/>
              <a:gd name="connsiteX2066" fmla="*/ 5914723 w 11855435"/>
              <a:gd name="connsiteY2066" fmla="*/ 3590075 h 3922026"/>
              <a:gd name="connsiteX2067" fmla="*/ 5877920 w 11855435"/>
              <a:gd name="connsiteY2067" fmla="*/ 3575230 h 3922026"/>
              <a:gd name="connsiteX2068" fmla="*/ 5878042 w 11855435"/>
              <a:gd name="connsiteY2068" fmla="*/ 3575662 h 3922026"/>
              <a:gd name="connsiteX2069" fmla="*/ 5924801 w 11855435"/>
              <a:gd name="connsiteY2069" fmla="*/ 3598835 h 3922026"/>
              <a:gd name="connsiteX2070" fmla="*/ 5920689 w 11855435"/>
              <a:gd name="connsiteY2070" fmla="*/ 3602092 h 3922026"/>
              <a:gd name="connsiteX2071" fmla="*/ 5908615 w 11855435"/>
              <a:gd name="connsiteY2071" fmla="*/ 3594933 h 3922026"/>
              <a:gd name="connsiteX2072" fmla="*/ 5889004 w 11855435"/>
              <a:gd name="connsiteY2072" fmla="*/ 3584821 h 3922026"/>
              <a:gd name="connsiteX2073" fmla="*/ 5845893 w 11855435"/>
              <a:gd name="connsiteY2073" fmla="*/ 3562442 h 3922026"/>
              <a:gd name="connsiteX2074" fmla="*/ 5778447 w 11855435"/>
              <a:gd name="connsiteY2074" fmla="*/ 3539296 h 3922026"/>
              <a:gd name="connsiteX2075" fmla="*/ 5764215 w 11855435"/>
              <a:gd name="connsiteY2075" fmla="*/ 3500295 h 3922026"/>
              <a:gd name="connsiteX2076" fmla="*/ 5752136 w 11855435"/>
              <a:gd name="connsiteY2076" fmla="*/ 3455720 h 3922026"/>
              <a:gd name="connsiteX2077" fmla="*/ 5730824 w 11855435"/>
              <a:gd name="connsiteY2077" fmla="*/ 3444137 h 3922026"/>
              <a:gd name="connsiteX2078" fmla="*/ 5725592 w 11855435"/>
              <a:gd name="connsiteY2078" fmla="*/ 3429028 h 3922026"/>
              <a:gd name="connsiteX2079" fmla="*/ 5671997 w 11855435"/>
              <a:gd name="connsiteY2079" fmla="*/ 3420484 h 3922026"/>
              <a:gd name="connsiteX2080" fmla="*/ 5602350 w 11855435"/>
              <a:gd name="connsiteY2080" fmla="*/ 3391212 h 3922026"/>
              <a:gd name="connsiteX2081" fmla="*/ 5566767 w 11855435"/>
              <a:gd name="connsiteY2081" fmla="*/ 3375121 h 3922026"/>
              <a:gd name="connsiteX2082" fmla="*/ 5531791 w 11855435"/>
              <a:gd name="connsiteY2082" fmla="*/ 3373227 h 3922026"/>
              <a:gd name="connsiteX2083" fmla="*/ 5520005 w 11855435"/>
              <a:gd name="connsiteY2083" fmla="*/ 3375826 h 3922026"/>
              <a:gd name="connsiteX2084" fmla="*/ 5398724 w 11855435"/>
              <a:gd name="connsiteY2084" fmla="*/ 3390516 h 3922026"/>
              <a:gd name="connsiteX2085" fmla="*/ 5349073 w 11855435"/>
              <a:gd name="connsiteY2085" fmla="*/ 3401843 h 3922026"/>
              <a:gd name="connsiteX2086" fmla="*/ 5331495 w 11855435"/>
              <a:gd name="connsiteY2086" fmla="*/ 3402246 h 3922026"/>
              <a:gd name="connsiteX2087" fmla="*/ 5348120 w 11855435"/>
              <a:gd name="connsiteY2087" fmla="*/ 3412272 h 3922026"/>
              <a:gd name="connsiteX2088" fmla="*/ 5520153 w 11855435"/>
              <a:gd name="connsiteY2088" fmla="*/ 3451338 h 3922026"/>
              <a:gd name="connsiteX2089" fmla="*/ 5529039 w 11855435"/>
              <a:gd name="connsiteY2089" fmla="*/ 3452786 h 3922026"/>
              <a:gd name="connsiteX2090" fmla="*/ 5557067 w 11855435"/>
              <a:gd name="connsiteY2090" fmla="*/ 3482351 h 3922026"/>
              <a:gd name="connsiteX2091" fmla="*/ 5549195 w 11855435"/>
              <a:gd name="connsiteY2091" fmla="*/ 3495474 h 3922026"/>
              <a:gd name="connsiteX2092" fmla="*/ 5544231 w 11855435"/>
              <a:gd name="connsiteY2092" fmla="*/ 3498046 h 3922026"/>
              <a:gd name="connsiteX2093" fmla="*/ 5549630 w 11855435"/>
              <a:gd name="connsiteY2093" fmla="*/ 3498039 h 3922026"/>
              <a:gd name="connsiteX2094" fmla="*/ 5544719 w 11855435"/>
              <a:gd name="connsiteY2094" fmla="*/ 3504595 h 3922026"/>
              <a:gd name="connsiteX2095" fmla="*/ 5540925 w 11855435"/>
              <a:gd name="connsiteY2095" fmla="*/ 3505088 h 3922026"/>
              <a:gd name="connsiteX2096" fmla="*/ 5505257 w 11855435"/>
              <a:gd name="connsiteY2096" fmla="*/ 3503995 h 3922026"/>
              <a:gd name="connsiteX2097" fmla="*/ 5482802 w 11855435"/>
              <a:gd name="connsiteY2097" fmla="*/ 3504957 h 3922026"/>
              <a:gd name="connsiteX2098" fmla="*/ 5484789 w 11855435"/>
              <a:gd name="connsiteY2098" fmla="*/ 3506387 h 3922026"/>
              <a:gd name="connsiteX2099" fmla="*/ 5483792 w 11855435"/>
              <a:gd name="connsiteY2099" fmla="*/ 3506594 h 3922026"/>
              <a:gd name="connsiteX2100" fmla="*/ 5479358 w 11855435"/>
              <a:gd name="connsiteY2100" fmla="*/ 3506105 h 3922026"/>
              <a:gd name="connsiteX2101" fmla="*/ 5479897 w 11855435"/>
              <a:gd name="connsiteY2101" fmla="*/ 3507399 h 3922026"/>
              <a:gd name="connsiteX2102" fmla="*/ 5483792 w 11855435"/>
              <a:gd name="connsiteY2102" fmla="*/ 3506594 h 3922026"/>
              <a:gd name="connsiteX2103" fmla="*/ 5507435 w 11855435"/>
              <a:gd name="connsiteY2103" fmla="*/ 3509201 h 3922026"/>
              <a:gd name="connsiteX2104" fmla="*/ 5531842 w 11855435"/>
              <a:gd name="connsiteY2104" fmla="*/ 3513057 h 3922026"/>
              <a:gd name="connsiteX2105" fmla="*/ 5538725 w 11855435"/>
              <a:gd name="connsiteY2105" fmla="*/ 3512602 h 3922026"/>
              <a:gd name="connsiteX2106" fmla="*/ 5535163 w 11855435"/>
              <a:gd name="connsiteY2106" fmla="*/ 3517363 h 3922026"/>
              <a:gd name="connsiteX2107" fmla="*/ 5523134 w 11855435"/>
              <a:gd name="connsiteY2107" fmla="*/ 3517668 h 3922026"/>
              <a:gd name="connsiteX2108" fmla="*/ 5526037 w 11855435"/>
              <a:gd name="connsiteY2108" fmla="*/ 3516132 h 3922026"/>
              <a:gd name="connsiteX2109" fmla="*/ 5510282 w 11855435"/>
              <a:gd name="connsiteY2109" fmla="*/ 3516577 h 3922026"/>
              <a:gd name="connsiteX2110" fmla="*/ 5505765 w 11855435"/>
              <a:gd name="connsiteY2110" fmla="*/ 3514232 h 3922026"/>
              <a:gd name="connsiteX2111" fmla="*/ 5473179 w 11855435"/>
              <a:gd name="connsiteY2111" fmla="*/ 3512535 h 3922026"/>
              <a:gd name="connsiteX2112" fmla="*/ 5464847 w 11855435"/>
              <a:gd name="connsiteY2112" fmla="*/ 3513791 h 3922026"/>
              <a:gd name="connsiteX2113" fmla="*/ 5387032 w 11855435"/>
              <a:gd name="connsiteY2113" fmla="*/ 3501301 h 3922026"/>
              <a:gd name="connsiteX2114" fmla="*/ 5364232 w 11855435"/>
              <a:gd name="connsiteY2114" fmla="*/ 3497582 h 3922026"/>
              <a:gd name="connsiteX2115" fmla="*/ 5349391 w 11855435"/>
              <a:gd name="connsiteY2115" fmla="*/ 3495966 h 3922026"/>
              <a:gd name="connsiteX2116" fmla="*/ 5349228 w 11855435"/>
              <a:gd name="connsiteY2116" fmla="*/ 3491315 h 3922026"/>
              <a:gd name="connsiteX2117" fmla="*/ 5402787 w 11855435"/>
              <a:gd name="connsiteY2117" fmla="*/ 3500855 h 3922026"/>
              <a:gd name="connsiteX2118" fmla="*/ 5404238 w 11855435"/>
              <a:gd name="connsiteY2118" fmla="*/ 3500086 h 3922026"/>
              <a:gd name="connsiteX2119" fmla="*/ 5402248 w 11855435"/>
              <a:gd name="connsiteY2119" fmla="*/ 3499561 h 3922026"/>
              <a:gd name="connsiteX2120" fmla="*/ 5397731 w 11855435"/>
              <a:gd name="connsiteY2120" fmla="*/ 3497216 h 3922026"/>
              <a:gd name="connsiteX2121" fmla="*/ 5401109 w 11855435"/>
              <a:gd name="connsiteY2121" fmla="*/ 3496977 h 3922026"/>
              <a:gd name="connsiteX2122" fmla="*/ 5403162 w 11855435"/>
              <a:gd name="connsiteY2122" fmla="*/ 3497499 h 3922026"/>
              <a:gd name="connsiteX2123" fmla="*/ 5401171 w 11855435"/>
              <a:gd name="connsiteY2123" fmla="*/ 3496971 h 3922026"/>
              <a:gd name="connsiteX2124" fmla="*/ 5401109 w 11855435"/>
              <a:gd name="connsiteY2124" fmla="*/ 3496977 h 3922026"/>
              <a:gd name="connsiteX2125" fmla="*/ 5375189 w 11855435"/>
              <a:gd name="connsiteY2125" fmla="*/ 3490397 h 3922026"/>
              <a:gd name="connsiteX2126" fmla="*/ 5346534 w 11855435"/>
              <a:gd name="connsiteY2126" fmla="*/ 3484844 h 3922026"/>
              <a:gd name="connsiteX2127" fmla="*/ 5287378 w 11855435"/>
              <a:gd name="connsiteY2127" fmla="*/ 3470370 h 3922026"/>
              <a:gd name="connsiteX2128" fmla="*/ 5285931 w 11855435"/>
              <a:gd name="connsiteY2128" fmla="*/ 3470248 h 3922026"/>
              <a:gd name="connsiteX2129" fmla="*/ 5279366 w 11855435"/>
              <a:gd name="connsiteY2129" fmla="*/ 3470855 h 3922026"/>
              <a:gd name="connsiteX2130" fmla="*/ 5241889 w 11855435"/>
              <a:gd name="connsiteY2130" fmla="*/ 3487597 h 3922026"/>
              <a:gd name="connsiteX2131" fmla="*/ 5207166 w 11855435"/>
              <a:gd name="connsiteY2131" fmla="*/ 3525314 h 3922026"/>
              <a:gd name="connsiteX2132" fmla="*/ 5175531 w 11855435"/>
              <a:gd name="connsiteY2132" fmla="*/ 3543686 h 3922026"/>
              <a:gd name="connsiteX2133" fmla="*/ 5162140 w 11855435"/>
              <a:gd name="connsiteY2133" fmla="*/ 3526064 h 3922026"/>
              <a:gd name="connsiteX2134" fmla="*/ 5158877 w 11855435"/>
              <a:gd name="connsiteY2134" fmla="*/ 3504210 h 3922026"/>
              <a:gd name="connsiteX2135" fmla="*/ 5155100 w 11855435"/>
              <a:gd name="connsiteY2135" fmla="*/ 3510948 h 3922026"/>
              <a:gd name="connsiteX2136" fmla="*/ 5082905 w 11855435"/>
              <a:gd name="connsiteY2136" fmla="*/ 3535942 h 3922026"/>
              <a:gd name="connsiteX2137" fmla="*/ 5055519 w 11855435"/>
              <a:gd name="connsiteY2137" fmla="*/ 3508688 h 3922026"/>
              <a:gd name="connsiteX2138" fmla="*/ 4960491 w 11855435"/>
              <a:gd name="connsiteY2138" fmla="*/ 3532901 h 3922026"/>
              <a:gd name="connsiteX2139" fmla="*/ 4926926 w 11855435"/>
              <a:gd name="connsiteY2139" fmla="*/ 3544342 h 3922026"/>
              <a:gd name="connsiteX2140" fmla="*/ 4904821 w 11855435"/>
              <a:gd name="connsiteY2140" fmla="*/ 3566472 h 3922026"/>
              <a:gd name="connsiteX2141" fmla="*/ 4960062 w 11855435"/>
              <a:gd name="connsiteY2141" fmla="*/ 3582091 h 3922026"/>
              <a:gd name="connsiteX2142" fmla="*/ 4991740 w 11855435"/>
              <a:gd name="connsiteY2142" fmla="*/ 3574020 h 3922026"/>
              <a:gd name="connsiteX2143" fmla="*/ 5027836 w 11855435"/>
              <a:gd name="connsiteY2143" fmla="*/ 3561523 h 3922026"/>
              <a:gd name="connsiteX2144" fmla="*/ 5040498 w 11855435"/>
              <a:gd name="connsiteY2144" fmla="*/ 3556234 h 3922026"/>
              <a:gd name="connsiteX2145" fmla="*/ 5043889 w 11855435"/>
              <a:gd name="connsiteY2145" fmla="*/ 3608987 h 3922026"/>
              <a:gd name="connsiteX2146" fmla="*/ 5021098 w 11855435"/>
              <a:gd name="connsiteY2146" fmla="*/ 3618506 h 3922026"/>
              <a:gd name="connsiteX2147" fmla="*/ 4957100 w 11855435"/>
              <a:gd name="connsiteY2147" fmla="*/ 3632338 h 3922026"/>
              <a:gd name="connsiteX2148" fmla="*/ 4946328 w 11855435"/>
              <a:gd name="connsiteY2148" fmla="*/ 3634258 h 3922026"/>
              <a:gd name="connsiteX2149" fmla="*/ 4812495 w 11855435"/>
              <a:gd name="connsiteY2149" fmla="*/ 3630827 h 3922026"/>
              <a:gd name="connsiteX2150" fmla="*/ 4782664 w 11855435"/>
              <a:gd name="connsiteY2150" fmla="*/ 3625231 h 3922026"/>
              <a:gd name="connsiteX2151" fmla="*/ 4696347 w 11855435"/>
              <a:gd name="connsiteY2151" fmla="*/ 3609693 h 3922026"/>
              <a:gd name="connsiteX2152" fmla="*/ 4673513 w 11855435"/>
              <a:gd name="connsiteY2152" fmla="*/ 3608912 h 3922026"/>
              <a:gd name="connsiteX2153" fmla="*/ 4622777 w 11855435"/>
              <a:gd name="connsiteY2153" fmla="*/ 3609467 h 3922026"/>
              <a:gd name="connsiteX2154" fmla="*/ 4574792 w 11855435"/>
              <a:gd name="connsiteY2154" fmla="*/ 3660462 h 3922026"/>
              <a:gd name="connsiteX2155" fmla="*/ 4498863 w 11855435"/>
              <a:gd name="connsiteY2155" fmla="*/ 3702493 h 3922026"/>
              <a:gd name="connsiteX2156" fmla="*/ 4236735 w 11855435"/>
              <a:gd name="connsiteY2156" fmla="*/ 3654627 h 3922026"/>
              <a:gd name="connsiteX2157" fmla="*/ 4150376 w 11855435"/>
              <a:gd name="connsiteY2157" fmla="*/ 3628789 h 3922026"/>
              <a:gd name="connsiteX2158" fmla="*/ 4091872 w 11855435"/>
              <a:gd name="connsiteY2158" fmla="*/ 3591318 h 3922026"/>
              <a:gd name="connsiteX2159" fmla="*/ 4061397 w 11855435"/>
              <a:gd name="connsiteY2159" fmla="*/ 3583409 h 3922026"/>
              <a:gd name="connsiteX2160" fmla="*/ 3911683 w 11855435"/>
              <a:gd name="connsiteY2160" fmla="*/ 3573715 h 3922026"/>
              <a:gd name="connsiteX2161" fmla="*/ 3915719 w 11855435"/>
              <a:gd name="connsiteY2161" fmla="*/ 3628777 h 3922026"/>
              <a:gd name="connsiteX2162" fmla="*/ 3929111 w 11855435"/>
              <a:gd name="connsiteY2162" fmla="*/ 3646400 h 3922026"/>
              <a:gd name="connsiteX2163" fmla="*/ 4052813 w 11855435"/>
              <a:gd name="connsiteY2163" fmla="*/ 3654061 h 3922026"/>
              <a:gd name="connsiteX2164" fmla="*/ 4129687 w 11855435"/>
              <a:gd name="connsiteY2164" fmla="*/ 3686441 h 3922026"/>
              <a:gd name="connsiteX2165" fmla="*/ 4170335 w 11855435"/>
              <a:gd name="connsiteY2165" fmla="*/ 3700416 h 3922026"/>
              <a:gd name="connsiteX2166" fmla="*/ 4351768 w 11855435"/>
              <a:gd name="connsiteY2166" fmla="*/ 3712340 h 3922026"/>
              <a:gd name="connsiteX2167" fmla="*/ 4391172 w 11855435"/>
              <a:gd name="connsiteY2167" fmla="*/ 3731996 h 3922026"/>
              <a:gd name="connsiteX2168" fmla="*/ 4299961 w 11855435"/>
              <a:gd name="connsiteY2168" fmla="*/ 3759774 h 3922026"/>
              <a:gd name="connsiteX2169" fmla="*/ 4234966 w 11855435"/>
              <a:gd name="connsiteY2169" fmla="*/ 3762416 h 3922026"/>
              <a:gd name="connsiteX2170" fmla="*/ 4222956 w 11855435"/>
              <a:gd name="connsiteY2170" fmla="*/ 3764420 h 3922026"/>
              <a:gd name="connsiteX2171" fmla="*/ 4243695 w 11855435"/>
              <a:gd name="connsiteY2171" fmla="*/ 3767695 h 3922026"/>
              <a:gd name="connsiteX2172" fmla="*/ 4254626 w 11855435"/>
              <a:gd name="connsiteY2172" fmla="*/ 3766975 h 3922026"/>
              <a:gd name="connsiteX2173" fmla="*/ 4248966 w 11855435"/>
              <a:gd name="connsiteY2173" fmla="*/ 3774535 h 3922026"/>
              <a:gd name="connsiteX2174" fmla="*/ 4229865 w 11855435"/>
              <a:gd name="connsiteY2174" fmla="*/ 3775021 h 3922026"/>
              <a:gd name="connsiteX2175" fmla="*/ 4234474 w 11855435"/>
              <a:gd name="connsiteY2175" fmla="*/ 3772577 h 3922026"/>
              <a:gd name="connsiteX2176" fmla="*/ 4209452 w 11855435"/>
              <a:gd name="connsiteY2176" fmla="*/ 3773288 h 3922026"/>
              <a:gd name="connsiteX2177" fmla="*/ 4202276 w 11855435"/>
              <a:gd name="connsiteY2177" fmla="*/ 3769561 h 3922026"/>
              <a:gd name="connsiteX2178" fmla="*/ 4192763 w 11855435"/>
              <a:gd name="connsiteY2178" fmla="*/ 3769459 h 3922026"/>
              <a:gd name="connsiteX2179" fmla="*/ 4168104 w 11855435"/>
              <a:gd name="connsiteY2179" fmla="*/ 3773574 h 3922026"/>
              <a:gd name="connsiteX2180" fmla="*/ 4123717 w 11855435"/>
              <a:gd name="connsiteY2180" fmla="*/ 3775346 h 3922026"/>
              <a:gd name="connsiteX2181" fmla="*/ 4094670 w 11855435"/>
              <a:gd name="connsiteY2181" fmla="*/ 3763311 h 3922026"/>
              <a:gd name="connsiteX2182" fmla="*/ 4074085 w 11855435"/>
              <a:gd name="connsiteY2182" fmla="*/ 3760629 h 3922026"/>
              <a:gd name="connsiteX2183" fmla="*/ 4013697 w 11855435"/>
              <a:gd name="connsiteY2183" fmla="*/ 3749024 h 3922026"/>
              <a:gd name="connsiteX2184" fmla="*/ 3977483 w 11855435"/>
              <a:gd name="connsiteY2184" fmla="*/ 3743118 h 3922026"/>
              <a:gd name="connsiteX2185" fmla="*/ 3953912 w 11855435"/>
              <a:gd name="connsiteY2185" fmla="*/ 3740549 h 3922026"/>
              <a:gd name="connsiteX2186" fmla="*/ 3953651 w 11855435"/>
              <a:gd name="connsiteY2186" fmla="*/ 3733163 h 3922026"/>
              <a:gd name="connsiteX2187" fmla="*/ 4038719 w 11855435"/>
              <a:gd name="connsiteY2187" fmla="*/ 3748315 h 3922026"/>
              <a:gd name="connsiteX2188" fmla="*/ 4041025 w 11855435"/>
              <a:gd name="connsiteY2188" fmla="*/ 3747095 h 3922026"/>
              <a:gd name="connsiteX2189" fmla="*/ 4037863 w 11855435"/>
              <a:gd name="connsiteY2189" fmla="*/ 3746259 h 3922026"/>
              <a:gd name="connsiteX2190" fmla="*/ 4030687 w 11855435"/>
              <a:gd name="connsiteY2190" fmla="*/ 3742534 h 3922026"/>
              <a:gd name="connsiteX2191" fmla="*/ 4035265 w 11855435"/>
              <a:gd name="connsiteY2191" fmla="*/ 3742211 h 3922026"/>
              <a:gd name="connsiteX2192" fmla="*/ 4028204 w 11855435"/>
              <a:gd name="connsiteY2192" fmla="*/ 3740756 h 3922026"/>
              <a:gd name="connsiteX2193" fmla="*/ 3997194 w 11855435"/>
              <a:gd name="connsiteY2193" fmla="*/ 3735371 h 3922026"/>
              <a:gd name="connsiteX2194" fmla="*/ 3974889 w 11855435"/>
              <a:gd name="connsiteY2194" fmla="*/ 3727829 h 3922026"/>
              <a:gd name="connsiteX2195" fmla="*/ 3962018 w 11855435"/>
              <a:gd name="connsiteY2195" fmla="*/ 3725335 h 3922026"/>
              <a:gd name="connsiteX2196" fmla="*/ 3958852 w 11855435"/>
              <a:gd name="connsiteY2196" fmla="*/ 3725227 h 3922026"/>
              <a:gd name="connsiteX2197" fmla="*/ 3957637 w 11855435"/>
              <a:gd name="connsiteY2197" fmla="*/ 3724487 h 3922026"/>
              <a:gd name="connsiteX2198" fmla="*/ 3949373 w 11855435"/>
              <a:gd name="connsiteY2198" fmla="*/ 3722885 h 3922026"/>
              <a:gd name="connsiteX2199" fmla="*/ 3855416 w 11855435"/>
              <a:gd name="connsiteY2199" fmla="*/ 3699896 h 3922026"/>
              <a:gd name="connsiteX2200" fmla="*/ 3835004 w 11855435"/>
              <a:gd name="connsiteY2200" fmla="*/ 3698164 h 3922026"/>
              <a:gd name="connsiteX2201" fmla="*/ 3766927 w 11855435"/>
              <a:gd name="connsiteY2201" fmla="*/ 3676522 h 3922026"/>
              <a:gd name="connsiteX2202" fmla="*/ 3763981 w 11855435"/>
              <a:gd name="connsiteY2202" fmla="*/ 3678966 h 3922026"/>
              <a:gd name="connsiteX2203" fmla="*/ 3676157 w 11855435"/>
              <a:gd name="connsiteY2203" fmla="*/ 3645761 h 3922026"/>
              <a:gd name="connsiteX2204" fmla="*/ 3676380 w 11855435"/>
              <a:gd name="connsiteY2204" fmla="*/ 3644829 h 3922026"/>
              <a:gd name="connsiteX2205" fmla="*/ 3678174 w 11855435"/>
              <a:gd name="connsiteY2205" fmla="*/ 3645761 h 3922026"/>
              <a:gd name="connsiteX2206" fmla="*/ 3679149 w 11855435"/>
              <a:gd name="connsiteY2206" fmla="*/ 3645488 h 3922026"/>
              <a:gd name="connsiteX2207" fmla="*/ 3681333 w 11855435"/>
              <a:gd name="connsiteY2207" fmla="*/ 3646594 h 3922026"/>
              <a:gd name="connsiteX2208" fmla="*/ 3679431 w 11855435"/>
              <a:gd name="connsiteY2208" fmla="*/ 3645406 h 3922026"/>
              <a:gd name="connsiteX2209" fmla="*/ 3679149 w 11855435"/>
              <a:gd name="connsiteY2209" fmla="*/ 3645488 h 3922026"/>
              <a:gd name="connsiteX2210" fmla="*/ 3672865 w 11855435"/>
              <a:gd name="connsiteY2210" fmla="*/ 3642300 h 3922026"/>
              <a:gd name="connsiteX2211" fmla="*/ 3666127 w 11855435"/>
              <a:gd name="connsiteY2211" fmla="*/ 3637090 h 3922026"/>
              <a:gd name="connsiteX2212" fmla="*/ 3635955 w 11855435"/>
              <a:gd name="connsiteY2212" fmla="*/ 3625493 h 3922026"/>
              <a:gd name="connsiteX2213" fmla="*/ 3648574 w 11855435"/>
              <a:gd name="connsiteY2213" fmla="*/ 3608637 h 3922026"/>
              <a:gd name="connsiteX2214" fmla="*/ 3673020 w 11855435"/>
              <a:gd name="connsiteY2214" fmla="*/ 3619012 h 3922026"/>
              <a:gd name="connsiteX2215" fmla="*/ 3725057 w 11855435"/>
              <a:gd name="connsiteY2215" fmla="*/ 3643507 h 3922026"/>
              <a:gd name="connsiteX2216" fmla="*/ 3747179 w 11855435"/>
              <a:gd name="connsiteY2216" fmla="*/ 3649350 h 3922026"/>
              <a:gd name="connsiteX2217" fmla="*/ 3759918 w 11855435"/>
              <a:gd name="connsiteY2217" fmla="*/ 3655461 h 3922026"/>
              <a:gd name="connsiteX2218" fmla="*/ 3771877 w 11855435"/>
              <a:gd name="connsiteY2218" fmla="*/ 3660791 h 3922026"/>
              <a:gd name="connsiteX2219" fmla="*/ 3771886 w 11855435"/>
              <a:gd name="connsiteY2219" fmla="*/ 3660477 h 3922026"/>
              <a:gd name="connsiteX2220" fmla="*/ 3763517 w 11855435"/>
              <a:gd name="connsiteY2220" fmla="*/ 3630440 h 3922026"/>
              <a:gd name="connsiteX2221" fmla="*/ 3701879 w 11855435"/>
              <a:gd name="connsiteY2221" fmla="*/ 3602015 h 3922026"/>
              <a:gd name="connsiteX2222" fmla="*/ 3679688 w 11855435"/>
              <a:gd name="connsiteY2222" fmla="*/ 3603545 h 3922026"/>
              <a:gd name="connsiteX2223" fmla="*/ 3638440 w 11855435"/>
              <a:gd name="connsiteY2223" fmla="*/ 3597558 h 3922026"/>
              <a:gd name="connsiteX2224" fmla="*/ 3602212 w 11855435"/>
              <a:gd name="connsiteY2224" fmla="*/ 3579156 h 3922026"/>
              <a:gd name="connsiteX2225" fmla="*/ 3556630 w 11855435"/>
              <a:gd name="connsiteY2225" fmla="*/ 3598193 h 3922026"/>
              <a:gd name="connsiteX2226" fmla="*/ 3534439 w 11855435"/>
              <a:gd name="connsiteY2226" fmla="*/ 3599724 h 3922026"/>
              <a:gd name="connsiteX2227" fmla="*/ 3481087 w 11855435"/>
              <a:gd name="connsiteY2227" fmla="*/ 3580736 h 3922026"/>
              <a:gd name="connsiteX2228" fmla="*/ 3475936 w 11855435"/>
              <a:gd name="connsiteY2228" fmla="*/ 3562251 h 3922026"/>
              <a:gd name="connsiteX2229" fmla="*/ 3499757 w 11855435"/>
              <a:gd name="connsiteY2229" fmla="*/ 3495553 h 3922026"/>
              <a:gd name="connsiteX2230" fmla="*/ 3502161 w 11855435"/>
              <a:gd name="connsiteY2230" fmla="*/ 3463596 h 3922026"/>
              <a:gd name="connsiteX2231" fmla="*/ 3474261 w 11855435"/>
              <a:gd name="connsiteY2231" fmla="*/ 3464930 h 3922026"/>
              <a:gd name="connsiteX2232" fmla="*/ 3438721 w 11855435"/>
              <a:gd name="connsiteY2232" fmla="*/ 3459138 h 3922026"/>
              <a:gd name="connsiteX2233" fmla="*/ 3434239 w 11855435"/>
              <a:gd name="connsiteY2233" fmla="*/ 3456242 h 3922026"/>
              <a:gd name="connsiteX2234" fmla="*/ 3430572 w 11855435"/>
              <a:gd name="connsiteY2234" fmla="*/ 3459624 h 3922026"/>
              <a:gd name="connsiteX2235" fmla="*/ 3409283 w 11855435"/>
              <a:gd name="connsiteY2235" fmla="*/ 3455370 h 3922026"/>
              <a:gd name="connsiteX2236" fmla="*/ 3415043 w 11855435"/>
              <a:gd name="connsiteY2236" fmla="*/ 3453606 h 3922026"/>
              <a:gd name="connsiteX2237" fmla="*/ 3387136 w 11855435"/>
              <a:gd name="connsiteY2237" fmla="*/ 3448123 h 3922026"/>
              <a:gd name="connsiteX2238" fmla="*/ 3380183 w 11855435"/>
              <a:gd name="connsiteY2238" fmla="*/ 3441831 h 3922026"/>
              <a:gd name="connsiteX2239" fmla="*/ 3323574 w 11855435"/>
              <a:gd name="connsiteY2239" fmla="*/ 3425497 h 3922026"/>
              <a:gd name="connsiteX2240" fmla="*/ 3308381 w 11855435"/>
              <a:gd name="connsiteY2240" fmla="*/ 3424539 h 3922026"/>
              <a:gd name="connsiteX2241" fmla="*/ 3176787 w 11855435"/>
              <a:gd name="connsiteY2241" fmla="*/ 3369429 h 3922026"/>
              <a:gd name="connsiteX2242" fmla="*/ 3138254 w 11855435"/>
              <a:gd name="connsiteY2242" fmla="*/ 3353169 h 3922026"/>
              <a:gd name="connsiteX2243" fmla="*/ 3112831 w 11855435"/>
              <a:gd name="connsiteY2243" fmla="*/ 3344119 h 3922026"/>
              <a:gd name="connsiteX2244" fmla="*/ 3114515 w 11855435"/>
              <a:gd name="connsiteY2244" fmla="*/ 3335181 h 3922026"/>
              <a:gd name="connsiteX2245" fmla="*/ 3204696 w 11855435"/>
              <a:gd name="connsiteY2245" fmla="*/ 3374912 h 3922026"/>
              <a:gd name="connsiteX2246" fmla="*/ 3207574 w 11855435"/>
              <a:gd name="connsiteY2246" fmla="*/ 3374029 h 3922026"/>
              <a:gd name="connsiteX2247" fmla="*/ 3204296 w 11855435"/>
              <a:gd name="connsiteY2247" fmla="*/ 3372227 h 3922026"/>
              <a:gd name="connsiteX2248" fmla="*/ 3197345 w 11855435"/>
              <a:gd name="connsiteY2248" fmla="*/ 3365936 h 3922026"/>
              <a:gd name="connsiteX2249" fmla="*/ 3202716 w 11855435"/>
              <a:gd name="connsiteY2249" fmla="*/ 3366740 h 3922026"/>
              <a:gd name="connsiteX2250" fmla="*/ 3199826 w 11855435"/>
              <a:gd name="connsiteY2250" fmla="*/ 3364928 h 3922026"/>
              <a:gd name="connsiteX2251" fmla="*/ 3160585 w 11855435"/>
              <a:gd name="connsiteY2251" fmla="*/ 3343868 h 3922026"/>
              <a:gd name="connsiteX2252" fmla="*/ 3112528 w 11855435"/>
              <a:gd name="connsiteY2252" fmla="*/ 3321755 h 3922026"/>
              <a:gd name="connsiteX2253" fmla="*/ 3107464 w 11855435"/>
              <a:gd name="connsiteY2253" fmla="*/ 3319096 h 3922026"/>
              <a:gd name="connsiteX2254" fmla="*/ 3095553 w 11855435"/>
              <a:gd name="connsiteY2254" fmla="*/ 3323821 h 3922026"/>
              <a:gd name="connsiteX2255" fmla="*/ 2830240 w 11855435"/>
              <a:gd name="connsiteY2255" fmla="*/ 3367367 h 3922026"/>
              <a:gd name="connsiteX2256" fmla="*/ 2680103 w 11855435"/>
              <a:gd name="connsiteY2256" fmla="*/ 3396670 h 3922026"/>
              <a:gd name="connsiteX2257" fmla="*/ 2639948 w 11855435"/>
              <a:gd name="connsiteY2257" fmla="*/ 3419676 h 3922026"/>
              <a:gd name="connsiteX2258" fmla="*/ 2644247 w 11855435"/>
              <a:gd name="connsiteY2258" fmla="*/ 3426667 h 3922026"/>
              <a:gd name="connsiteX2259" fmla="*/ 2658397 w 11855435"/>
              <a:gd name="connsiteY2259" fmla="*/ 3447363 h 3922026"/>
              <a:gd name="connsiteX2260" fmla="*/ 2664175 w 11855435"/>
              <a:gd name="connsiteY2260" fmla="*/ 3446977 h 3922026"/>
              <a:gd name="connsiteX2261" fmla="*/ 2705213 w 11855435"/>
              <a:gd name="connsiteY2261" fmla="*/ 3489002 h 3922026"/>
              <a:gd name="connsiteX2262" fmla="*/ 2721684 w 11855435"/>
              <a:gd name="connsiteY2262" fmla="*/ 3507838 h 3922026"/>
              <a:gd name="connsiteX2263" fmla="*/ 2734956 w 11855435"/>
              <a:gd name="connsiteY2263" fmla="*/ 3524974 h 3922026"/>
              <a:gd name="connsiteX2264" fmla="*/ 2738688 w 11855435"/>
              <a:gd name="connsiteY2264" fmla="*/ 3528380 h 3922026"/>
              <a:gd name="connsiteX2265" fmla="*/ 2743249 w 11855435"/>
              <a:gd name="connsiteY2265" fmla="*/ 3525982 h 3922026"/>
              <a:gd name="connsiteX2266" fmla="*/ 2744984 w 11855435"/>
              <a:gd name="connsiteY2266" fmla="*/ 3517123 h 3922026"/>
              <a:gd name="connsiteX2267" fmla="*/ 2753327 w 11855435"/>
              <a:gd name="connsiteY2267" fmla="*/ 3519363 h 3922026"/>
              <a:gd name="connsiteX2268" fmla="*/ 2766189 w 11855435"/>
              <a:gd name="connsiteY2268" fmla="*/ 3535291 h 3922026"/>
              <a:gd name="connsiteX2269" fmla="*/ 2772364 w 11855435"/>
              <a:gd name="connsiteY2269" fmla="*/ 3541777 h 3922026"/>
              <a:gd name="connsiteX2270" fmla="*/ 2784258 w 11855435"/>
              <a:gd name="connsiteY2270" fmla="*/ 3540586 h 3922026"/>
              <a:gd name="connsiteX2271" fmla="*/ 2826569 w 11855435"/>
              <a:gd name="connsiteY2271" fmla="*/ 3587148 h 3922026"/>
              <a:gd name="connsiteX2272" fmla="*/ 3051274 w 11855435"/>
              <a:gd name="connsiteY2272" fmla="*/ 3750439 h 3922026"/>
              <a:gd name="connsiteX2273" fmla="*/ 3083394 w 11855435"/>
              <a:gd name="connsiteY2273" fmla="*/ 3775844 h 3922026"/>
              <a:gd name="connsiteX2274" fmla="*/ 3090868 w 11855435"/>
              <a:gd name="connsiteY2274" fmla="*/ 3805345 h 3922026"/>
              <a:gd name="connsiteX2275" fmla="*/ 3080579 w 11855435"/>
              <a:gd name="connsiteY2275" fmla="*/ 3808359 h 3922026"/>
              <a:gd name="connsiteX2276" fmla="*/ 3076029 w 11855435"/>
              <a:gd name="connsiteY2276" fmla="*/ 3811067 h 3922026"/>
              <a:gd name="connsiteX2277" fmla="*/ 3069812 w 11855435"/>
              <a:gd name="connsiteY2277" fmla="*/ 3808792 h 3922026"/>
              <a:gd name="connsiteX2278" fmla="*/ 3062267 w 11855435"/>
              <a:gd name="connsiteY2278" fmla="*/ 3803828 h 3922026"/>
              <a:gd name="connsiteX2279" fmla="*/ 3062123 w 11855435"/>
              <a:gd name="connsiteY2279" fmla="*/ 3803760 h 3922026"/>
              <a:gd name="connsiteX2280" fmla="*/ 2981629 w 11855435"/>
              <a:gd name="connsiteY2280" fmla="*/ 3760407 h 3922026"/>
              <a:gd name="connsiteX2281" fmla="*/ 2983198 w 11855435"/>
              <a:gd name="connsiteY2281" fmla="*/ 3764219 h 3922026"/>
              <a:gd name="connsiteX2282" fmla="*/ 2981497 w 11855435"/>
              <a:gd name="connsiteY2282" fmla="*/ 3763761 h 3922026"/>
              <a:gd name="connsiteX2283" fmla="*/ 2975178 w 11855435"/>
              <a:gd name="connsiteY2283" fmla="*/ 3759157 h 3922026"/>
              <a:gd name="connsiteX2284" fmla="*/ 2974854 w 11855435"/>
              <a:gd name="connsiteY2284" fmla="*/ 3761979 h 3922026"/>
              <a:gd name="connsiteX2285" fmla="*/ 2981497 w 11855435"/>
              <a:gd name="connsiteY2285" fmla="*/ 3763761 h 3922026"/>
              <a:gd name="connsiteX2286" fmla="*/ 3015188 w 11855435"/>
              <a:gd name="connsiteY2286" fmla="*/ 3788311 h 3922026"/>
              <a:gd name="connsiteX2287" fmla="*/ 3048941 w 11855435"/>
              <a:gd name="connsiteY2287" fmla="*/ 3815785 h 3922026"/>
              <a:gd name="connsiteX2288" fmla="*/ 3059822 w 11855435"/>
              <a:gd name="connsiteY2288" fmla="*/ 3820711 h 3922026"/>
              <a:gd name="connsiteX2289" fmla="*/ 3050189 w 11855435"/>
              <a:gd name="connsiteY2289" fmla="*/ 3826446 h 3922026"/>
              <a:gd name="connsiteX2290" fmla="*/ 3031607 w 11855435"/>
              <a:gd name="connsiteY2290" fmla="*/ 3816945 h 3922026"/>
              <a:gd name="connsiteX2291" fmla="*/ 3037385 w 11855435"/>
              <a:gd name="connsiteY2291" fmla="*/ 3816559 h 3922026"/>
              <a:gd name="connsiteX2292" fmla="*/ 3013004 w 11855435"/>
              <a:gd name="connsiteY2292" fmla="*/ 3804197 h 3922026"/>
              <a:gd name="connsiteX2293" fmla="*/ 3008198 w 11855435"/>
              <a:gd name="connsiteY2293" fmla="*/ 3796123 h 3922026"/>
              <a:gd name="connsiteX2294" fmla="*/ 2960085 w 11855435"/>
              <a:gd name="connsiteY2294" fmla="*/ 3765764 h 3922026"/>
              <a:gd name="connsiteX2295" fmla="*/ 2946288 w 11855435"/>
              <a:gd name="connsiteY2295" fmla="*/ 3761090 h 3922026"/>
              <a:gd name="connsiteX2296" fmla="*/ 2890286 w 11855435"/>
              <a:gd name="connsiteY2296" fmla="*/ 3718317 h 3922026"/>
              <a:gd name="connsiteX2297" fmla="*/ 2860568 w 11855435"/>
              <a:gd name="connsiteY2297" fmla="*/ 3692207 h 3922026"/>
              <a:gd name="connsiteX2298" fmla="*/ 2778107 w 11855435"/>
              <a:gd name="connsiteY2298" fmla="*/ 3640153 h 3922026"/>
              <a:gd name="connsiteX2299" fmla="*/ 2668333 w 11855435"/>
              <a:gd name="connsiteY2299" fmla="*/ 3563877 h 3922026"/>
              <a:gd name="connsiteX2300" fmla="*/ 2651589 w 11855435"/>
              <a:gd name="connsiteY2300" fmla="*/ 3550228 h 3922026"/>
              <a:gd name="connsiteX2301" fmla="*/ 2636355 w 11855435"/>
              <a:gd name="connsiteY2301" fmla="*/ 3553023 h 3922026"/>
              <a:gd name="connsiteX2302" fmla="*/ 2636498 w 11855435"/>
              <a:gd name="connsiteY2302" fmla="*/ 3567575 h 3922026"/>
              <a:gd name="connsiteX2303" fmla="*/ 2760671 w 11855435"/>
              <a:gd name="connsiteY2303" fmla="*/ 3687143 h 3922026"/>
              <a:gd name="connsiteX2304" fmla="*/ 2766634 w 11855435"/>
              <a:gd name="connsiteY2304" fmla="*/ 3700198 h 3922026"/>
              <a:gd name="connsiteX2305" fmla="*/ 2751041 w 11855435"/>
              <a:gd name="connsiteY2305" fmla="*/ 3712065 h 3922026"/>
              <a:gd name="connsiteX2306" fmla="*/ 2687587 w 11855435"/>
              <a:gd name="connsiteY2306" fmla="*/ 3695838 h 3922026"/>
              <a:gd name="connsiteX2307" fmla="*/ 2635920 w 11855435"/>
              <a:gd name="connsiteY2307" fmla="*/ 3691171 h 3922026"/>
              <a:gd name="connsiteX2308" fmla="*/ 2590936 w 11855435"/>
              <a:gd name="connsiteY2308" fmla="*/ 3681419 h 3922026"/>
              <a:gd name="connsiteX2309" fmla="*/ 2508585 w 11855435"/>
              <a:gd name="connsiteY2309" fmla="*/ 3615064 h 3922026"/>
              <a:gd name="connsiteX2310" fmla="*/ 2363357 w 11855435"/>
              <a:gd name="connsiteY2310" fmla="*/ 3499790 h 3922026"/>
              <a:gd name="connsiteX2311" fmla="*/ 2411932 w 11855435"/>
              <a:gd name="connsiteY2311" fmla="*/ 3600643 h 3922026"/>
              <a:gd name="connsiteX2312" fmla="*/ 2497373 w 11855435"/>
              <a:gd name="connsiteY2312" fmla="*/ 3661714 h 3922026"/>
              <a:gd name="connsiteX2313" fmla="*/ 2507936 w 11855435"/>
              <a:gd name="connsiteY2313" fmla="*/ 3685932 h 3922026"/>
              <a:gd name="connsiteX2314" fmla="*/ 2414949 w 11855435"/>
              <a:gd name="connsiteY2314" fmla="*/ 3633534 h 3922026"/>
              <a:gd name="connsiteX2315" fmla="*/ 2432841 w 11855435"/>
              <a:gd name="connsiteY2315" fmla="*/ 3672700 h 3922026"/>
              <a:gd name="connsiteX2316" fmla="*/ 2460364 w 11855435"/>
              <a:gd name="connsiteY2316" fmla="*/ 3686943 h 3922026"/>
              <a:gd name="connsiteX2317" fmla="*/ 2470425 w 11855435"/>
              <a:gd name="connsiteY2317" fmla="*/ 3705679 h 3922026"/>
              <a:gd name="connsiteX2318" fmla="*/ 2448506 w 11855435"/>
              <a:gd name="connsiteY2318" fmla="*/ 3713560 h 3922026"/>
              <a:gd name="connsiteX2319" fmla="*/ 2417535 w 11855435"/>
              <a:gd name="connsiteY2319" fmla="*/ 3713671 h 3922026"/>
              <a:gd name="connsiteX2320" fmla="*/ 2523095 w 11855435"/>
              <a:gd name="connsiteY2320" fmla="*/ 3812212 h 3922026"/>
              <a:gd name="connsiteX2321" fmla="*/ 2602283 w 11855435"/>
              <a:gd name="connsiteY2321" fmla="*/ 3922026 h 3922026"/>
              <a:gd name="connsiteX2322" fmla="*/ 2341721 w 11855435"/>
              <a:gd name="connsiteY2322" fmla="*/ 3718581 h 3922026"/>
              <a:gd name="connsiteX2323" fmla="*/ 2344236 w 11855435"/>
              <a:gd name="connsiteY2323" fmla="*/ 3745989 h 3922026"/>
              <a:gd name="connsiteX2324" fmla="*/ 2315850 w 11855435"/>
              <a:gd name="connsiteY2324" fmla="*/ 3735334 h 3922026"/>
              <a:gd name="connsiteX2325" fmla="*/ 2196060 w 11855435"/>
              <a:gd name="connsiteY2325" fmla="*/ 3650551 h 3922026"/>
              <a:gd name="connsiteX2326" fmla="*/ 2123341 w 11855435"/>
              <a:gd name="connsiteY2326" fmla="*/ 3559276 h 3922026"/>
              <a:gd name="connsiteX2327" fmla="*/ 2064919 w 11855435"/>
              <a:gd name="connsiteY2327" fmla="*/ 3506967 h 3922026"/>
              <a:gd name="connsiteX2328" fmla="*/ 2000317 w 11855435"/>
              <a:gd name="connsiteY2328" fmla="*/ 3465224 h 3922026"/>
              <a:gd name="connsiteX2329" fmla="*/ 1971573 w 11855435"/>
              <a:gd name="connsiteY2329" fmla="*/ 3463639 h 3922026"/>
              <a:gd name="connsiteX2330" fmla="*/ 1955044 w 11855435"/>
              <a:gd name="connsiteY2330" fmla="*/ 3517269 h 3922026"/>
              <a:gd name="connsiteX2331" fmla="*/ 1975021 w 11855435"/>
              <a:gd name="connsiteY2331" fmla="*/ 3540187 h 3922026"/>
              <a:gd name="connsiteX2332" fmla="*/ 1994206 w 11855435"/>
              <a:gd name="connsiteY2332" fmla="*/ 3619421 h 3922026"/>
              <a:gd name="connsiteX2333" fmla="*/ 2045440 w 11855435"/>
              <a:gd name="connsiteY2333" fmla="*/ 3671335 h 3922026"/>
              <a:gd name="connsiteX2334" fmla="*/ 2026614 w 11855435"/>
              <a:gd name="connsiteY2334" fmla="*/ 3673932 h 3922026"/>
              <a:gd name="connsiteX2335" fmla="*/ 1906464 w 11855435"/>
              <a:gd name="connsiteY2335" fmla="*/ 3598220 h 3922026"/>
              <a:gd name="connsiteX2336" fmla="*/ 1900213 w 11855435"/>
              <a:gd name="connsiteY2336" fmla="*/ 3556061 h 3922026"/>
              <a:gd name="connsiteX2337" fmla="*/ 1897052 w 11855435"/>
              <a:gd name="connsiteY2337" fmla="*/ 3508617 h 3922026"/>
              <a:gd name="connsiteX2338" fmla="*/ 1878944 w 11855435"/>
              <a:gd name="connsiteY2338" fmla="*/ 3493074 h 3922026"/>
              <a:gd name="connsiteX2339" fmla="*/ 1875065 w 11855435"/>
              <a:gd name="connsiteY2339" fmla="*/ 3463771 h 3922026"/>
              <a:gd name="connsiteX2340" fmla="*/ 1902803 w 11855435"/>
              <a:gd name="connsiteY2340" fmla="*/ 3454393 h 3922026"/>
              <a:gd name="connsiteX2341" fmla="*/ 1925223 w 11855435"/>
              <a:gd name="connsiteY2341" fmla="*/ 3451993 h 3922026"/>
              <a:gd name="connsiteX2342" fmla="*/ 1927308 w 11855435"/>
              <a:gd name="connsiteY2342" fmla="*/ 3435746 h 3922026"/>
              <a:gd name="connsiteX2343" fmla="*/ 1907114 w 11855435"/>
              <a:gd name="connsiteY2343" fmla="*/ 3436451 h 3922026"/>
              <a:gd name="connsiteX2344" fmla="*/ 1881103 w 11855435"/>
              <a:gd name="connsiteY2344" fmla="*/ 3438651 h 3922026"/>
              <a:gd name="connsiteX2345" fmla="*/ 1849339 w 11855435"/>
              <a:gd name="connsiteY2345" fmla="*/ 3404175 h 3922026"/>
              <a:gd name="connsiteX2346" fmla="*/ 1813986 w 11855435"/>
              <a:gd name="connsiteY2346" fmla="*/ 3369501 h 3922026"/>
              <a:gd name="connsiteX2347" fmla="*/ 1811757 w 11855435"/>
              <a:gd name="connsiteY2347" fmla="*/ 3371197 h 3922026"/>
              <a:gd name="connsiteX2348" fmla="*/ 1573035 w 11855435"/>
              <a:gd name="connsiteY2348" fmla="*/ 3379848 h 3922026"/>
              <a:gd name="connsiteX2349" fmla="*/ 1482204 w 11855435"/>
              <a:gd name="connsiteY2349" fmla="*/ 3363931 h 3922026"/>
              <a:gd name="connsiteX2350" fmla="*/ 1456190 w 11855435"/>
              <a:gd name="connsiteY2350" fmla="*/ 3366132 h 3922026"/>
              <a:gd name="connsiteX2351" fmla="*/ 1348183 w 11855435"/>
              <a:gd name="connsiteY2351" fmla="*/ 3383811 h 3922026"/>
              <a:gd name="connsiteX2352" fmla="*/ 1267701 w 11855435"/>
              <a:gd name="connsiteY2352" fmla="*/ 3324831 h 3922026"/>
              <a:gd name="connsiteX2353" fmla="*/ 1289188 w 11855435"/>
              <a:gd name="connsiteY2353" fmla="*/ 3273292 h 3922026"/>
              <a:gd name="connsiteX2354" fmla="*/ 1428960 w 11855435"/>
              <a:gd name="connsiteY2354" fmla="*/ 3199187 h 3922026"/>
              <a:gd name="connsiteX2355" fmla="*/ 1442227 w 11855435"/>
              <a:gd name="connsiteY2355" fmla="*/ 3196056 h 3922026"/>
              <a:gd name="connsiteX2356" fmla="*/ 1445679 w 11855435"/>
              <a:gd name="connsiteY2356" fmla="*/ 3191720 h 3922026"/>
              <a:gd name="connsiteX2357" fmla="*/ 1445034 w 11855435"/>
              <a:gd name="connsiteY2357" fmla="*/ 3191673 h 3922026"/>
              <a:gd name="connsiteX2358" fmla="*/ 1324417 w 11855435"/>
              <a:gd name="connsiteY2358" fmla="*/ 3200665 h 3922026"/>
              <a:gd name="connsiteX2359" fmla="*/ 1267398 w 11855435"/>
              <a:gd name="connsiteY2359" fmla="*/ 3202392 h 3922026"/>
              <a:gd name="connsiteX2360" fmla="*/ 1214319 w 11855435"/>
              <a:gd name="connsiteY2360" fmla="*/ 3206761 h 3922026"/>
              <a:gd name="connsiteX2361" fmla="*/ 1214209 w 11855435"/>
              <a:gd name="connsiteY2361" fmla="*/ 3206736 h 3922026"/>
              <a:gd name="connsiteX2362" fmla="*/ 1210114 w 11855435"/>
              <a:gd name="connsiteY2362" fmla="*/ 3207107 h 3922026"/>
              <a:gd name="connsiteX2363" fmla="*/ 1214319 w 11855435"/>
              <a:gd name="connsiteY2363" fmla="*/ 3206761 h 3922026"/>
              <a:gd name="connsiteX2364" fmla="*/ 1220174 w 11855435"/>
              <a:gd name="connsiteY2364" fmla="*/ 3208166 h 3922026"/>
              <a:gd name="connsiteX2365" fmla="*/ 1209760 w 11855435"/>
              <a:gd name="connsiteY2365" fmla="*/ 3211087 h 3922026"/>
              <a:gd name="connsiteX2366" fmla="*/ 1205665 w 11855435"/>
              <a:gd name="connsiteY2366" fmla="*/ 3211459 h 3922026"/>
              <a:gd name="connsiteX2367" fmla="*/ 1207534 w 11855435"/>
              <a:gd name="connsiteY2367" fmla="*/ 3213264 h 3922026"/>
              <a:gd name="connsiteX2368" fmla="*/ 1313290 w 11855435"/>
              <a:gd name="connsiteY2368" fmla="*/ 3211548 h 3922026"/>
              <a:gd name="connsiteX2369" fmla="*/ 1308485 w 11855435"/>
              <a:gd name="connsiteY2369" fmla="*/ 3219881 h 3922026"/>
              <a:gd name="connsiteX2370" fmla="*/ 1280178 w 11855435"/>
              <a:gd name="connsiteY2370" fmla="*/ 3218505 h 3922026"/>
              <a:gd name="connsiteX2371" fmla="*/ 1235489 w 11855435"/>
              <a:gd name="connsiteY2371" fmla="*/ 3218620 h 3922026"/>
              <a:gd name="connsiteX2372" fmla="*/ 1083175 w 11855435"/>
              <a:gd name="connsiteY2372" fmla="*/ 3218645 h 3922026"/>
              <a:gd name="connsiteX2373" fmla="*/ 1069375 w 11855435"/>
              <a:gd name="connsiteY2373" fmla="*/ 3213979 h 3922026"/>
              <a:gd name="connsiteX2374" fmla="*/ 1009019 w 11855435"/>
              <a:gd name="connsiteY2374" fmla="*/ 3207620 h 3922026"/>
              <a:gd name="connsiteX2375" fmla="*/ 998602 w 11855435"/>
              <a:gd name="connsiteY2375" fmla="*/ 3210541 h 3922026"/>
              <a:gd name="connsiteX2376" fmla="*/ 970648 w 11855435"/>
              <a:gd name="connsiteY2376" fmla="*/ 3205185 h 3922026"/>
              <a:gd name="connsiteX2377" fmla="*/ 974390 w 11855435"/>
              <a:gd name="connsiteY2377" fmla="*/ 3208794 h 3922026"/>
              <a:gd name="connsiteX2378" fmla="*/ 953013 w 11855435"/>
              <a:gd name="connsiteY2378" fmla="*/ 3204770 h 3922026"/>
              <a:gd name="connsiteX2379" fmla="*/ 951205 w 11855435"/>
              <a:gd name="connsiteY2379" fmla="*/ 3195164 h 3922026"/>
              <a:gd name="connsiteX2380" fmla="*/ 963168 w 11855435"/>
              <a:gd name="connsiteY2380" fmla="*/ 3197969 h 3922026"/>
              <a:gd name="connsiteX2381" fmla="*/ 1010883 w 11855435"/>
              <a:gd name="connsiteY2381" fmla="*/ 3198073 h 3922026"/>
              <a:gd name="connsiteX2382" fmla="*/ 1056013 w 11855435"/>
              <a:gd name="connsiteY2382" fmla="*/ 3200204 h 3922026"/>
              <a:gd name="connsiteX2383" fmla="*/ 1062250 w 11855435"/>
              <a:gd name="connsiteY2383" fmla="*/ 3202782 h 3922026"/>
              <a:gd name="connsiteX2384" fmla="*/ 1064475 w 11855435"/>
              <a:gd name="connsiteY2384" fmla="*/ 3200605 h 3922026"/>
              <a:gd name="connsiteX2385" fmla="*/ 1056013 w 11855435"/>
              <a:gd name="connsiteY2385" fmla="*/ 3200204 h 3922026"/>
              <a:gd name="connsiteX2386" fmla="*/ 1054414 w 11855435"/>
              <a:gd name="connsiteY2386" fmla="*/ 3199545 h 3922026"/>
              <a:gd name="connsiteX2387" fmla="*/ 1060734 w 11855435"/>
              <a:gd name="connsiteY2387" fmla="*/ 3196997 h 3922026"/>
              <a:gd name="connsiteX2388" fmla="*/ 1062960 w 11855435"/>
              <a:gd name="connsiteY2388" fmla="*/ 3194819 h 3922026"/>
              <a:gd name="connsiteX2389" fmla="*/ 1040760 w 11855435"/>
              <a:gd name="connsiteY2389" fmla="*/ 3191137 h 3922026"/>
              <a:gd name="connsiteX2390" fmla="*/ 1026684 w 11855435"/>
              <a:gd name="connsiteY2390" fmla="*/ 3191548 h 3922026"/>
              <a:gd name="connsiteX2391" fmla="*/ 975878 w 11855435"/>
              <a:gd name="connsiteY2391" fmla="*/ 3183291 h 3922026"/>
              <a:gd name="connsiteX2392" fmla="*/ 974273 w 11855435"/>
              <a:gd name="connsiteY2392" fmla="*/ 3182734 h 3922026"/>
              <a:gd name="connsiteX2393" fmla="*/ 954526 w 11855435"/>
              <a:gd name="connsiteY2393" fmla="*/ 3180986 h 3922026"/>
              <a:gd name="connsiteX2394" fmla="*/ 948161 w 11855435"/>
              <a:gd name="connsiteY2394" fmla="*/ 3179000 h 3922026"/>
              <a:gd name="connsiteX2395" fmla="*/ 945673 w 11855435"/>
              <a:gd name="connsiteY2395" fmla="*/ 3165770 h 3922026"/>
              <a:gd name="connsiteX2396" fmla="*/ 960667 w 11855435"/>
              <a:gd name="connsiteY2396" fmla="*/ 3168194 h 3922026"/>
              <a:gd name="connsiteX2397" fmla="*/ 960859 w 11855435"/>
              <a:gd name="connsiteY2397" fmla="*/ 3162465 h 3922026"/>
              <a:gd name="connsiteX2398" fmla="*/ 951302 w 11855435"/>
              <a:gd name="connsiteY2398" fmla="*/ 3149213 h 3922026"/>
              <a:gd name="connsiteX2399" fmla="*/ 942681 w 11855435"/>
              <a:gd name="connsiteY2399" fmla="*/ 3094195 h 3922026"/>
              <a:gd name="connsiteX2400" fmla="*/ 946634 w 11855435"/>
              <a:gd name="connsiteY2400" fmla="*/ 3085324 h 3922026"/>
              <a:gd name="connsiteX2401" fmla="*/ 1011956 w 11855435"/>
              <a:gd name="connsiteY2401" fmla="*/ 3018021 h 3922026"/>
              <a:gd name="connsiteX2402" fmla="*/ 1029420 w 11855435"/>
              <a:gd name="connsiteY2402" fmla="*/ 3013530 h 3922026"/>
              <a:gd name="connsiteX2403" fmla="*/ 1059314 w 11855435"/>
              <a:gd name="connsiteY2403" fmla="*/ 2949729 h 3922026"/>
              <a:gd name="connsiteX2404" fmla="*/ 1054356 w 11855435"/>
              <a:gd name="connsiteY2404" fmla="*/ 2947638 h 3922026"/>
              <a:gd name="connsiteX2405" fmla="*/ 960938 w 11855435"/>
              <a:gd name="connsiteY2405" fmla="*/ 2942485 h 3922026"/>
              <a:gd name="connsiteX2406" fmla="*/ 894897 w 11855435"/>
              <a:gd name="connsiteY2406" fmla="*/ 2937026 h 3922026"/>
              <a:gd name="connsiteX2407" fmla="*/ 842581 w 11855435"/>
              <a:gd name="connsiteY2407" fmla="*/ 3003227 h 3922026"/>
              <a:gd name="connsiteX2408" fmla="*/ 826844 w 11855435"/>
              <a:gd name="connsiteY2408" fmla="*/ 3000541 h 3922026"/>
              <a:gd name="connsiteX2409" fmla="*/ 838845 w 11855435"/>
              <a:gd name="connsiteY2409" fmla="*/ 2988476 h 3922026"/>
              <a:gd name="connsiteX2410" fmla="*/ 861123 w 11855435"/>
              <a:gd name="connsiteY2410" fmla="*/ 2971525 h 3922026"/>
              <a:gd name="connsiteX2411" fmla="*/ 837336 w 11855435"/>
              <a:gd name="connsiteY2411" fmla="*/ 2972031 h 3922026"/>
              <a:gd name="connsiteX2412" fmla="*/ 755629 w 11855435"/>
              <a:gd name="connsiteY2412" fmla="*/ 3016612 h 3922026"/>
              <a:gd name="connsiteX2413" fmla="*/ 670761 w 11855435"/>
              <a:gd name="connsiteY2413" fmla="*/ 3013749 h 3922026"/>
              <a:gd name="connsiteX2414" fmla="*/ 650067 w 11855435"/>
              <a:gd name="connsiteY2414" fmla="*/ 3008972 h 3922026"/>
              <a:gd name="connsiteX2415" fmla="*/ 597393 w 11855435"/>
              <a:gd name="connsiteY2415" fmla="*/ 2993341 h 3922026"/>
              <a:gd name="connsiteX2416" fmla="*/ 631600 w 11855435"/>
              <a:gd name="connsiteY2416" fmla="*/ 2911598 h 3922026"/>
              <a:gd name="connsiteX2417" fmla="*/ 816572 w 11855435"/>
              <a:gd name="connsiteY2417" fmla="*/ 2823624 h 3922026"/>
              <a:gd name="connsiteX2418" fmla="*/ 850779 w 11855435"/>
              <a:gd name="connsiteY2418" fmla="*/ 2832782 h 3922026"/>
              <a:gd name="connsiteX2419" fmla="*/ 825914 w 11855435"/>
              <a:gd name="connsiteY2419" fmla="*/ 2860500 h 3922026"/>
              <a:gd name="connsiteX2420" fmla="*/ 791994 w 11855435"/>
              <a:gd name="connsiteY2420" fmla="*/ 2880446 h 3922026"/>
              <a:gd name="connsiteX2421" fmla="*/ 944699 w 11855435"/>
              <a:gd name="connsiteY2421" fmla="*/ 2843417 h 3922026"/>
              <a:gd name="connsiteX2422" fmla="*/ 885487 w 11855435"/>
              <a:gd name="connsiteY2422" fmla="*/ 2847423 h 3922026"/>
              <a:gd name="connsiteX2423" fmla="*/ 867020 w 11855435"/>
              <a:gd name="connsiteY2423" fmla="*/ 2840950 h 3922026"/>
              <a:gd name="connsiteX2424" fmla="*/ 871691 w 11855435"/>
              <a:gd name="connsiteY2424" fmla="*/ 2813937 h 3922026"/>
              <a:gd name="connsiteX2425" fmla="*/ 889655 w 11855435"/>
              <a:gd name="connsiteY2425" fmla="*/ 2814928 h 3922026"/>
              <a:gd name="connsiteX2426" fmla="*/ 915166 w 11855435"/>
              <a:gd name="connsiteY2426" fmla="*/ 2807244 h 3922026"/>
              <a:gd name="connsiteX2427" fmla="*/ 965038 w 11855435"/>
              <a:gd name="connsiteY2427" fmla="*/ 2766362 h 3922026"/>
              <a:gd name="connsiteX2428" fmla="*/ 984872 w 11855435"/>
              <a:gd name="connsiteY2428" fmla="*/ 2774728 h 3922026"/>
              <a:gd name="connsiteX2429" fmla="*/ 1002837 w 11855435"/>
              <a:gd name="connsiteY2429" fmla="*/ 2775718 h 3922026"/>
              <a:gd name="connsiteX2430" fmla="*/ 1041285 w 11855435"/>
              <a:gd name="connsiteY2430" fmla="*/ 2714207 h 3922026"/>
              <a:gd name="connsiteX2431" fmla="*/ 1040781 w 11855435"/>
              <a:gd name="connsiteY2431" fmla="*/ 2708725 h 3922026"/>
              <a:gd name="connsiteX2432" fmla="*/ 1014912 w 11855435"/>
              <a:gd name="connsiteY2432" fmla="*/ 2725479 h 3922026"/>
              <a:gd name="connsiteX2433" fmla="*/ 994719 w 11855435"/>
              <a:gd name="connsiteY2433" fmla="*/ 2726183 h 3922026"/>
              <a:gd name="connsiteX2434" fmla="*/ 1000396 w 11855435"/>
              <a:gd name="connsiteY2434" fmla="*/ 2710134 h 3922026"/>
              <a:gd name="connsiteX2435" fmla="*/ 1090511 w 11855435"/>
              <a:gd name="connsiteY2435" fmla="*/ 2653290 h 3922026"/>
              <a:gd name="connsiteX2436" fmla="*/ 1006004 w 11855435"/>
              <a:gd name="connsiteY2436" fmla="*/ 2641357 h 3922026"/>
              <a:gd name="connsiteX2437" fmla="*/ 989906 w 11855435"/>
              <a:gd name="connsiteY2437" fmla="*/ 2647743 h 3922026"/>
              <a:gd name="connsiteX2438" fmla="*/ 916966 w 11855435"/>
              <a:gd name="connsiteY2438" fmla="*/ 2670990 h 3922026"/>
              <a:gd name="connsiteX2439" fmla="*/ 783881 w 11855435"/>
              <a:gd name="connsiteY2439" fmla="*/ 2649106 h 3922026"/>
              <a:gd name="connsiteX2440" fmla="*/ 772313 w 11855435"/>
              <a:gd name="connsiteY2440" fmla="*/ 2613926 h 3922026"/>
              <a:gd name="connsiteX2441" fmla="*/ 841948 w 11855435"/>
              <a:gd name="connsiteY2441" fmla="*/ 2528681 h 3922026"/>
              <a:gd name="connsiteX2442" fmla="*/ 867532 w 11855435"/>
              <a:gd name="connsiteY2442" fmla="*/ 2482824 h 3922026"/>
              <a:gd name="connsiteX2443" fmla="*/ 918267 w 11855435"/>
              <a:gd name="connsiteY2443" fmla="*/ 2438351 h 3922026"/>
              <a:gd name="connsiteX2444" fmla="*/ 963323 w 11855435"/>
              <a:gd name="connsiteY2444" fmla="*/ 2409930 h 3922026"/>
              <a:gd name="connsiteX2445" fmla="*/ 923514 w 11855435"/>
              <a:gd name="connsiteY2445" fmla="*/ 2378646 h 3922026"/>
              <a:gd name="connsiteX2446" fmla="*/ 781375 w 11855435"/>
              <a:gd name="connsiteY2446" fmla="*/ 2348990 h 3922026"/>
              <a:gd name="connsiteX2447" fmla="*/ 773901 w 11855435"/>
              <a:gd name="connsiteY2447" fmla="*/ 2319490 h 3922026"/>
              <a:gd name="connsiteX2448" fmla="*/ 781806 w 11855435"/>
              <a:gd name="connsiteY2448" fmla="*/ 2301746 h 3922026"/>
              <a:gd name="connsiteX2449" fmla="*/ 841452 w 11855435"/>
              <a:gd name="connsiteY2449" fmla="*/ 2250493 h 3922026"/>
              <a:gd name="connsiteX2450" fmla="*/ 959447 w 11855435"/>
              <a:gd name="connsiteY2450" fmla="*/ 2289725 h 3922026"/>
              <a:gd name="connsiteX2451" fmla="*/ 987688 w 11855435"/>
              <a:gd name="connsiteY2451" fmla="*/ 2285828 h 3922026"/>
              <a:gd name="connsiteX2452" fmla="*/ 1026492 w 11855435"/>
              <a:gd name="connsiteY2452" fmla="*/ 2306149 h 3922026"/>
              <a:gd name="connsiteX2453" fmla="*/ 1037416 w 11855435"/>
              <a:gd name="connsiteY2453" fmla="*/ 2321295 h 3922026"/>
              <a:gd name="connsiteX2454" fmla="*/ 1051644 w 11855435"/>
              <a:gd name="connsiteY2454" fmla="*/ 2307537 h 3922026"/>
              <a:gd name="connsiteX2455" fmla="*/ 1073059 w 11855435"/>
              <a:gd name="connsiteY2455" fmla="*/ 2294172 h 3922026"/>
              <a:gd name="connsiteX2456" fmla="*/ 1090378 w 11855435"/>
              <a:gd name="connsiteY2456" fmla="*/ 2275129 h 3922026"/>
              <a:gd name="connsiteX2457" fmla="*/ 1147867 w 11855435"/>
              <a:gd name="connsiteY2457" fmla="*/ 2278300 h 3922026"/>
              <a:gd name="connsiteX2458" fmla="*/ 1178191 w 11855435"/>
              <a:gd name="connsiteY2458" fmla="*/ 2258155 h 3922026"/>
              <a:gd name="connsiteX2459" fmla="*/ 1158934 w 11855435"/>
              <a:gd name="connsiteY2459" fmla="*/ 2217097 h 3922026"/>
              <a:gd name="connsiteX2460" fmla="*/ 1095481 w 11855435"/>
              <a:gd name="connsiteY2460" fmla="*/ 2200871 h 3922026"/>
              <a:gd name="connsiteX2461" fmla="*/ 984098 w 11855435"/>
              <a:gd name="connsiteY2461" fmla="*/ 2194728 h 3922026"/>
              <a:gd name="connsiteX2462" fmla="*/ 847921 w 11855435"/>
              <a:gd name="connsiteY2462" fmla="*/ 2178129 h 3922026"/>
              <a:gd name="connsiteX2463" fmla="*/ 831179 w 11855435"/>
              <a:gd name="connsiteY2463" fmla="*/ 2164478 h 3922026"/>
              <a:gd name="connsiteX2464" fmla="*/ 824054 w 11855435"/>
              <a:gd name="connsiteY2464" fmla="*/ 2158409 h 3922026"/>
              <a:gd name="connsiteX2465" fmla="*/ 805283 w 11855435"/>
              <a:gd name="connsiteY2465" fmla="*/ 2158979 h 3922026"/>
              <a:gd name="connsiteX2466" fmla="*/ 800207 w 11855435"/>
              <a:gd name="connsiteY2466" fmla="*/ 2164589 h 3922026"/>
              <a:gd name="connsiteX2467" fmla="*/ 790819 w 11855435"/>
              <a:gd name="connsiteY2467" fmla="*/ 2169211 h 3922026"/>
              <a:gd name="connsiteX2468" fmla="*/ 821552 w 11855435"/>
              <a:gd name="connsiteY2468" fmla="*/ 2169032 h 3922026"/>
              <a:gd name="connsiteX2469" fmla="*/ 816747 w 11855435"/>
              <a:gd name="connsiteY2469" fmla="*/ 2177365 h 3922026"/>
              <a:gd name="connsiteX2470" fmla="*/ 788439 w 11855435"/>
              <a:gd name="connsiteY2470" fmla="*/ 2175990 h 3922026"/>
              <a:gd name="connsiteX2471" fmla="*/ 743751 w 11855435"/>
              <a:gd name="connsiteY2471" fmla="*/ 2176105 h 3922026"/>
              <a:gd name="connsiteX2472" fmla="*/ 591435 w 11855435"/>
              <a:gd name="connsiteY2472" fmla="*/ 2176130 h 3922026"/>
              <a:gd name="connsiteX2473" fmla="*/ 577637 w 11855435"/>
              <a:gd name="connsiteY2473" fmla="*/ 2171463 h 3922026"/>
              <a:gd name="connsiteX2474" fmla="*/ 517278 w 11855435"/>
              <a:gd name="connsiteY2474" fmla="*/ 2165103 h 3922026"/>
              <a:gd name="connsiteX2475" fmla="*/ 506865 w 11855435"/>
              <a:gd name="connsiteY2475" fmla="*/ 2168026 h 3922026"/>
              <a:gd name="connsiteX2476" fmla="*/ 478909 w 11855435"/>
              <a:gd name="connsiteY2476" fmla="*/ 2162670 h 3922026"/>
              <a:gd name="connsiteX2477" fmla="*/ 482650 w 11855435"/>
              <a:gd name="connsiteY2477" fmla="*/ 2166278 h 3922026"/>
              <a:gd name="connsiteX2478" fmla="*/ 461274 w 11855435"/>
              <a:gd name="connsiteY2478" fmla="*/ 2162254 h 3922026"/>
              <a:gd name="connsiteX2479" fmla="*/ 459466 w 11855435"/>
              <a:gd name="connsiteY2479" fmla="*/ 2152648 h 3922026"/>
              <a:gd name="connsiteX2480" fmla="*/ 471429 w 11855435"/>
              <a:gd name="connsiteY2480" fmla="*/ 2155453 h 3922026"/>
              <a:gd name="connsiteX2481" fmla="*/ 519144 w 11855435"/>
              <a:gd name="connsiteY2481" fmla="*/ 2155558 h 3922026"/>
              <a:gd name="connsiteX2482" fmla="*/ 564274 w 11855435"/>
              <a:gd name="connsiteY2482" fmla="*/ 2157690 h 3922026"/>
              <a:gd name="connsiteX2483" fmla="*/ 570512 w 11855435"/>
              <a:gd name="connsiteY2483" fmla="*/ 2160265 h 3922026"/>
              <a:gd name="connsiteX2484" fmla="*/ 572736 w 11855435"/>
              <a:gd name="connsiteY2484" fmla="*/ 2158088 h 3922026"/>
              <a:gd name="connsiteX2485" fmla="*/ 564274 w 11855435"/>
              <a:gd name="connsiteY2485" fmla="*/ 2157690 h 3922026"/>
              <a:gd name="connsiteX2486" fmla="*/ 562675 w 11855435"/>
              <a:gd name="connsiteY2486" fmla="*/ 2157029 h 3922026"/>
              <a:gd name="connsiteX2487" fmla="*/ 568995 w 11855435"/>
              <a:gd name="connsiteY2487" fmla="*/ 2154480 h 3922026"/>
              <a:gd name="connsiteX2488" fmla="*/ 571222 w 11855435"/>
              <a:gd name="connsiteY2488" fmla="*/ 2152303 h 3922026"/>
              <a:gd name="connsiteX2489" fmla="*/ 462787 w 11855435"/>
              <a:gd name="connsiteY2489" fmla="*/ 2138471 h 3922026"/>
              <a:gd name="connsiteX2490" fmla="*/ 456423 w 11855435"/>
              <a:gd name="connsiteY2490" fmla="*/ 2136486 h 3922026"/>
              <a:gd name="connsiteX2491" fmla="*/ 453934 w 11855435"/>
              <a:gd name="connsiteY2491" fmla="*/ 2123254 h 3922026"/>
              <a:gd name="connsiteX2492" fmla="*/ 487698 w 11855435"/>
              <a:gd name="connsiteY2492" fmla="*/ 2128714 h 3922026"/>
              <a:gd name="connsiteX2493" fmla="*/ 451396 w 11855435"/>
              <a:gd name="connsiteY2493" fmla="*/ 2116263 h 3922026"/>
              <a:gd name="connsiteX2494" fmla="*/ 420783 w 11855435"/>
              <a:gd name="connsiteY2494" fmla="*/ 2107303 h 3922026"/>
              <a:gd name="connsiteX2495" fmla="*/ 437456 w 11855435"/>
              <a:gd name="connsiteY2495" fmla="*/ 2068226 h 3922026"/>
              <a:gd name="connsiteX2496" fmla="*/ 501054 w 11855435"/>
              <a:gd name="connsiteY2496" fmla="*/ 2008102 h 3922026"/>
              <a:gd name="connsiteX2497" fmla="*/ 572772 w 11855435"/>
              <a:gd name="connsiteY2497" fmla="*/ 1997512 h 3922026"/>
              <a:gd name="connsiteX2498" fmla="*/ 594833 w 11855435"/>
              <a:gd name="connsiteY2498" fmla="*/ 2004183 h 3922026"/>
              <a:gd name="connsiteX2499" fmla="*/ 652464 w 11855435"/>
              <a:gd name="connsiteY2499" fmla="*/ 2021906 h 3922026"/>
              <a:gd name="connsiteX2500" fmla="*/ 682791 w 11855435"/>
              <a:gd name="connsiteY2500" fmla="*/ 2001762 h 3922026"/>
              <a:gd name="connsiteX2501" fmla="*/ 697020 w 11855435"/>
              <a:gd name="connsiteY2501" fmla="*/ 1988002 h 3922026"/>
              <a:gd name="connsiteX2502" fmla="*/ 705714 w 11855435"/>
              <a:gd name="connsiteY2502" fmla="*/ 2004843 h 3922026"/>
              <a:gd name="connsiteX2503" fmla="*/ 737331 w 11855435"/>
              <a:gd name="connsiteY2503" fmla="*/ 2024768 h 3922026"/>
              <a:gd name="connsiteX2504" fmla="*/ 891546 w 11855435"/>
              <a:gd name="connsiteY2504" fmla="*/ 2004183 h 3922026"/>
              <a:gd name="connsiteX2505" fmla="*/ 959168 w 11855435"/>
              <a:gd name="connsiteY2505" fmla="*/ 1987914 h 3922026"/>
              <a:gd name="connsiteX2506" fmla="*/ 967575 w 11855435"/>
              <a:gd name="connsiteY2506" fmla="*/ 1975652 h 3922026"/>
              <a:gd name="connsiteX2507" fmla="*/ 955647 w 11855435"/>
              <a:gd name="connsiteY2507" fmla="*/ 1949541 h 3922026"/>
              <a:gd name="connsiteX2508" fmla="*/ 933227 w 11855435"/>
              <a:gd name="connsiteY2508" fmla="*/ 1951941 h 3922026"/>
              <a:gd name="connsiteX2509" fmla="*/ 896075 w 11855435"/>
              <a:gd name="connsiteY2509" fmla="*/ 1962618 h 3922026"/>
              <a:gd name="connsiteX2510" fmla="*/ 764354 w 11855435"/>
              <a:gd name="connsiteY2510" fmla="*/ 1942629 h 3922026"/>
              <a:gd name="connsiteX2511" fmla="*/ 744880 w 11855435"/>
              <a:gd name="connsiteY2511" fmla="*/ 1925191 h 3922026"/>
              <a:gd name="connsiteX2512" fmla="*/ 706938 w 11855435"/>
              <a:gd name="connsiteY2512" fmla="*/ 1901282 h 3922026"/>
              <a:gd name="connsiteX2513" fmla="*/ 677764 w 11855435"/>
              <a:gd name="connsiteY2513" fmla="*/ 1856040 h 3922026"/>
              <a:gd name="connsiteX2514" fmla="*/ 668207 w 11855435"/>
              <a:gd name="connsiteY2514" fmla="*/ 1842787 h 3922026"/>
              <a:gd name="connsiteX2515" fmla="*/ 627706 w 11855435"/>
              <a:gd name="connsiteY2515" fmla="*/ 1837462 h 3922026"/>
              <a:gd name="connsiteX2516" fmla="*/ 613040 w 11855435"/>
              <a:gd name="connsiteY2516" fmla="*/ 1836751 h 3922026"/>
              <a:gd name="connsiteX2517" fmla="*/ 568352 w 11855435"/>
              <a:gd name="connsiteY2517" fmla="*/ 1836864 h 3922026"/>
              <a:gd name="connsiteX2518" fmla="*/ 416036 w 11855435"/>
              <a:gd name="connsiteY2518" fmla="*/ 1836890 h 3922026"/>
              <a:gd name="connsiteX2519" fmla="*/ 402237 w 11855435"/>
              <a:gd name="connsiteY2519" fmla="*/ 1832223 h 3922026"/>
              <a:gd name="connsiteX2520" fmla="*/ 341880 w 11855435"/>
              <a:gd name="connsiteY2520" fmla="*/ 1825865 h 3922026"/>
              <a:gd name="connsiteX2521" fmla="*/ 331465 w 11855435"/>
              <a:gd name="connsiteY2521" fmla="*/ 1828786 h 3922026"/>
              <a:gd name="connsiteX2522" fmla="*/ 303511 w 11855435"/>
              <a:gd name="connsiteY2522" fmla="*/ 1823430 h 3922026"/>
              <a:gd name="connsiteX2523" fmla="*/ 307250 w 11855435"/>
              <a:gd name="connsiteY2523" fmla="*/ 1827039 h 3922026"/>
              <a:gd name="connsiteX2524" fmla="*/ 285875 w 11855435"/>
              <a:gd name="connsiteY2524" fmla="*/ 1823013 h 3922026"/>
              <a:gd name="connsiteX2525" fmla="*/ 284067 w 11855435"/>
              <a:gd name="connsiteY2525" fmla="*/ 1813408 h 3922026"/>
              <a:gd name="connsiteX2526" fmla="*/ 296030 w 11855435"/>
              <a:gd name="connsiteY2526" fmla="*/ 1816213 h 3922026"/>
              <a:gd name="connsiteX2527" fmla="*/ 343745 w 11855435"/>
              <a:gd name="connsiteY2527" fmla="*/ 1816319 h 3922026"/>
              <a:gd name="connsiteX2528" fmla="*/ 388875 w 11855435"/>
              <a:gd name="connsiteY2528" fmla="*/ 1818450 h 3922026"/>
              <a:gd name="connsiteX2529" fmla="*/ 395112 w 11855435"/>
              <a:gd name="connsiteY2529" fmla="*/ 1821026 h 3922026"/>
              <a:gd name="connsiteX2530" fmla="*/ 397336 w 11855435"/>
              <a:gd name="connsiteY2530" fmla="*/ 1818850 h 3922026"/>
              <a:gd name="connsiteX2531" fmla="*/ 388875 w 11855435"/>
              <a:gd name="connsiteY2531" fmla="*/ 1818450 h 3922026"/>
              <a:gd name="connsiteX2532" fmla="*/ 387277 w 11855435"/>
              <a:gd name="connsiteY2532" fmla="*/ 1817788 h 3922026"/>
              <a:gd name="connsiteX2533" fmla="*/ 393597 w 11855435"/>
              <a:gd name="connsiteY2533" fmla="*/ 1815242 h 3922026"/>
              <a:gd name="connsiteX2534" fmla="*/ 395172 w 11855435"/>
              <a:gd name="connsiteY2534" fmla="*/ 1813701 h 3922026"/>
              <a:gd name="connsiteX2535" fmla="*/ 374800 w 11855435"/>
              <a:gd name="connsiteY2535" fmla="*/ 1813881 h 3922026"/>
              <a:gd name="connsiteX2536" fmla="*/ 239487 w 11855435"/>
              <a:gd name="connsiteY2536" fmla="*/ 1793693 h 3922026"/>
              <a:gd name="connsiteX2537" fmla="*/ 201832 w 11855435"/>
              <a:gd name="connsiteY2537" fmla="*/ 1798888 h 3922026"/>
              <a:gd name="connsiteX2538" fmla="*/ 159075 w 11855435"/>
              <a:gd name="connsiteY2538" fmla="*/ 1787440 h 3922026"/>
              <a:gd name="connsiteX2539" fmla="*/ 141972 w 11855435"/>
              <a:gd name="connsiteY2539" fmla="*/ 1782861 h 3922026"/>
              <a:gd name="connsiteX2540" fmla="*/ 70758 w 11855435"/>
              <a:gd name="connsiteY2540" fmla="*/ 1798930 h 3922026"/>
              <a:gd name="connsiteX2541" fmla="*/ 21319 w 11855435"/>
              <a:gd name="connsiteY2541" fmla="*/ 1792568 h 3922026"/>
              <a:gd name="connsiteX2542" fmla="*/ 16433 w 11855435"/>
              <a:gd name="connsiteY2542" fmla="*/ 1752303 h 3922026"/>
              <a:gd name="connsiteX2543" fmla="*/ 27931 w 11855435"/>
              <a:gd name="connsiteY2543" fmla="*/ 1734756 h 3922026"/>
              <a:gd name="connsiteX2544" fmla="*/ 71336 w 11855435"/>
              <a:gd name="connsiteY2544" fmla="*/ 1675336 h 3922026"/>
              <a:gd name="connsiteX2545" fmla="*/ 98670 w 11855435"/>
              <a:gd name="connsiteY2545" fmla="*/ 1671478 h 3922026"/>
              <a:gd name="connsiteX2546" fmla="*/ 98376 w 11855435"/>
              <a:gd name="connsiteY2546" fmla="*/ 1668059 h 3922026"/>
              <a:gd name="connsiteX2547" fmla="*/ 105525 w 11855435"/>
              <a:gd name="connsiteY2547" fmla="*/ 1670510 h 3922026"/>
              <a:gd name="connsiteX2548" fmla="*/ 119568 w 11855435"/>
              <a:gd name="connsiteY2548" fmla="*/ 1668529 h 3922026"/>
              <a:gd name="connsiteX2549" fmla="*/ 108416 w 11855435"/>
              <a:gd name="connsiteY2549" fmla="*/ 1665265 h 3922026"/>
              <a:gd name="connsiteX2550" fmla="*/ 107568 w 11855435"/>
              <a:gd name="connsiteY2550" fmla="*/ 1655377 h 3922026"/>
              <a:gd name="connsiteX2551" fmla="*/ 119011 w 11855435"/>
              <a:gd name="connsiteY2551" fmla="*/ 1659300 h 3922026"/>
              <a:gd name="connsiteX2552" fmla="*/ 134767 w 11855435"/>
              <a:gd name="connsiteY2552" fmla="*/ 1660795 h 3922026"/>
              <a:gd name="connsiteX2553" fmla="*/ 134690 w 11855435"/>
              <a:gd name="connsiteY2553" fmla="*/ 1659892 h 3922026"/>
              <a:gd name="connsiteX2554" fmla="*/ 102986 w 11855435"/>
              <a:gd name="connsiteY2554" fmla="*/ 1654005 h 3922026"/>
              <a:gd name="connsiteX2555" fmla="*/ 96944 w 11855435"/>
              <a:gd name="connsiteY2555" fmla="*/ 1651418 h 3922026"/>
              <a:gd name="connsiteX2556" fmla="*/ 95774 w 11855435"/>
              <a:gd name="connsiteY2556" fmla="*/ 1637796 h 3922026"/>
              <a:gd name="connsiteX2557" fmla="*/ 116816 w 11855435"/>
              <a:gd name="connsiteY2557" fmla="*/ 1643350 h 3922026"/>
              <a:gd name="connsiteX2558" fmla="*/ 116759 w 11855435"/>
              <a:gd name="connsiteY2558" fmla="*/ 1642692 h 3922026"/>
              <a:gd name="connsiteX2559" fmla="*/ 118376 w 11855435"/>
              <a:gd name="connsiteY2559" fmla="*/ 1643247 h 3922026"/>
              <a:gd name="connsiteX2560" fmla="*/ 118252 w 11855435"/>
              <a:gd name="connsiteY2560" fmla="*/ 1642721 h 3922026"/>
              <a:gd name="connsiteX2561" fmla="*/ 130406 w 11855435"/>
              <a:gd name="connsiteY2561" fmla="*/ 1645039 h 3922026"/>
              <a:gd name="connsiteX2562" fmla="*/ 131904 w 11855435"/>
              <a:gd name="connsiteY2562" fmla="*/ 1644984 h 3922026"/>
              <a:gd name="connsiteX2563" fmla="*/ 112178 w 11855435"/>
              <a:gd name="connsiteY2563" fmla="*/ 1641321 h 3922026"/>
              <a:gd name="connsiteX2564" fmla="*/ 106137 w 11855435"/>
              <a:gd name="connsiteY2564" fmla="*/ 1638734 h 3922026"/>
              <a:gd name="connsiteX2565" fmla="*/ 104965 w 11855435"/>
              <a:gd name="connsiteY2565" fmla="*/ 1625114 h 3922026"/>
              <a:gd name="connsiteX2566" fmla="*/ 132322 w 11855435"/>
              <a:gd name="connsiteY2566" fmla="*/ 1632334 h 3922026"/>
              <a:gd name="connsiteX2567" fmla="*/ 132176 w 11855435"/>
              <a:gd name="connsiteY2567" fmla="*/ 1630646 h 3922026"/>
              <a:gd name="connsiteX2568" fmla="*/ 121368 w 11855435"/>
              <a:gd name="connsiteY2568" fmla="*/ 1628640 h 3922026"/>
              <a:gd name="connsiteX2569" fmla="*/ 121118 w 11855435"/>
              <a:gd name="connsiteY2569" fmla="*/ 1628532 h 3922026"/>
              <a:gd name="connsiteX2570" fmla="*/ 121016 w 11855435"/>
              <a:gd name="connsiteY2570" fmla="*/ 1628527 h 3922026"/>
              <a:gd name="connsiteX2571" fmla="*/ 114528 w 11855435"/>
              <a:gd name="connsiteY2571" fmla="*/ 1626805 h 3922026"/>
              <a:gd name="connsiteX2572" fmla="*/ 111479 w 11855435"/>
              <a:gd name="connsiteY2572" fmla="*/ 1613775 h 3922026"/>
              <a:gd name="connsiteX2573" fmla="*/ 114302 w 11855435"/>
              <a:gd name="connsiteY2573" fmla="*/ 1614114 h 3922026"/>
              <a:gd name="connsiteX2574" fmla="*/ 114158 w 11855435"/>
              <a:gd name="connsiteY2574" fmla="*/ 1612431 h 3922026"/>
              <a:gd name="connsiteX2575" fmla="*/ 125732 w 11855435"/>
              <a:gd name="connsiteY2575" fmla="*/ 1615486 h 3922026"/>
              <a:gd name="connsiteX2576" fmla="*/ 167814 w 11855435"/>
              <a:gd name="connsiteY2576" fmla="*/ 1620536 h 3922026"/>
              <a:gd name="connsiteX2577" fmla="*/ 255920 w 11855435"/>
              <a:gd name="connsiteY2577" fmla="*/ 1622983 h 3922026"/>
              <a:gd name="connsiteX2578" fmla="*/ 316924 w 11855435"/>
              <a:gd name="connsiteY2578" fmla="*/ 1626946 h 3922026"/>
              <a:gd name="connsiteX2579" fmla="*/ 319658 w 11855435"/>
              <a:gd name="connsiteY2579" fmla="*/ 1612811 h 3922026"/>
              <a:gd name="connsiteX2580" fmla="*/ 337840 w 11855435"/>
              <a:gd name="connsiteY2580" fmla="*/ 1616378 h 3922026"/>
              <a:gd name="connsiteX2581" fmla="*/ 335496 w 11855435"/>
              <a:gd name="connsiteY2581" fmla="*/ 1622588 h 3922026"/>
              <a:gd name="connsiteX2582" fmla="*/ 443622 w 11855435"/>
              <a:gd name="connsiteY2582" fmla="*/ 1622457 h 3922026"/>
              <a:gd name="connsiteX2583" fmla="*/ 501294 w 11855435"/>
              <a:gd name="connsiteY2583" fmla="*/ 1611096 h 3922026"/>
              <a:gd name="connsiteX2584" fmla="*/ 545079 w 11855435"/>
              <a:gd name="connsiteY2584" fmla="*/ 1606819 h 3922026"/>
              <a:gd name="connsiteX2585" fmla="*/ 540040 w 11855435"/>
              <a:gd name="connsiteY2585" fmla="*/ 1606288 h 3922026"/>
              <a:gd name="connsiteX2586" fmla="*/ 387726 w 11855435"/>
              <a:gd name="connsiteY2586" fmla="*/ 1606316 h 3922026"/>
              <a:gd name="connsiteX2587" fmla="*/ 373926 w 11855435"/>
              <a:gd name="connsiteY2587" fmla="*/ 1601648 h 3922026"/>
              <a:gd name="connsiteX2588" fmla="*/ 313569 w 11855435"/>
              <a:gd name="connsiteY2588" fmla="*/ 1595289 h 3922026"/>
              <a:gd name="connsiteX2589" fmla="*/ 303154 w 11855435"/>
              <a:gd name="connsiteY2589" fmla="*/ 1598210 h 3922026"/>
              <a:gd name="connsiteX2590" fmla="*/ 275200 w 11855435"/>
              <a:gd name="connsiteY2590" fmla="*/ 1592855 h 3922026"/>
              <a:gd name="connsiteX2591" fmla="*/ 278942 w 11855435"/>
              <a:gd name="connsiteY2591" fmla="*/ 1596463 h 3922026"/>
              <a:gd name="connsiteX2592" fmla="*/ 257563 w 11855435"/>
              <a:gd name="connsiteY2592" fmla="*/ 1592438 h 3922026"/>
              <a:gd name="connsiteX2593" fmla="*/ 256652 w 11855435"/>
              <a:gd name="connsiteY2593" fmla="*/ 1587595 h 3922026"/>
              <a:gd name="connsiteX2594" fmla="*/ 254203 w 11855435"/>
              <a:gd name="connsiteY2594" fmla="*/ 1586536 h 3922026"/>
              <a:gd name="connsiteX2595" fmla="*/ 250344 w 11855435"/>
              <a:gd name="connsiteY2595" fmla="*/ 1574307 h 3922026"/>
              <a:gd name="connsiteX2596" fmla="*/ 252604 w 11855435"/>
              <a:gd name="connsiteY2596" fmla="*/ 1566080 h 3922026"/>
              <a:gd name="connsiteX2597" fmla="*/ 250225 w 11855435"/>
              <a:gd name="connsiteY2597" fmla="*/ 1553439 h 3922026"/>
              <a:gd name="connsiteX2598" fmla="*/ 259984 w 11855435"/>
              <a:gd name="connsiteY2598" fmla="*/ 1555017 h 3922026"/>
              <a:gd name="connsiteX2599" fmla="*/ 263756 w 11855435"/>
              <a:gd name="connsiteY2599" fmla="*/ 1551639 h 3922026"/>
              <a:gd name="connsiteX2600" fmla="*/ 289079 w 11855435"/>
              <a:gd name="connsiteY2600" fmla="*/ 1541900 h 3922026"/>
              <a:gd name="connsiteX2601" fmla="*/ 359431 w 11855435"/>
              <a:gd name="connsiteY2601" fmla="*/ 1529417 h 3922026"/>
              <a:gd name="connsiteX2602" fmla="*/ 523057 w 11855435"/>
              <a:gd name="connsiteY2602" fmla="*/ 1507535 h 3922026"/>
              <a:gd name="connsiteX2603" fmla="*/ 566750 w 11855435"/>
              <a:gd name="connsiteY2603" fmla="*/ 1477219 h 3922026"/>
              <a:gd name="connsiteX2604" fmla="*/ 590106 w 11855435"/>
              <a:gd name="connsiteY2604" fmla="*/ 1433056 h 3922026"/>
              <a:gd name="connsiteX2605" fmla="*/ 616335 w 11855435"/>
              <a:gd name="connsiteY2605" fmla="*/ 1407232 h 3922026"/>
              <a:gd name="connsiteX2606" fmla="*/ 635306 w 11855435"/>
              <a:gd name="connsiteY2606" fmla="*/ 1419186 h 3922026"/>
              <a:gd name="connsiteX2607" fmla="*/ 645367 w 11855435"/>
              <a:gd name="connsiteY2607" fmla="*/ 1437922 h 3922026"/>
              <a:gd name="connsiteX2608" fmla="*/ 647092 w 11855435"/>
              <a:gd name="connsiteY2608" fmla="*/ 1430745 h 3922026"/>
              <a:gd name="connsiteX2609" fmla="*/ 712199 w 11855435"/>
              <a:gd name="connsiteY2609" fmla="*/ 1387065 h 3922026"/>
              <a:gd name="connsiteX2610" fmla="*/ 748273 w 11855435"/>
              <a:gd name="connsiteY2610" fmla="*/ 1403600 h 3922026"/>
              <a:gd name="connsiteX2611" fmla="*/ 836663 w 11855435"/>
              <a:gd name="connsiteY2611" fmla="*/ 1353933 h 3922026"/>
              <a:gd name="connsiteX2612" fmla="*/ 866989 w 11855435"/>
              <a:gd name="connsiteY2612" fmla="*/ 1333789 h 3922026"/>
              <a:gd name="connsiteX2613" fmla="*/ 882438 w 11855435"/>
              <a:gd name="connsiteY2613" fmla="*/ 1307369 h 3922026"/>
              <a:gd name="connsiteX2614" fmla="*/ 821860 w 11855435"/>
              <a:gd name="connsiteY2614" fmla="*/ 1309483 h 3922026"/>
              <a:gd name="connsiteX2615" fmla="*/ 792399 w 11855435"/>
              <a:gd name="connsiteY2615" fmla="*/ 1326039 h 3922026"/>
              <a:gd name="connsiteX2616" fmla="*/ 759844 w 11855435"/>
              <a:gd name="connsiteY2616" fmla="*/ 1347878 h 3922026"/>
              <a:gd name="connsiteX2617" fmla="*/ 748705 w 11855435"/>
              <a:gd name="connsiteY2617" fmla="*/ 1356353 h 3922026"/>
              <a:gd name="connsiteX2618" fmla="*/ 728944 w 11855435"/>
              <a:gd name="connsiteY2618" fmla="*/ 1309814 h 3922026"/>
              <a:gd name="connsiteX2619" fmla="*/ 748994 w 11855435"/>
              <a:gd name="connsiteY2619" fmla="*/ 1294557 h 3922026"/>
              <a:gd name="connsiteX2620" fmla="*/ 809286 w 11855435"/>
              <a:gd name="connsiteY2620" fmla="*/ 1263339 h 3922026"/>
              <a:gd name="connsiteX2621" fmla="*/ 819562 w 11855435"/>
              <a:gd name="connsiteY2621" fmla="*/ 1258451 h 3922026"/>
              <a:gd name="connsiteX2622" fmla="*/ 921982 w 11855435"/>
              <a:gd name="connsiteY2622" fmla="*/ 1229585 h 3922026"/>
              <a:gd name="connsiteX2623" fmla="*/ 929728 w 11855435"/>
              <a:gd name="connsiteY2623" fmla="*/ 1227915 h 3922026"/>
              <a:gd name="connsiteX2624" fmla="*/ 925621 w 11855435"/>
              <a:gd name="connsiteY2624" fmla="*/ 1210325 h 3922026"/>
              <a:gd name="connsiteX2625" fmla="*/ 908518 w 11855435"/>
              <a:gd name="connsiteY2625" fmla="*/ 1205747 h 3922026"/>
              <a:gd name="connsiteX2626" fmla="*/ 837305 w 11855435"/>
              <a:gd name="connsiteY2626" fmla="*/ 1221817 h 3922026"/>
              <a:gd name="connsiteX2627" fmla="*/ 787863 w 11855435"/>
              <a:gd name="connsiteY2627" fmla="*/ 1215455 h 3922026"/>
              <a:gd name="connsiteX2628" fmla="*/ 782978 w 11855435"/>
              <a:gd name="connsiteY2628" fmla="*/ 1175189 h 3922026"/>
              <a:gd name="connsiteX2629" fmla="*/ 794476 w 11855435"/>
              <a:gd name="connsiteY2629" fmla="*/ 1157642 h 3922026"/>
              <a:gd name="connsiteX2630" fmla="*/ 837882 w 11855435"/>
              <a:gd name="connsiteY2630" fmla="*/ 1098223 h 3922026"/>
              <a:gd name="connsiteX2631" fmla="*/ 999425 w 11855435"/>
              <a:gd name="connsiteY2631" fmla="*/ 1092587 h 3922026"/>
              <a:gd name="connsiteX2632" fmla="*/ 1040313 w 11855435"/>
              <a:gd name="connsiteY2632" fmla="*/ 1096660 h 3922026"/>
              <a:gd name="connsiteX2633" fmla="*/ 1137606 w 11855435"/>
              <a:gd name="connsiteY2633" fmla="*/ 1079072 h 3922026"/>
              <a:gd name="connsiteX2634" fmla="*/ 1227964 w 11855435"/>
              <a:gd name="connsiteY2634" fmla="*/ 1076496 h 3922026"/>
              <a:gd name="connsiteX2635" fmla="*/ 1249943 w 11855435"/>
              <a:gd name="connsiteY2635" fmla="*/ 1065838 h 3922026"/>
              <a:gd name="connsiteX2636" fmla="*/ 1309464 w 11855435"/>
              <a:gd name="connsiteY2636" fmla="*/ 1056332 h 3922026"/>
              <a:gd name="connsiteX2637" fmla="*/ 1324813 w 11855435"/>
              <a:gd name="connsiteY2637" fmla="*/ 1041445 h 3922026"/>
              <a:gd name="connsiteX2638" fmla="*/ 1364192 w 11855435"/>
              <a:gd name="connsiteY2638" fmla="*/ 1029073 h 3922026"/>
              <a:gd name="connsiteX2639" fmla="*/ 1376697 w 11855435"/>
              <a:gd name="connsiteY2639" fmla="*/ 1022492 h 3922026"/>
              <a:gd name="connsiteX2640" fmla="*/ 1374086 w 11855435"/>
              <a:gd name="connsiteY2640" fmla="*/ 1018871 h 3922026"/>
              <a:gd name="connsiteX2641" fmla="*/ 1368783 w 11855435"/>
              <a:gd name="connsiteY2641" fmla="*/ 1020123 h 3922026"/>
              <a:gd name="connsiteX2642" fmla="*/ 1357249 w 11855435"/>
              <a:gd name="connsiteY2642" fmla="*/ 1012701 h 3922026"/>
              <a:gd name="connsiteX2643" fmla="*/ 1308357 w 11855435"/>
              <a:gd name="connsiteY2643" fmla="*/ 1011449 h 3922026"/>
              <a:gd name="connsiteX2644" fmla="*/ 1249431 w 11855435"/>
              <a:gd name="connsiteY2644" fmla="*/ 999109 h 3922026"/>
              <a:gd name="connsiteX2645" fmla="*/ 1063743 w 11855435"/>
              <a:gd name="connsiteY2645" fmla="*/ 1014320 h 3922026"/>
              <a:gd name="connsiteX2646" fmla="*/ 1054329 w 11855435"/>
              <a:gd name="connsiteY2646" fmla="*/ 1015621 h 3922026"/>
              <a:gd name="connsiteX2647" fmla="*/ 1016890 w 11855435"/>
              <a:gd name="connsiteY2647" fmla="*/ 997194 h 3922026"/>
              <a:gd name="connsiteX2648" fmla="*/ 1030303 w 11855435"/>
              <a:gd name="connsiteY2648" fmla="*/ 974526 h 3922026"/>
              <a:gd name="connsiteX2649" fmla="*/ 1041319 w 11855435"/>
              <a:gd name="connsiteY2649" fmla="*/ 970287 h 3922026"/>
              <a:gd name="connsiteX2650" fmla="*/ 1039762 w 11855435"/>
              <a:gd name="connsiteY2650" fmla="*/ 962377 h 3922026"/>
              <a:gd name="connsiteX2651" fmla="*/ 1081063 w 11855435"/>
              <a:gd name="connsiteY2651" fmla="*/ 954417 h 3922026"/>
              <a:gd name="connsiteX2652" fmla="*/ 1091866 w 11855435"/>
              <a:gd name="connsiteY2652" fmla="*/ 949657 h 3922026"/>
              <a:gd name="connsiteX2653" fmla="*/ 1100931 w 11855435"/>
              <a:gd name="connsiteY2653" fmla="*/ 947123 h 3922026"/>
              <a:gd name="connsiteX2654" fmla="*/ 1101206 w 11855435"/>
              <a:gd name="connsiteY2654" fmla="*/ 947262 h 3922026"/>
              <a:gd name="connsiteX2655" fmla="*/ 1104084 w 11855435"/>
              <a:gd name="connsiteY2655" fmla="*/ 946240 h 3922026"/>
              <a:gd name="connsiteX2656" fmla="*/ 1100931 w 11855435"/>
              <a:gd name="connsiteY2656" fmla="*/ 947123 h 3922026"/>
              <a:gd name="connsiteX2657" fmla="*/ 1099989 w 11855435"/>
              <a:gd name="connsiteY2657" fmla="*/ 946641 h 3922026"/>
              <a:gd name="connsiteX2658" fmla="*/ 1097386 w 11855435"/>
              <a:gd name="connsiteY2658" fmla="*/ 947390 h 3922026"/>
              <a:gd name="connsiteX2659" fmla="*/ 1097695 w 11855435"/>
              <a:gd name="connsiteY2659" fmla="*/ 946292 h 3922026"/>
              <a:gd name="connsiteX2660" fmla="*/ 1217579 w 11855435"/>
              <a:gd name="connsiteY2660" fmla="*/ 923745 h 3922026"/>
              <a:gd name="connsiteX2661" fmla="*/ 1219461 w 11855435"/>
              <a:gd name="connsiteY2661" fmla="*/ 927034 h 3922026"/>
              <a:gd name="connsiteX2662" fmla="*/ 1309924 w 11855435"/>
              <a:gd name="connsiteY2662" fmla="*/ 914217 h 3922026"/>
              <a:gd name="connsiteX2663" fmla="*/ 1314002 w 11855435"/>
              <a:gd name="connsiteY2663" fmla="*/ 914479 h 3922026"/>
              <a:gd name="connsiteX2664" fmla="*/ 1333297 w 11855435"/>
              <a:gd name="connsiteY2664" fmla="*/ 900107 h 3922026"/>
              <a:gd name="connsiteX2665" fmla="*/ 1356653 w 11855435"/>
              <a:gd name="connsiteY2665" fmla="*/ 855943 h 3922026"/>
              <a:gd name="connsiteX2666" fmla="*/ 1382881 w 11855435"/>
              <a:gd name="connsiteY2666" fmla="*/ 830119 h 3922026"/>
              <a:gd name="connsiteX2667" fmla="*/ 1401853 w 11855435"/>
              <a:gd name="connsiteY2667" fmla="*/ 842072 h 3922026"/>
              <a:gd name="connsiteX2668" fmla="*/ 1411912 w 11855435"/>
              <a:gd name="connsiteY2668" fmla="*/ 860809 h 3922026"/>
              <a:gd name="connsiteX2669" fmla="*/ 1413637 w 11855435"/>
              <a:gd name="connsiteY2669" fmla="*/ 853631 h 3922026"/>
              <a:gd name="connsiteX2670" fmla="*/ 1478745 w 11855435"/>
              <a:gd name="connsiteY2670" fmla="*/ 809951 h 3922026"/>
              <a:gd name="connsiteX2671" fmla="*/ 1514818 w 11855435"/>
              <a:gd name="connsiteY2671" fmla="*/ 826486 h 3922026"/>
              <a:gd name="connsiteX2672" fmla="*/ 1603208 w 11855435"/>
              <a:gd name="connsiteY2672" fmla="*/ 776819 h 3922026"/>
              <a:gd name="connsiteX2673" fmla="*/ 1633534 w 11855435"/>
              <a:gd name="connsiteY2673" fmla="*/ 756675 h 3922026"/>
              <a:gd name="connsiteX2674" fmla="*/ 1648985 w 11855435"/>
              <a:gd name="connsiteY2674" fmla="*/ 730255 h 3922026"/>
              <a:gd name="connsiteX2675" fmla="*/ 1588406 w 11855435"/>
              <a:gd name="connsiteY2675" fmla="*/ 732369 h 3922026"/>
              <a:gd name="connsiteX2676" fmla="*/ 1558943 w 11855435"/>
              <a:gd name="connsiteY2676" fmla="*/ 748927 h 3922026"/>
              <a:gd name="connsiteX2677" fmla="*/ 1526389 w 11855435"/>
              <a:gd name="connsiteY2677" fmla="*/ 770765 h 3922026"/>
              <a:gd name="connsiteX2678" fmla="*/ 1515251 w 11855435"/>
              <a:gd name="connsiteY2678" fmla="*/ 779240 h 3922026"/>
              <a:gd name="connsiteX2679" fmla="*/ 1495491 w 11855435"/>
              <a:gd name="connsiteY2679" fmla="*/ 732700 h 3922026"/>
              <a:gd name="connsiteX2680" fmla="*/ 1515541 w 11855435"/>
              <a:gd name="connsiteY2680" fmla="*/ 717442 h 3922026"/>
              <a:gd name="connsiteX2681" fmla="*/ 1575832 w 11855435"/>
              <a:gd name="connsiteY2681" fmla="*/ 686226 h 3922026"/>
              <a:gd name="connsiteX2682" fmla="*/ 1586108 w 11855435"/>
              <a:gd name="connsiteY2682" fmla="*/ 681337 h 3922026"/>
              <a:gd name="connsiteX2683" fmla="*/ 1722215 w 11855435"/>
              <a:gd name="connsiteY2683" fmla="*/ 645211 h 3922026"/>
              <a:gd name="connsiteX2684" fmla="*/ 1754047 w 11855435"/>
              <a:gd name="connsiteY2684" fmla="*/ 641512 h 3922026"/>
              <a:gd name="connsiteX2685" fmla="*/ 1845958 w 11855435"/>
              <a:gd name="connsiteY2685" fmla="*/ 630219 h 3922026"/>
              <a:gd name="connsiteX2686" fmla="*/ 1869241 w 11855435"/>
              <a:gd name="connsiteY2686" fmla="*/ 624231 h 3922026"/>
              <a:gd name="connsiteX2687" fmla="*/ 1920262 w 11855435"/>
              <a:gd name="connsiteY2687" fmla="*/ 608863 h 3922026"/>
              <a:gd name="connsiteX2688" fmla="*/ 1952890 w 11855435"/>
              <a:gd name="connsiteY2688" fmla="*/ 548849 h 3922026"/>
              <a:gd name="connsiteX2689" fmla="*/ 2016487 w 11855435"/>
              <a:gd name="connsiteY2689" fmla="*/ 488725 h 3922026"/>
              <a:gd name="connsiteX2690" fmla="*/ 2295811 w 11855435"/>
              <a:gd name="connsiteY2690" fmla="*/ 455043 h 3922026"/>
              <a:gd name="connsiteX2691" fmla="*/ 2390956 w 11855435"/>
              <a:gd name="connsiteY2691" fmla="*/ 453016 h 3922026"/>
              <a:gd name="connsiteX2692" fmla="*/ 2461593 w 11855435"/>
              <a:gd name="connsiteY2692" fmla="*/ 469637 h 3922026"/>
              <a:gd name="connsiteX2693" fmla="*/ 2494794 w 11855435"/>
              <a:gd name="connsiteY2693" fmla="*/ 467832 h 3922026"/>
              <a:gd name="connsiteX2694" fmla="*/ 2648865 w 11855435"/>
              <a:gd name="connsiteY2694" fmla="*/ 432696 h 3922026"/>
              <a:gd name="connsiteX2695" fmla="*/ 2627739 w 11855435"/>
              <a:gd name="connsiteY2695" fmla="*/ 384263 h 3922026"/>
              <a:gd name="connsiteX2696" fmla="*/ 2608767 w 11855435"/>
              <a:gd name="connsiteY2696" fmla="*/ 372308 h 3922026"/>
              <a:gd name="connsiteX2697" fmla="*/ 2481572 w 11855435"/>
              <a:gd name="connsiteY2697" fmla="*/ 401653 h 3922026"/>
              <a:gd name="connsiteX2698" fmla="*/ 2393974 w 11855435"/>
              <a:gd name="connsiteY2698" fmla="*/ 395005 h 3922026"/>
              <a:gd name="connsiteX2699" fmla="*/ 2348631 w 11855435"/>
              <a:gd name="connsiteY2699" fmla="*/ 394323 h 3922026"/>
              <a:gd name="connsiteX2700" fmla="*/ 2161864 w 11855435"/>
              <a:gd name="connsiteY2700" fmla="*/ 436746 h 3922026"/>
              <a:gd name="connsiteX2701" fmla="*/ 2116017 w 11855435"/>
              <a:gd name="connsiteY2701" fmla="*/ 430581 h 3922026"/>
              <a:gd name="connsiteX2702" fmla="*/ 2199448 w 11855435"/>
              <a:gd name="connsiteY2702" fmla="*/ 378823 h 3922026"/>
              <a:gd name="connsiteX2703" fmla="*/ 2264213 w 11855435"/>
              <a:gd name="connsiteY2703" fmla="*/ 357396 h 3922026"/>
              <a:gd name="connsiteX2704" fmla="*/ 2295108 w 11855435"/>
              <a:gd name="connsiteY2704" fmla="*/ 343086 h 3922026"/>
              <a:gd name="connsiteX2705" fmla="*/ 2284378 w 11855435"/>
              <a:gd name="connsiteY2705" fmla="*/ 343647 h 3922026"/>
              <a:gd name="connsiteX2706" fmla="*/ 2280820 w 11855435"/>
              <a:gd name="connsiteY2706" fmla="*/ 339867 h 3922026"/>
              <a:gd name="connsiteX2707" fmla="*/ 2241309 w 11855435"/>
              <a:gd name="connsiteY2707" fmla="*/ 347883 h 3922026"/>
              <a:gd name="connsiteX2708" fmla="*/ 2212767 w 11855435"/>
              <a:gd name="connsiteY2708" fmla="*/ 349375 h 3922026"/>
              <a:gd name="connsiteX2709" fmla="*/ 2138620 w 11855435"/>
              <a:gd name="connsiteY2709" fmla="*/ 364900 h 3922026"/>
              <a:gd name="connsiteX2710" fmla="*/ 2104523 w 11855435"/>
              <a:gd name="connsiteY2710" fmla="*/ 370926 h 3922026"/>
              <a:gd name="connsiteX2711" fmla="*/ 2101417 w 11855435"/>
              <a:gd name="connsiteY2711" fmla="*/ 349214 h 3922026"/>
              <a:gd name="connsiteX2712" fmla="*/ 2142709 w 11855435"/>
              <a:gd name="connsiteY2712" fmla="*/ 343124 h 3922026"/>
              <a:gd name="connsiteX2713" fmla="*/ 2153642 w 11855435"/>
              <a:gd name="connsiteY2713" fmla="*/ 338835 h 3922026"/>
              <a:gd name="connsiteX2714" fmla="*/ 2162745 w 11855435"/>
              <a:gd name="connsiteY2714" fmla="*/ 336706 h 3922026"/>
              <a:gd name="connsiteX2715" fmla="*/ 2163010 w 11855435"/>
              <a:gd name="connsiteY2715" fmla="*/ 336860 h 3922026"/>
              <a:gd name="connsiteX2716" fmla="*/ 2165911 w 11855435"/>
              <a:gd name="connsiteY2716" fmla="*/ 335963 h 3922026"/>
              <a:gd name="connsiteX2717" fmla="*/ 2162745 w 11855435"/>
              <a:gd name="connsiteY2717" fmla="*/ 336706 h 3922026"/>
              <a:gd name="connsiteX2718" fmla="*/ 2161832 w 11855435"/>
              <a:gd name="connsiteY2718" fmla="*/ 336175 h 3922026"/>
              <a:gd name="connsiteX2719" fmla="*/ 2159221 w 11855435"/>
              <a:gd name="connsiteY2719" fmla="*/ 336809 h 3922026"/>
              <a:gd name="connsiteX2720" fmla="*/ 2159581 w 11855435"/>
              <a:gd name="connsiteY2720" fmla="*/ 335716 h 3922026"/>
              <a:gd name="connsiteX2721" fmla="*/ 2279415 w 11855435"/>
              <a:gd name="connsiteY2721" fmla="*/ 318608 h 3922026"/>
              <a:gd name="connsiteX2722" fmla="*/ 2281113 w 11855435"/>
              <a:gd name="connsiteY2722" fmla="*/ 322008 h 3922026"/>
              <a:gd name="connsiteX2723" fmla="*/ 2371328 w 11855435"/>
              <a:gd name="connsiteY2723" fmla="*/ 313327 h 3922026"/>
              <a:gd name="connsiteX2724" fmla="*/ 2371760 w 11855435"/>
              <a:gd name="connsiteY2724" fmla="*/ 313376 h 3922026"/>
              <a:gd name="connsiteX2725" fmla="*/ 2372463 w 11855435"/>
              <a:gd name="connsiteY2725" fmla="*/ 313143 h 3922026"/>
              <a:gd name="connsiteX2726" fmla="*/ 2407363 w 11855435"/>
              <a:gd name="connsiteY2726" fmla="*/ 315606 h 3922026"/>
              <a:gd name="connsiteX2727" fmla="*/ 2515299 w 11855435"/>
              <a:gd name="connsiteY2727" fmla="*/ 311746 h 3922026"/>
              <a:gd name="connsiteX2728" fmla="*/ 2546433 w 11855435"/>
              <a:gd name="connsiteY2728" fmla="*/ 312026 h 3922026"/>
              <a:gd name="connsiteX2729" fmla="*/ 2554345 w 11855435"/>
              <a:gd name="connsiteY2729" fmla="*/ 309992 h 3922026"/>
              <a:gd name="connsiteX2730" fmla="*/ 2561484 w 11855435"/>
              <a:gd name="connsiteY2730" fmla="*/ 311522 h 3922026"/>
              <a:gd name="connsiteX2731" fmla="*/ 2562510 w 11855435"/>
              <a:gd name="connsiteY2731" fmla="*/ 312171 h 3922026"/>
              <a:gd name="connsiteX2732" fmla="*/ 2571928 w 11855435"/>
              <a:gd name="connsiteY2732" fmla="*/ 312256 h 3922026"/>
              <a:gd name="connsiteX2733" fmla="*/ 2624762 w 11855435"/>
              <a:gd name="connsiteY2733" fmla="*/ 309953 h 3922026"/>
              <a:gd name="connsiteX2734" fmla="*/ 2624870 w 11855435"/>
              <a:gd name="connsiteY2734" fmla="*/ 309984 h 3922026"/>
              <a:gd name="connsiteX2735" fmla="*/ 2628946 w 11855435"/>
              <a:gd name="connsiteY2735" fmla="*/ 309770 h 3922026"/>
              <a:gd name="connsiteX2736" fmla="*/ 2624762 w 11855435"/>
              <a:gd name="connsiteY2736" fmla="*/ 309953 h 3922026"/>
              <a:gd name="connsiteX2737" fmla="*/ 2619011 w 11855435"/>
              <a:gd name="connsiteY2737" fmla="*/ 308307 h 3922026"/>
              <a:gd name="connsiteX2738" fmla="*/ 2629463 w 11855435"/>
              <a:gd name="connsiteY2738" fmla="*/ 305778 h 3922026"/>
              <a:gd name="connsiteX2739" fmla="*/ 2633541 w 11855435"/>
              <a:gd name="connsiteY2739" fmla="*/ 305565 h 3922026"/>
              <a:gd name="connsiteX2740" fmla="*/ 2631761 w 11855435"/>
              <a:gd name="connsiteY2740" fmla="*/ 303675 h 3922026"/>
              <a:gd name="connsiteX2741" fmla="*/ 2526786 w 11855435"/>
              <a:gd name="connsiteY2741" fmla="*/ 301232 h 3922026"/>
              <a:gd name="connsiteX2742" fmla="*/ 2531899 w 11855435"/>
              <a:gd name="connsiteY2742" fmla="*/ 293034 h 3922026"/>
              <a:gd name="connsiteX2743" fmla="*/ 2559922 w 11855435"/>
              <a:gd name="connsiteY2743" fmla="*/ 295535 h 3922026"/>
              <a:gd name="connsiteX2744" fmla="*/ 2604255 w 11855435"/>
              <a:gd name="connsiteY2744" fmla="*/ 297183 h 3922026"/>
              <a:gd name="connsiteX2745" fmla="*/ 2679327 w 11855435"/>
              <a:gd name="connsiteY2745" fmla="*/ 297966 h 3922026"/>
              <a:gd name="connsiteX2746" fmla="*/ 2749899 w 11855435"/>
              <a:gd name="connsiteY2746" fmla="*/ 302790 h 3922026"/>
              <a:gd name="connsiteX2747" fmla="*/ 2751767 w 11855435"/>
              <a:gd name="connsiteY2747" fmla="*/ 301932 h 3922026"/>
              <a:gd name="connsiteX2748" fmla="*/ 2759866 w 11855435"/>
              <a:gd name="connsiteY2748" fmla="*/ 303146 h 3922026"/>
              <a:gd name="connsiteX2749" fmla="*/ 2760483 w 11855435"/>
              <a:gd name="connsiteY2749" fmla="*/ 305158 h 3922026"/>
              <a:gd name="connsiteX2750" fmla="*/ 2768837 w 11855435"/>
              <a:gd name="connsiteY2750" fmla="*/ 308403 h 3922026"/>
              <a:gd name="connsiteX2751" fmla="*/ 2828444 w 11855435"/>
              <a:gd name="connsiteY2751" fmla="*/ 317184 h 3922026"/>
              <a:gd name="connsiteX2752" fmla="*/ 2838894 w 11855435"/>
              <a:gd name="connsiteY2752" fmla="*/ 314654 h 3922026"/>
              <a:gd name="connsiteX2753" fmla="*/ 2866402 w 11855435"/>
              <a:gd name="connsiteY2753" fmla="*/ 321145 h 3922026"/>
              <a:gd name="connsiteX2754" fmla="*/ 2862844 w 11855435"/>
              <a:gd name="connsiteY2754" fmla="*/ 317367 h 3922026"/>
              <a:gd name="connsiteX2755" fmla="*/ 2883877 w 11855435"/>
              <a:gd name="connsiteY2755" fmla="*/ 322260 h 3922026"/>
              <a:gd name="connsiteX2756" fmla="*/ 2884604 w 11855435"/>
              <a:gd name="connsiteY2756" fmla="*/ 327335 h 3922026"/>
              <a:gd name="connsiteX2757" fmla="*/ 2894514 w 11855435"/>
              <a:gd name="connsiteY2757" fmla="*/ 324207 h 3922026"/>
              <a:gd name="connsiteX2758" fmla="*/ 2917196 w 11855435"/>
              <a:gd name="connsiteY2758" fmla="*/ 331139 h 3922026"/>
              <a:gd name="connsiteX2759" fmla="*/ 2959448 w 11855435"/>
              <a:gd name="connsiteY2759" fmla="*/ 337105 h 3922026"/>
              <a:gd name="connsiteX2760" fmla="*/ 2999547 w 11855435"/>
              <a:gd name="connsiteY2760" fmla="*/ 306592 h 3922026"/>
              <a:gd name="connsiteX2761" fmla="*/ 3021466 w 11855435"/>
              <a:gd name="connsiteY2761" fmla="*/ 298711 h 3922026"/>
              <a:gd name="connsiteX2762" fmla="*/ 3081182 w 11855435"/>
              <a:gd name="connsiteY2762" fmla="*/ 300185 h 3922026"/>
              <a:gd name="connsiteX2763" fmla="*/ 3092104 w 11855435"/>
              <a:gd name="connsiteY2763" fmla="*/ 315332 h 3922026"/>
              <a:gd name="connsiteX2764" fmla="*/ 3088725 w 11855435"/>
              <a:gd name="connsiteY2764" fmla="*/ 382414 h 3922026"/>
              <a:gd name="connsiteX2765" fmla="*/ 3096197 w 11855435"/>
              <a:gd name="connsiteY2765" fmla="*/ 411913 h 3922026"/>
              <a:gd name="connsiteX2766" fmla="*/ 3123938 w 11855435"/>
              <a:gd name="connsiteY2766" fmla="*/ 402536 h 3922026"/>
              <a:gd name="connsiteX2767" fmla="*/ 3161592 w 11855435"/>
              <a:gd name="connsiteY2767" fmla="*/ 397341 h 3922026"/>
              <a:gd name="connsiteX2768" fmla="*/ 3316091 w 11855435"/>
              <a:gd name="connsiteY2768" fmla="*/ 405860 h 3922026"/>
              <a:gd name="connsiteX2769" fmla="*/ 3381628 w 11855435"/>
              <a:gd name="connsiteY2769" fmla="*/ 405838 h 3922026"/>
              <a:gd name="connsiteX2770" fmla="*/ 3463909 w 11855435"/>
              <a:gd name="connsiteY2770" fmla="*/ 419467 h 3922026"/>
              <a:gd name="connsiteX2771" fmla="*/ 3572706 w 11855435"/>
              <a:gd name="connsiteY2771" fmla="*/ 436374 h 3922026"/>
              <a:gd name="connsiteX2772" fmla="*/ 3625236 w 11855435"/>
              <a:gd name="connsiteY2772" fmla="*/ 437454 h 3922026"/>
              <a:gd name="connsiteX2773" fmla="*/ 3689348 w 11855435"/>
              <a:gd name="connsiteY2773" fmla="*/ 436110 h 3922026"/>
              <a:gd name="connsiteX2774" fmla="*/ 3686087 w 11855435"/>
              <a:gd name="connsiteY2774" fmla="*/ 430685 h 3922026"/>
              <a:gd name="connsiteX2775" fmla="*/ 3688491 w 11855435"/>
              <a:gd name="connsiteY2775" fmla="*/ 398728 h 3922026"/>
              <a:gd name="connsiteX2776" fmla="*/ 3713901 w 11855435"/>
              <a:gd name="connsiteY2776" fmla="*/ 408751 h 3922026"/>
              <a:gd name="connsiteX2777" fmla="*/ 3739884 w 11855435"/>
              <a:gd name="connsiteY2777" fmla="*/ 438352 h 3922026"/>
              <a:gd name="connsiteX2778" fmla="*/ 3822494 w 11855435"/>
              <a:gd name="connsiteY2778" fmla="*/ 457422 h 3922026"/>
              <a:gd name="connsiteX2779" fmla="*/ 3837728 w 11855435"/>
              <a:gd name="connsiteY2779" fmla="*/ 454627 h 3922026"/>
              <a:gd name="connsiteX2780" fmla="*/ 3888247 w 11855435"/>
              <a:gd name="connsiteY2780" fmla="*/ 433778 h 3922026"/>
              <a:gd name="connsiteX2781" fmla="*/ 4014219 w 11855435"/>
              <a:gd name="connsiteY2781" fmla="*/ 417090 h 3922026"/>
              <a:gd name="connsiteX2782" fmla="*/ 4073073 w 11855435"/>
              <a:gd name="connsiteY2782" fmla="*/ 422153 h 3922026"/>
              <a:gd name="connsiteX2783" fmla="*/ 4096859 w 11855435"/>
              <a:gd name="connsiteY2783" fmla="*/ 421647 h 3922026"/>
              <a:gd name="connsiteX2784" fmla="*/ 4172815 w 11855435"/>
              <a:gd name="connsiteY2784" fmla="*/ 431291 h 3922026"/>
              <a:gd name="connsiteX2785" fmla="*/ 4185464 w 11855435"/>
              <a:gd name="connsiteY2785" fmla="*/ 439261 h 3922026"/>
              <a:gd name="connsiteX2786" fmla="*/ 4196602 w 11855435"/>
              <a:gd name="connsiteY2786" fmla="*/ 430785 h 3922026"/>
              <a:gd name="connsiteX2787" fmla="*/ 4230377 w 11855435"/>
              <a:gd name="connsiteY2787" fmla="*/ 396286 h 3922026"/>
              <a:gd name="connsiteX2788" fmla="*/ 4320635 w 11855435"/>
              <a:gd name="connsiteY2788" fmla="*/ 353994 h 3922026"/>
              <a:gd name="connsiteX2789" fmla="*/ 4369572 w 11855435"/>
              <a:gd name="connsiteY2789" fmla="*/ 354874 h 3922026"/>
              <a:gd name="connsiteX2790" fmla="*/ 4435613 w 11855435"/>
              <a:gd name="connsiteY2790" fmla="*/ 360334 h 3922026"/>
              <a:gd name="connsiteX2791" fmla="*/ 4467591 w 11855435"/>
              <a:gd name="connsiteY2791" fmla="*/ 371188 h 3922026"/>
              <a:gd name="connsiteX2792" fmla="*/ 4503881 w 11855435"/>
              <a:gd name="connsiteY2792" fmla="*/ 364099 h 3922026"/>
              <a:gd name="connsiteX2793" fmla="*/ 4544770 w 11855435"/>
              <a:gd name="connsiteY2793" fmla="*/ 368172 h 3922026"/>
              <a:gd name="connsiteX2794" fmla="*/ 4548363 w 11855435"/>
              <a:gd name="connsiteY2794" fmla="*/ 368371 h 3922026"/>
              <a:gd name="connsiteX2795" fmla="*/ 4579698 w 11855435"/>
              <a:gd name="connsiteY2795" fmla="*/ 373252 h 3922026"/>
              <a:gd name="connsiteX2796" fmla="*/ 4589988 w 11855435"/>
              <a:gd name="connsiteY2796" fmla="*/ 379059 h 3922026"/>
              <a:gd name="connsiteX2797" fmla="*/ 4631283 w 11855435"/>
              <a:gd name="connsiteY2797" fmla="*/ 362549 h 3922026"/>
              <a:gd name="connsiteX2798" fmla="*/ 4676042 w 11855435"/>
              <a:gd name="connsiteY2798" fmla="*/ 362565 h 3922026"/>
              <a:gd name="connsiteX2799" fmla="*/ 4805426 w 11855435"/>
              <a:gd name="connsiteY2799" fmla="*/ 349913 h 3922026"/>
              <a:gd name="connsiteX2800" fmla="*/ 4822131 w 11855435"/>
              <a:gd name="connsiteY2800" fmla="*/ 347876 h 3922026"/>
              <a:gd name="connsiteX2801" fmla="*/ 4831336 w 11855435"/>
              <a:gd name="connsiteY2801" fmla="*/ 352696 h 3922026"/>
              <a:gd name="connsiteX2802" fmla="*/ 4835886 w 11855435"/>
              <a:gd name="connsiteY2802" fmla="*/ 352637 h 3922026"/>
              <a:gd name="connsiteX2803" fmla="*/ 4863441 w 11855435"/>
              <a:gd name="connsiteY2803" fmla="*/ 355293 h 3922026"/>
              <a:gd name="connsiteX2804" fmla="*/ 4903529 w 11855435"/>
              <a:gd name="connsiteY2804" fmla="*/ 339513 h 3922026"/>
              <a:gd name="connsiteX2805" fmla="*/ 4990996 w 11855435"/>
              <a:gd name="connsiteY2805" fmla="*/ 338232 h 3922026"/>
              <a:gd name="connsiteX2806" fmla="*/ 5003147 w 11855435"/>
              <a:gd name="connsiteY2806" fmla="*/ 330883 h 3922026"/>
              <a:gd name="connsiteX2807" fmla="*/ 5025924 w 11855435"/>
              <a:gd name="connsiteY2807" fmla="*/ 335927 h 3922026"/>
              <a:gd name="connsiteX2808" fmla="*/ 5045655 w 11855435"/>
              <a:gd name="connsiteY2808" fmla="*/ 358938 h 3922026"/>
              <a:gd name="connsiteX2809" fmla="*/ 5117936 w 11855435"/>
              <a:gd name="connsiteY2809" fmla="*/ 361463 h 3922026"/>
              <a:gd name="connsiteX2810" fmla="*/ 5139503 w 11855435"/>
              <a:gd name="connsiteY2810" fmla="*/ 352185 h 3922026"/>
              <a:gd name="connsiteX2811" fmla="*/ 5182937 w 11855435"/>
              <a:gd name="connsiteY2811" fmla="*/ 342587 h 3922026"/>
              <a:gd name="connsiteX2812" fmla="*/ 5226062 w 11855435"/>
              <a:gd name="connsiteY2812" fmla="*/ 345539 h 3922026"/>
              <a:gd name="connsiteX2813" fmla="*/ 5264342 w 11855435"/>
              <a:gd name="connsiteY2813" fmla="*/ 312715 h 3922026"/>
              <a:gd name="connsiteX2814" fmla="*/ 5285910 w 11855435"/>
              <a:gd name="connsiteY2814" fmla="*/ 303437 h 3922026"/>
              <a:gd name="connsiteX2815" fmla="*/ 5346349 w 11855435"/>
              <a:gd name="connsiteY2815" fmla="*/ 300758 h 3922026"/>
              <a:gd name="connsiteX2816" fmla="*/ 5358491 w 11855435"/>
              <a:gd name="connsiteY2816" fmla="*/ 314919 h 3922026"/>
              <a:gd name="connsiteX2817" fmla="*/ 5359981 w 11855435"/>
              <a:gd name="connsiteY2817" fmla="*/ 381215 h 3922026"/>
              <a:gd name="connsiteX2818" fmla="*/ 5369688 w 11855435"/>
              <a:gd name="connsiteY2818" fmla="*/ 409750 h 3922026"/>
              <a:gd name="connsiteX2819" fmla="*/ 5397027 w 11855435"/>
              <a:gd name="connsiteY2819" fmla="*/ 398596 h 3922026"/>
              <a:gd name="connsiteX2820" fmla="*/ 5434689 w 11855435"/>
              <a:gd name="connsiteY2820" fmla="*/ 390874 h 3922026"/>
              <a:gd name="connsiteX2821" fmla="*/ 5591403 w 11855435"/>
              <a:gd name="connsiteY2821" fmla="*/ 388576 h 3922026"/>
              <a:gd name="connsiteX2822" fmla="*/ 5657613 w 11855435"/>
              <a:gd name="connsiteY2822" fmla="*/ 384020 h 3922026"/>
              <a:gd name="connsiteX2823" fmla="*/ 5741737 w 11855435"/>
              <a:gd name="connsiteY2823" fmla="*/ 391749 h 3922026"/>
              <a:gd name="connsiteX2824" fmla="*/ 5852889 w 11855435"/>
              <a:gd name="connsiteY2824" fmla="*/ 400874 h 3922026"/>
              <a:gd name="connsiteX2825" fmla="*/ 5906039 w 11855435"/>
              <a:gd name="connsiteY2825" fmla="*/ 398303 h 3922026"/>
              <a:gd name="connsiteX2826" fmla="*/ 6106787 w 11855435"/>
              <a:gd name="connsiteY2826" fmla="*/ 404321 h 3922026"/>
              <a:gd name="connsiteX2827" fmla="*/ 6121973 w 11855435"/>
              <a:gd name="connsiteY2827" fmla="*/ 400514 h 3922026"/>
              <a:gd name="connsiteX2828" fmla="*/ 6171487 w 11855435"/>
              <a:gd name="connsiteY2828" fmla="*/ 376487 h 3922026"/>
              <a:gd name="connsiteX2829" fmla="*/ 6297536 w 11855435"/>
              <a:gd name="connsiteY2829" fmla="*/ 351338 h 3922026"/>
              <a:gd name="connsiteX2830" fmla="*/ 6357366 w 11855435"/>
              <a:gd name="connsiteY2830" fmla="*/ 352253 h 3922026"/>
              <a:gd name="connsiteX2831" fmla="*/ 6381360 w 11855435"/>
              <a:gd name="connsiteY2831" fmla="*/ 350109 h 3922026"/>
              <a:gd name="connsiteX2832" fmla="*/ 6458804 w 11855435"/>
              <a:gd name="connsiteY2832" fmla="*/ 354351 h 3922026"/>
              <a:gd name="connsiteX2833" fmla="*/ 6472164 w 11855435"/>
              <a:gd name="connsiteY2833" fmla="*/ 361324 h 3922026"/>
              <a:gd name="connsiteX2834" fmla="*/ 6482797 w 11855435"/>
              <a:gd name="connsiteY2834" fmla="*/ 352207 h 3922026"/>
              <a:gd name="connsiteX2835" fmla="*/ 6514398 w 11855435"/>
              <a:gd name="connsiteY2835" fmla="*/ 315896 h 3922026"/>
              <a:gd name="connsiteX2836" fmla="*/ 6602494 w 11855435"/>
              <a:gd name="connsiteY2836" fmla="*/ 268002 h 3922026"/>
              <a:gd name="connsiteX2837" fmla="*/ 6651998 w 11855435"/>
              <a:gd name="connsiteY2837" fmla="*/ 265484 h 3922026"/>
              <a:gd name="connsiteX2838" fmla="*/ 6719117 w 11855435"/>
              <a:gd name="connsiteY2838" fmla="*/ 266292 h 3922026"/>
              <a:gd name="connsiteX2839" fmla="*/ 6752218 w 11855435"/>
              <a:gd name="connsiteY2839" fmla="*/ 274770 h 3922026"/>
              <a:gd name="connsiteX2840" fmla="*/ 6788362 w 11855435"/>
              <a:gd name="connsiteY2840" fmla="*/ 265278 h 3922026"/>
              <a:gd name="connsiteX2841" fmla="*/ 6829971 w 11855435"/>
              <a:gd name="connsiteY2841" fmla="*/ 266459 h 3922026"/>
              <a:gd name="connsiteX2842" fmla="*/ 6833614 w 11855435"/>
              <a:gd name="connsiteY2842" fmla="*/ 266406 h 3922026"/>
              <a:gd name="connsiteX2843" fmla="*/ 6961163 w 11855435"/>
              <a:gd name="connsiteY2843" fmla="*/ 286045 h 3922026"/>
              <a:gd name="connsiteX2844" fmla="*/ 7021311 w 11855435"/>
              <a:gd name="connsiteY2844" fmla="*/ 252900 h 3922026"/>
              <a:gd name="connsiteX2845" fmla="*/ 7058674 w 11855435"/>
              <a:gd name="connsiteY2845" fmla="*/ 236221 h 3922026"/>
              <a:gd name="connsiteX2846" fmla="*/ 7184714 w 11855435"/>
              <a:gd name="connsiteY2846" fmla="*/ 232581 h 3922026"/>
              <a:gd name="connsiteX2847" fmla="*/ 7250014 w 11855435"/>
              <a:gd name="connsiteY2847" fmla="*/ 222661 h 3922026"/>
              <a:gd name="connsiteX2848" fmla="*/ 7315916 w 11855435"/>
              <a:gd name="connsiteY2848" fmla="*/ 230657 h 3922026"/>
              <a:gd name="connsiteX2849" fmla="*/ 7446500 w 11855435"/>
              <a:gd name="connsiteY2849" fmla="*/ 253836 h 3922026"/>
              <a:gd name="connsiteX2850" fmla="*/ 7535777 w 11855435"/>
              <a:gd name="connsiteY2850" fmla="*/ 284789 h 3922026"/>
              <a:gd name="connsiteX2851" fmla="*/ 7522689 w 11855435"/>
              <a:gd name="connsiteY2851" fmla="*/ 351299 h 3922026"/>
              <a:gd name="connsiteX2852" fmla="*/ 7513599 w 11855435"/>
              <a:gd name="connsiteY2852" fmla="*/ 359920 h 3922026"/>
              <a:gd name="connsiteX2853" fmla="*/ 7523776 w 11855435"/>
              <a:gd name="connsiteY2853" fmla="*/ 363875 h 3922026"/>
              <a:gd name="connsiteX2854" fmla="*/ 7549701 w 11855435"/>
              <a:gd name="connsiteY2854" fmla="*/ 346403 h 3922026"/>
              <a:gd name="connsiteX2855" fmla="*/ 7622308 w 11855435"/>
              <a:gd name="connsiteY2855" fmla="*/ 382241 h 3922026"/>
              <a:gd name="connsiteX2856" fmla="*/ 7628558 w 11855435"/>
              <a:gd name="connsiteY2856" fmla="*/ 380998 h 3922026"/>
              <a:gd name="connsiteX2857" fmla="*/ 7655437 w 11855435"/>
              <a:gd name="connsiteY2857" fmla="*/ 375654 h 3922026"/>
              <a:gd name="connsiteX2858" fmla="*/ 7721446 w 11855435"/>
              <a:gd name="connsiteY2858" fmla="*/ 399820 h 3922026"/>
              <a:gd name="connsiteX2859" fmla="*/ 7739320 w 11855435"/>
              <a:gd name="connsiteY2859" fmla="*/ 340002 h 3922026"/>
              <a:gd name="connsiteX2860" fmla="*/ 7796576 w 11855435"/>
              <a:gd name="connsiteY2860" fmla="*/ 272353 h 3922026"/>
              <a:gd name="connsiteX2861" fmla="*/ 7854381 w 11855435"/>
              <a:gd name="connsiteY2861" fmla="*/ 248542 h 3922026"/>
              <a:gd name="connsiteX2862" fmla="*/ 7853875 w 11855435"/>
              <a:gd name="connsiteY2862" fmla="*/ 229667 h 3922026"/>
              <a:gd name="connsiteX2863" fmla="*/ 7898342 w 11855435"/>
              <a:gd name="connsiteY2863" fmla="*/ 177210 h 3922026"/>
              <a:gd name="connsiteX2864" fmla="*/ 7949728 w 11855435"/>
              <a:gd name="connsiteY2864" fmla="*/ 148352 h 3922026"/>
              <a:gd name="connsiteX2865" fmla="*/ 8014019 w 11855435"/>
              <a:gd name="connsiteY2865" fmla="*/ 85297 h 3922026"/>
              <a:gd name="connsiteX2866" fmla="*/ 8127706 w 11855435"/>
              <a:gd name="connsiteY2866" fmla="*/ 44192 h 3922026"/>
              <a:gd name="connsiteX2867" fmla="*/ 8144130 w 11855435"/>
              <a:gd name="connsiteY2867" fmla="*/ 41660 h 3922026"/>
              <a:gd name="connsiteX2868" fmla="*/ 8142513 w 11855435"/>
              <a:gd name="connsiteY2868" fmla="*/ 30336 h 3922026"/>
              <a:gd name="connsiteX2869" fmla="*/ 8164499 w 11855435"/>
              <a:gd name="connsiteY2869" fmla="*/ 27097 h 3922026"/>
              <a:gd name="connsiteX2870" fmla="*/ 8170321 w 11855435"/>
              <a:gd name="connsiteY2870" fmla="*/ 24813 h 3922026"/>
              <a:gd name="connsiteX2871" fmla="*/ 8175168 w 11855435"/>
              <a:gd name="connsiteY2871" fmla="*/ 23680 h 3922026"/>
              <a:gd name="connsiteX2872" fmla="*/ 8175309 w 11855435"/>
              <a:gd name="connsiteY2872" fmla="*/ 23763 h 3922026"/>
              <a:gd name="connsiteX2873" fmla="*/ 8176854 w 11855435"/>
              <a:gd name="connsiteY2873" fmla="*/ 23285 h 3922026"/>
              <a:gd name="connsiteX2874" fmla="*/ 8175168 w 11855435"/>
              <a:gd name="connsiteY2874" fmla="*/ 23680 h 3922026"/>
              <a:gd name="connsiteX2875" fmla="*/ 8174682 w 11855435"/>
              <a:gd name="connsiteY2875" fmla="*/ 23399 h 3922026"/>
              <a:gd name="connsiteX2876" fmla="*/ 8173293 w 11855435"/>
              <a:gd name="connsiteY2876" fmla="*/ 23736 h 3922026"/>
              <a:gd name="connsiteX2877" fmla="*/ 8173484 w 11855435"/>
              <a:gd name="connsiteY2877" fmla="*/ 23155 h 3922026"/>
              <a:gd name="connsiteX2878" fmla="*/ 8237293 w 11855435"/>
              <a:gd name="connsiteY2878" fmla="*/ 14054 h 3922026"/>
              <a:gd name="connsiteX2879" fmla="*/ 8238198 w 11855435"/>
              <a:gd name="connsiteY2879" fmla="*/ 15866 h 3922026"/>
              <a:gd name="connsiteX2880" fmla="*/ 8286236 w 11855435"/>
              <a:gd name="connsiteY2880" fmla="*/ 11250 h 3922026"/>
              <a:gd name="connsiteX2881" fmla="*/ 8298987 w 11855435"/>
              <a:gd name="connsiteY2881" fmla="*/ 12696 h 3922026"/>
              <a:gd name="connsiteX2882" fmla="*/ 8362897 w 11855435"/>
              <a:gd name="connsiteY2882" fmla="*/ 10421 h 3922026"/>
              <a:gd name="connsiteX2883" fmla="*/ 8393051 w 11855435"/>
              <a:gd name="connsiteY2883" fmla="*/ 10697 h 3922026"/>
              <a:gd name="connsiteX2884" fmla="*/ 8421184 w 11855435"/>
              <a:gd name="connsiteY2884" fmla="*/ 9474 h 3922026"/>
              <a:gd name="connsiteX2885" fmla="*/ 8421241 w 11855435"/>
              <a:gd name="connsiteY2885" fmla="*/ 9492 h 3922026"/>
              <a:gd name="connsiteX2886" fmla="*/ 8423412 w 11855435"/>
              <a:gd name="connsiteY2886" fmla="*/ 9378 h 3922026"/>
              <a:gd name="connsiteX2887" fmla="*/ 8421184 w 11855435"/>
              <a:gd name="connsiteY2887" fmla="*/ 9474 h 3922026"/>
              <a:gd name="connsiteX2888" fmla="*/ 8418121 w 11855435"/>
              <a:gd name="connsiteY2888" fmla="*/ 8598 h 3922026"/>
              <a:gd name="connsiteX2889" fmla="*/ 8423687 w 11855435"/>
              <a:gd name="connsiteY2889" fmla="*/ 7252 h 3922026"/>
              <a:gd name="connsiteX2890" fmla="*/ 8425859 w 11855435"/>
              <a:gd name="connsiteY2890" fmla="*/ 7138 h 3922026"/>
              <a:gd name="connsiteX2891" fmla="*/ 8424910 w 11855435"/>
              <a:gd name="connsiteY2891" fmla="*/ 6133 h 3922026"/>
              <a:gd name="connsiteX2892" fmla="*/ 8369014 w 11855435"/>
              <a:gd name="connsiteY2892" fmla="*/ 4823 h 3922026"/>
              <a:gd name="connsiteX2893" fmla="*/ 8371738 w 11855435"/>
              <a:gd name="connsiteY2893" fmla="*/ 458 h 3922026"/>
              <a:gd name="connsiteX2894" fmla="*/ 8386660 w 11855435"/>
              <a:gd name="connsiteY2894" fmla="*/ 1792 h 3922026"/>
              <a:gd name="connsiteX2895" fmla="*/ 8395058 w 11855435"/>
              <a:gd name="connsiteY2895" fmla="*/ 430 h 392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Lst>
            <a:rect l="l" t="t" r="r" b="b"/>
            <a:pathLst>
              <a:path w="11855435" h="3922026">
                <a:moveTo>
                  <a:pt x="6243358" y="3576829"/>
                </a:moveTo>
                <a:cubicBezTo>
                  <a:pt x="6235157" y="3591988"/>
                  <a:pt x="6262723" y="3590419"/>
                  <a:pt x="6251037" y="3602459"/>
                </a:cubicBezTo>
                <a:lnTo>
                  <a:pt x="6251033" y="3602462"/>
                </a:lnTo>
                <a:lnTo>
                  <a:pt x="6251308" y="3602684"/>
                </a:lnTo>
                <a:cubicBezTo>
                  <a:pt x="6255745" y="3605790"/>
                  <a:pt x="6260273" y="3608475"/>
                  <a:pt x="6264042" y="3609951"/>
                </a:cubicBezTo>
                <a:cubicBezTo>
                  <a:pt x="6260615" y="3603740"/>
                  <a:pt x="6268152" y="3606693"/>
                  <a:pt x="6268882" y="3603328"/>
                </a:cubicBezTo>
                <a:cubicBezTo>
                  <a:pt x="6272647" y="3604804"/>
                  <a:pt x="6271535" y="3606800"/>
                  <a:pt x="6275688" y="3609645"/>
                </a:cubicBezTo>
                <a:cubicBezTo>
                  <a:pt x="6281725" y="3613222"/>
                  <a:pt x="6268152" y="3606693"/>
                  <a:pt x="6273077" y="3612272"/>
                </a:cubicBezTo>
                <a:cubicBezTo>
                  <a:pt x="6289305" y="3622275"/>
                  <a:pt x="6303992" y="3626808"/>
                  <a:pt x="6319107" y="3638809"/>
                </a:cubicBezTo>
                <a:lnTo>
                  <a:pt x="6323556" y="3639687"/>
                </a:lnTo>
                <a:lnTo>
                  <a:pt x="6306654" y="3631053"/>
                </a:lnTo>
                <a:cubicBezTo>
                  <a:pt x="6283562" y="3616115"/>
                  <a:pt x="6262258" y="3598444"/>
                  <a:pt x="6243358" y="3576829"/>
                </a:cubicBezTo>
                <a:close/>
                <a:moveTo>
                  <a:pt x="6185871" y="3576465"/>
                </a:moveTo>
                <a:lnTo>
                  <a:pt x="6192060" y="3579700"/>
                </a:lnTo>
                <a:lnTo>
                  <a:pt x="6188983" y="3577771"/>
                </a:lnTo>
                <a:close/>
                <a:moveTo>
                  <a:pt x="6050189" y="3518445"/>
                </a:moveTo>
                <a:lnTo>
                  <a:pt x="6059740" y="3524753"/>
                </a:lnTo>
                <a:lnTo>
                  <a:pt x="6060488" y="3524620"/>
                </a:lnTo>
                <a:close/>
                <a:moveTo>
                  <a:pt x="6592793" y="3495054"/>
                </a:moveTo>
                <a:lnTo>
                  <a:pt x="6589360" y="3499432"/>
                </a:lnTo>
                <a:cubicBezTo>
                  <a:pt x="6586121" y="3501658"/>
                  <a:pt x="6586757" y="3500511"/>
                  <a:pt x="6589638" y="3497718"/>
                </a:cubicBezTo>
                <a:close/>
                <a:moveTo>
                  <a:pt x="7329456" y="3490159"/>
                </a:moveTo>
                <a:lnTo>
                  <a:pt x="7315012" y="3493970"/>
                </a:lnTo>
                <a:lnTo>
                  <a:pt x="7322324" y="3492846"/>
                </a:lnTo>
                <a:close/>
                <a:moveTo>
                  <a:pt x="6658310" y="3469410"/>
                </a:moveTo>
                <a:lnTo>
                  <a:pt x="6656575" y="3469754"/>
                </a:lnTo>
                <a:lnTo>
                  <a:pt x="6658098" y="3470451"/>
                </a:lnTo>
                <a:close/>
                <a:moveTo>
                  <a:pt x="2614447" y="3429966"/>
                </a:moveTo>
                <a:lnTo>
                  <a:pt x="2605099" y="3433127"/>
                </a:lnTo>
                <a:cubicBezTo>
                  <a:pt x="2609949" y="3447029"/>
                  <a:pt x="2617116" y="3456970"/>
                  <a:pt x="2627052" y="3462972"/>
                </a:cubicBezTo>
                <a:lnTo>
                  <a:pt x="2648647" y="3466455"/>
                </a:lnTo>
                <a:lnTo>
                  <a:pt x="2642655" y="3459608"/>
                </a:lnTo>
                <a:lnTo>
                  <a:pt x="2638473" y="3460872"/>
                </a:lnTo>
                <a:close/>
                <a:moveTo>
                  <a:pt x="7596709" y="3413878"/>
                </a:moveTo>
                <a:lnTo>
                  <a:pt x="7542710" y="3430176"/>
                </a:lnTo>
                <a:lnTo>
                  <a:pt x="7541903" y="3430726"/>
                </a:lnTo>
                <a:lnTo>
                  <a:pt x="7537304" y="3433018"/>
                </a:lnTo>
                <a:lnTo>
                  <a:pt x="7537138" y="3432979"/>
                </a:lnTo>
                <a:cubicBezTo>
                  <a:pt x="7536713" y="3432978"/>
                  <a:pt x="7536171" y="3433143"/>
                  <a:pt x="7535704" y="3433816"/>
                </a:cubicBezTo>
                <a:lnTo>
                  <a:pt x="7537304" y="3433018"/>
                </a:lnTo>
                <a:lnTo>
                  <a:pt x="7537873" y="3433152"/>
                </a:lnTo>
                <a:cubicBezTo>
                  <a:pt x="7538340" y="3432480"/>
                  <a:pt x="7538881" y="3432313"/>
                  <a:pt x="7539190" y="3432483"/>
                </a:cubicBezTo>
                <a:lnTo>
                  <a:pt x="7539154" y="3433067"/>
                </a:lnTo>
                <a:lnTo>
                  <a:pt x="7503988" y="3447112"/>
                </a:lnTo>
                <a:lnTo>
                  <a:pt x="7519350" y="3444756"/>
                </a:lnTo>
                <a:cubicBezTo>
                  <a:pt x="7526488" y="3439396"/>
                  <a:pt x="7538564" y="3436754"/>
                  <a:pt x="7549405" y="3433433"/>
                </a:cubicBezTo>
                <a:cubicBezTo>
                  <a:pt x="7561479" y="3430791"/>
                  <a:pt x="7573554" y="3428149"/>
                  <a:pt x="7583161" y="3424147"/>
                </a:cubicBezTo>
                <a:cubicBezTo>
                  <a:pt x="7574489" y="3426804"/>
                  <a:pt x="7574188" y="3424783"/>
                  <a:pt x="7572021" y="3425447"/>
                </a:cubicBezTo>
                <a:cubicBezTo>
                  <a:pt x="7575124" y="3423440"/>
                  <a:pt x="7573887" y="3422760"/>
                  <a:pt x="7574820" y="3421418"/>
                </a:cubicBezTo>
                <a:cubicBezTo>
                  <a:pt x="7580859" y="3420095"/>
                  <a:pt x="7584344" y="3418765"/>
                  <a:pt x="7587677" y="3417346"/>
                </a:cubicBezTo>
                <a:close/>
                <a:moveTo>
                  <a:pt x="3342796" y="3412981"/>
                </a:moveTo>
                <a:lnTo>
                  <a:pt x="3342939" y="3413947"/>
                </a:lnTo>
                <a:cubicBezTo>
                  <a:pt x="3345818" y="3413065"/>
                  <a:pt x="3349095" y="3414868"/>
                  <a:pt x="3346613" y="3418435"/>
                </a:cubicBezTo>
                <a:lnTo>
                  <a:pt x="3344771" y="3418428"/>
                </a:lnTo>
                <a:lnTo>
                  <a:pt x="3337179" y="3415713"/>
                </a:lnTo>
                <a:cubicBezTo>
                  <a:pt x="3337576" y="3418398"/>
                  <a:pt x="3337576" y="3418398"/>
                  <a:pt x="3337576" y="3418398"/>
                </a:cubicBezTo>
                <a:lnTo>
                  <a:pt x="3344771" y="3418428"/>
                </a:lnTo>
                <a:lnTo>
                  <a:pt x="3385259" y="3432907"/>
                </a:lnTo>
                <a:lnTo>
                  <a:pt x="3421350" y="3447909"/>
                </a:lnTo>
                <a:lnTo>
                  <a:pt x="3379902" y="3421114"/>
                </a:lnTo>
                <a:lnTo>
                  <a:pt x="3365143" y="3417223"/>
                </a:lnTo>
                <a:close/>
                <a:moveTo>
                  <a:pt x="7681112" y="3394659"/>
                </a:moveTo>
                <a:lnTo>
                  <a:pt x="7666917" y="3395821"/>
                </a:lnTo>
                <a:cubicBezTo>
                  <a:pt x="7648939" y="3399488"/>
                  <a:pt x="7626413" y="3405339"/>
                  <a:pt x="7603296" y="3411890"/>
                </a:cubicBezTo>
                <a:lnTo>
                  <a:pt x="7600131" y="3412848"/>
                </a:lnTo>
                <a:lnTo>
                  <a:pt x="7604242" y="3413460"/>
                </a:lnTo>
                <a:cubicBezTo>
                  <a:pt x="7603608" y="3416826"/>
                  <a:pt x="7598338" y="3419498"/>
                  <a:pt x="7602975" y="3420192"/>
                </a:cubicBezTo>
                <a:cubicBezTo>
                  <a:pt x="7614750" y="3415528"/>
                  <a:pt x="7622189" y="3412191"/>
                  <a:pt x="7633028" y="3408870"/>
                </a:cubicBezTo>
                <a:cubicBezTo>
                  <a:pt x="7641701" y="3406212"/>
                  <a:pt x="7651308" y="3402212"/>
                  <a:pt x="7667719" y="3398241"/>
                </a:cubicBezTo>
                <a:cubicBezTo>
                  <a:pt x="7667719" y="3398241"/>
                  <a:pt x="7668020" y="3400264"/>
                  <a:pt x="7670188" y="3399600"/>
                </a:cubicBezTo>
                <a:cubicBezTo>
                  <a:pt x="7676542" y="3396595"/>
                  <a:pt x="7678943" y="3395596"/>
                  <a:pt x="7681075" y="3394678"/>
                </a:cubicBezTo>
                <a:close/>
                <a:moveTo>
                  <a:pt x="6526862" y="3361881"/>
                </a:moveTo>
                <a:cubicBezTo>
                  <a:pt x="6521430" y="3360769"/>
                  <a:pt x="6514052" y="3361662"/>
                  <a:pt x="6511898" y="3367235"/>
                </a:cubicBezTo>
                <a:cubicBezTo>
                  <a:pt x="6508004" y="3371248"/>
                  <a:pt x="6509333" y="3379941"/>
                  <a:pt x="6514764" y="3381053"/>
                </a:cubicBezTo>
                <a:cubicBezTo>
                  <a:pt x="6559259" y="3395585"/>
                  <a:pt x="6587090" y="3431057"/>
                  <a:pt x="6623339" y="3454554"/>
                </a:cubicBezTo>
                <a:lnTo>
                  <a:pt x="6624372" y="3455026"/>
                </a:lnTo>
                <a:lnTo>
                  <a:pt x="6636453" y="3439752"/>
                </a:lnTo>
                <a:cubicBezTo>
                  <a:pt x="6642469" y="3432380"/>
                  <a:pt x="6648198" y="3425550"/>
                  <a:pt x="6653031" y="3420131"/>
                </a:cubicBezTo>
                <a:lnTo>
                  <a:pt x="6655286" y="3417883"/>
                </a:lnTo>
                <a:lnTo>
                  <a:pt x="6546431" y="3371906"/>
                </a:lnTo>
                <a:cubicBezTo>
                  <a:pt x="6541206" y="3367227"/>
                  <a:pt x="6534034" y="3364554"/>
                  <a:pt x="6526862" y="3361881"/>
                </a:cubicBezTo>
                <a:close/>
                <a:moveTo>
                  <a:pt x="6686539" y="3345146"/>
                </a:moveTo>
                <a:lnTo>
                  <a:pt x="6694871" y="3353289"/>
                </a:lnTo>
                <a:lnTo>
                  <a:pt x="6696193" y="3354298"/>
                </a:lnTo>
                <a:lnTo>
                  <a:pt x="6700935" y="3348404"/>
                </a:lnTo>
                <a:close/>
                <a:moveTo>
                  <a:pt x="7418399" y="3325478"/>
                </a:moveTo>
                <a:lnTo>
                  <a:pt x="7407356" y="3326492"/>
                </a:lnTo>
                <a:lnTo>
                  <a:pt x="7404034" y="3327152"/>
                </a:lnTo>
                <a:close/>
                <a:moveTo>
                  <a:pt x="1300619" y="3181013"/>
                </a:moveTo>
                <a:lnTo>
                  <a:pt x="1265303" y="3186044"/>
                </a:lnTo>
                <a:lnTo>
                  <a:pt x="1258308" y="3186317"/>
                </a:lnTo>
                <a:lnTo>
                  <a:pt x="1274827" y="3187406"/>
                </a:lnTo>
                <a:close/>
                <a:moveTo>
                  <a:pt x="7992290" y="3175882"/>
                </a:moveTo>
                <a:lnTo>
                  <a:pt x="7991206" y="3176359"/>
                </a:lnTo>
                <a:lnTo>
                  <a:pt x="7992487" y="3176209"/>
                </a:lnTo>
                <a:close/>
                <a:moveTo>
                  <a:pt x="1377078" y="3170949"/>
                </a:moveTo>
                <a:lnTo>
                  <a:pt x="1345674" y="3174596"/>
                </a:lnTo>
                <a:lnTo>
                  <a:pt x="1303234" y="3180641"/>
                </a:lnTo>
                <a:lnTo>
                  <a:pt x="1332506" y="3178214"/>
                </a:lnTo>
                <a:cubicBezTo>
                  <a:pt x="1354850" y="3178156"/>
                  <a:pt x="1377196" y="3178099"/>
                  <a:pt x="1395798" y="3174435"/>
                </a:cubicBezTo>
                <a:cubicBezTo>
                  <a:pt x="1379419" y="3175923"/>
                  <a:pt x="1379774" y="3171941"/>
                  <a:pt x="1375681" y="3172314"/>
                </a:cubicBezTo>
                <a:close/>
                <a:moveTo>
                  <a:pt x="1432100" y="3168741"/>
                </a:moveTo>
                <a:lnTo>
                  <a:pt x="1430973" y="3170002"/>
                </a:lnTo>
                <a:cubicBezTo>
                  <a:pt x="1429027" y="3171905"/>
                  <a:pt x="1428381" y="3173445"/>
                  <a:pt x="1432299" y="3175063"/>
                </a:cubicBezTo>
                <a:lnTo>
                  <a:pt x="1445300" y="3172991"/>
                </a:lnTo>
                <a:lnTo>
                  <a:pt x="1445138" y="3172582"/>
                </a:lnTo>
                <a:close/>
                <a:moveTo>
                  <a:pt x="6753469" y="3135857"/>
                </a:moveTo>
                <a:lnTo>
                  <a:pt x="6674277" y="3156335"/>
                </a:lnTo>
                <a:cubicBezTo>
                  <a:pt x="6605718" y="3169950"/>
                  <a:pt x="6538489" y="3192259"/>
                  <a:pt x="6484163" y="3244877"/>
                </a:cubicBezTo>
                <a:cubicBezTo>
                  <a:pt x="6476374" y="3252903"/>
                  <a:pt x="6465512" y="3250677"/>
                  <a:pt x="6457721" y="3258703"/>
                </a:cubicBezTo>
                <a:cubicBezTo>
                  <a:pt x="6472777" y="3283440"/>
                  <a:pt x="6494296" y="3291458"/>
                  <a:pt x="6525962" y="3282310"/>
                </a:cubicBezTo>
                <a:cubicBezTo>
                  <a:pt x="6538976" y="3278963"/>
                  <a:pt x="6548303" y="3276062"/>
                  <a:pt x="6555064" y="3285868"/>
                </a:cubicBezTo>
                <a:cubicBezTo>
                  <a:pt x="6562592" y="3298236"/>
                  <a:pt x="6574988" y="3305588"/>
                  <a:pt x="6588116" y="3312187"/>
                </a:cubicBezTo>
                <a:lnTo>
                  <a:pt x="6610185" y="3325042"/>
                </a:lnTo>
                <a:lnTo>
                  <a:pt x="6607157" y="3273159"/>
                </a:lnTo>
                <a:lnTo>
                  <a:pt x="6620284" y="3270551"/>
                </a:lnTo>
                <a:cubicBezTo>
                  <a:pt x="6626534" y="3269307"/>
                  <a:pt x="6626534" y="3269307"/>
                  <a:pt x="6639493" y="3260405"/>
                </a:cubicBezTo>
                <a:lnTo>
                  <a:pt x="6638985" y="3241529"/>
                </a:lnTo>
                <a:cubicBezTo>
                  <a:pt x="6642031" y="3237928"/>
                  <a:pt x="6678828" y="3204061"/>
                  <a:pt x="6714863" y="3171095"/>
                </a:cubicBezTo>
                <a:close/>
                <a:moveTo>
                  <a:pt x="8260869" y="3095889"/>
                </a:moveTo>
                <a:lnTo>
                  <a:pt x="8254159" y="3097179"/>
                </a:lnTo>
                <a:cubicBezTo>
                  <a:pt x="8237085" y="3099034"/>
                  <a:pt x="8219187" y="3099511"/>
                  <a:pt x="8206460" y="3105371"/>
                </a:cubicBezTo>
                <a:cubicBezTo>
                  <a:pt x="8161161" y="3126696"/>
                  <a:pt x="8076771" y="3143473"/>
                  <a:pt x="8004595" y="3170472"/>
                </a:cubicBezTo>
                <a:lnTo>
                  <a:pt x="8002147" y="3171549"/>
                </a:lnTo>
                <a:lnTo>
                  <a:pt x="8002092" y="3172209"/>
                </a:lnTo>
                <a:cubicBezTo>
                  <a:pt x="8023141" y="3168931"/>
                  <a:pt x="8039251" y="3162940"/>
                  <a:pt x="8060601" y="3161684"/>
                </a:cubicBezTo>
                <a:cubicBezTo>
                  <a:pt x="8067737" y="3156326"/>
                  <a:pt x="8079813" y="3153683"/>
                  <a:pt x="8090653" y="3150363"/>
                </a:cubicBezTo>
                <a:cubicBezTo>
                  <a:pt x="8102729" y="3147719"/>
                  <a:pt x="8114804" y="3145077"/>
                  <a:pt x="8124409" y="3141077"/>
                </a:cubicBezTo>
                <a:cubicBezTo>
                  <a:pt x="8115737" y="3143734"/>
                  <a:pt x="8115437" y="3141711"/>
                  <a:pt x="8113270" y="3142375"/>
                </a:cubicBezTo>
                <a:cubicBezTo>
                  <a:pt x="8116371" y="3140368"/>
                  <a:pt x="8115137" y="3139689"/>
                  <a:pt x="8116069" y="3138345"/>
                </a:cubicBezTo>
                <a:cubicBezTo>
                  <a:pt x="8128145" y="3135703"/>
                  <a:pt x="8130014" y="3133016"/>
                  <a:pt x="8140855" y="3129696"/>
                </a:cubicBezTo>
                <a:cubicBezTo>
                  <a:pt x="8142088" y="3130375"/>
                  <a:pt x="8143324" y="3131054"/>
                  <a:pt x="8145490" y="3130389"/>
                </a:cubicBezTo>
                <a:cubicBezTo>
                  <a:pt x="8144859" y="3133754"/>
                  <a:pt x="8139588" y="3136426"/>
                  <a:pt x="8144224" y="3137119"/>
                </a:cubicBezTo>
                <a:cubicBezTo>
                  <a:pt x="8155998" y="3132456"/>
                  <a:pt x="8163437" y="3129120"/>
                  <a:pt x="8174278" y="3125799"/>
                </a:cubicBezTo>
                <a:cubicBezTo>
                  <a:pt x="8182949" y="3123141"/>
                  <a:pt x="8192555" y="3119142"/>
                  <a:pt x="8208966" y="3115170"/>
                </a:cubicBezTo>
                <a:cubicBezTo>
                  <a:pt x="8208966" y="3115170"/>
                  <a:pt x="8209269" y="3117193"/>
                  <a:pt x="8211437" y="3116527"/>
                </a:cubicBezTo>
                <a:cubicBezTo>
                  <a:pt x="8224143" y="3110520"/>
                  <a:pt x="8221043" y="3112528"/>
                  <a:pt x="8231583" y="3107184"/>
                </a:cubicBezTo>
                <a:cubicBezTo>
                  <a:pt x="8235919" y="3105855"/>
                  <a:pt x="8240254" y="3104527"/>
                  <a:pt x="8246761" y="3102534"/>
                </a:cubicBezTo>
                <a:close/>
                <a:moveTo>
                  <a:pt x="8882730" y="2981788"/>
                </a:moveTo>
                <a:lnTo>
                  <a:pt x="8869615" y="2985439"/>
                </a:lnTo>
                <a:lnTo>
                  <a:pt x="8874483" y="2985437"/>
                </a:lnTo>
                <a:lnTo>
                  <a:pt x="8881150" y="2984008"/>
                </a:lnTo>
                <a:close/>
                <a:moveTo>
                  <a:pt x="8928053" y="2972195"/>
                </a:moveTo>
                <a:lnTo>
                  <a:pt x="8927280" y="2972271"/>
                </a:lnTo>
                <a:lnTo>
                  <a:pt x="8926152" y="2972868"/>
                </a:lnTo>
                <a:lnTo>
                  <a:pt x="8913625" y="2977626"/>
                </a:lnTo>
                <a:lnTo>
                  <a:pt x="8924962" y="2975689"/>
                </a:lnTo>
                <a:lnTo>
                  <a:pt x="8928653" y="2976240"/>
                </a:lnTo>
                <a:cubicBezTo>
                  <a:pt x="8928653" y="2976240"/>
                  <a:pt x="8928653" y="2976240"/>
                  <a:pt x="8929587" y="2974898"/>
                </a:cubicBezTo>
                <a:lnTo>
                  <a:pt x="8924962" y="2975689"/>
                </a:lnTo>
                <a:lnTo>
                  <a:pt x="8924016" y="2975547"/>
                </a:lnTo>
                <a:cubicBezTo>
                  <a:pt x="8923716" y="2973525"/>
                  <a:pt x="8925885" y="2972860"/>
                  <a:pt x="8927118" y="2973539"/>
                </a:cubicBezTo>
                <a:cubicBezTo>
                  <a:pt x="8928053" y="2972195"/>
                  <a:pt x="8928053" y="2972195"/>
                  <a:pt x="8928053" y="2972195"/>
                </a:cubicBezTo>
                <a:close/>
                <a:moveTo>
                  <a:pt x="8972682" y="2956739"/>
                </a:moveTo>
                <a:lnTo>
                  <a:pt x="8962729" y="2959511"/>
                </a:lnTo>
                <a:lnTo>
                  <a:pt x="8973584" y="2958246"/>
                </a:lnTo>
                <a:close/>
                <a:moveTo>
                  <a:pt x="9095904" y="2922203"/>
                </a:moveTo>
                <a:lnTo>
                  <a:pt x="9070262" y="2929568"/>
                </a:lnTo>
                <a:lnTo>
                  <a:pt x="8983227" y="2953803"/>
                </a:lnTo>
                <a:lnTo>
                  <a:pt x="8983190" y="2954245"/>
                </a:lnTo>
                <a:cubicBezTo>
                  <a:pt x="9004239" y="2950968"/>
                  <a:pt x="9020350" y="2944976"/>
                  <a:pt x="9041698" y="2943720"/>
                </a:cubicBezTo>
                <a:cubicBezTo>
                  <a:pt x="9048836" y="2938362"/>
                  <a:pt x="9060912" y="2935721"/>
                  <a:pt x="9071752" y="2932398"/>
                </a:cubicBezTo>
                <a:cubicBezTo>
                  <a:pt x="9083827" y="2929755"/>
                  <a:pt x="9095902" y="2927114"/>
                  <a:pt x="9105508" y="2923114"/>
                </a:cubicBezTo>
                <a:cubicBezTo>
                  <a:pt x="9096835" y="2925771"/>
                  <a:pt x="9096536" y="2923748"/>
                  <a:pt x="9094366" y="2924412"/>
                </a:cubicBezTo>
                <a:close/>
                <a:moveTo>
                  <a:pt x="9243874" y="2877028"/>
                </a:moveTo>
                <a:lnTo>
                  <a:pt x="9172813" y="2900109"/>
                </a:lnTo>
                <a:lnTo>
                  <a:pt x="9125896" y="2913586"/>
                </a:lnTo>
                <a:lnTo>
                  <a:pt x="9123979" y="2916793"/>
                </a:lnTo>
                <a:cubicBezTo>
                  <a:pt x="9123162" y="2917969"/>
                  <a:pt x="9123005" y="2918810"/>
                  <a:pt x="9125322" y="2919157"/>
                </a:cubicBezTo>
                <a:cubicBezTo>
                  <a:pt x="9137096" y="2914492"/>
                  <a:pt x="9144533" y="2911157"/>
                  <a:pt x="9155376" y="2907836"/>
                </a:cubicBezTo>
                <a:cubicBezTo>
                  <a:pt x="9164048" y="2905178"/>
                  <a:pt x="9173654" y="2901176"/>
                  <a:pt x="9190066" y="2897207"/>
                </a:cubicBezTo>
                <a:cubicBezTo>
                  <a:pt x="9190066" y="2897207"/>
                  <a:pt x="9190365" y="2899229"/>
                  <a:pt x="9192534" y="2898564"/>
                </a:cubicBezTo>
                <a:cubicBezTo>
                  <a:pt x="9205243" y="2892557"/>
                  <a:pt x="9202141" y="2894564"/>
                  <a:pt x="9212681" y="2889220"/>
                </a:cubicBezTo>
                <a:cubicBezTo>
                  <a:pt x="9217017" y="2887892"/>
                  <a:pt x="9221356" y="2886564"/>
                  <a:pt x="9227860" y="2884571"/>
                </a:cubicBezTo>
                <a:close/>
                <a:moveTo>
                  <a:pt x="767155" y="2160576"/>
                </a:moveTo>
                <a:lnTo>
                  <a:pt x="722582" y="2164245"/>
                </a:lnTo>
                <a:lnTo>
                  <a:pt x="722470" y="2164218"/>
                </a:lnTo>
                <a:cubicBezTo>
                  <a:pt x="722470" y="2164218"/>
                  <a:pt x="722470" y="2164218"/>
                  <a:pt x="718376" y="2164591"/>
                </a:cubicBezTo>
                <a:lnTo>
                  <a:pt x="722582" y="2164245"/>
                </a:lnTo>
                <a:lnTo>
                  <a:pt x="728436" y="2165650"/>
                </a:lnTo>
                <a:cubicBezTo>
                  <a:pt x="726212" y="2167827"/>
                  <a:pt x="723987" y="2170004"/>
                  <a:pt x="718021" y="2168570"/>
                </a:cubicBezTo>
                <a:cubicBezTo>
                  <a:pt x="718021" y="2168570"/>
                  <a:pt x="713925" y="2168944"/>
                  <a:pt x="713925" y="2168944"/>
                </a:cubicBezTo>
                <a:cubicBezTo>
                  <a:pt x="711701" y="2171122"/>
                  <a:pt x="713571" y="2172925"/>
                  <a:pt x="715797" y="2170748"/>
                </a:cubicBezTo>
                <a:cubicBezTo>
                  <a:pt x="729950" y="2171436"/>
                  <a:pt x="747821" y="2170305"/>
                  <a:pt x="766438" y="2169353"/>
                </a:cubicBezTo>
                <a:lnTo>
                  <a:pt x="790324" y="2169214"/>
                </a:lnTo>
                <a:lnTo>
                  <a:pt x="781379" y="2167186"/>
                </a:lnTo>
                <a:close/>
                <a:moveTo>
                  <a:pt x="585934" y="2137394"/>
                </a:moveTo>
                <a:lnTo>
                  <a:pt x="596852" y="2138130"/>
                </a:lnTo>
                <a:cubicBezTo>
                  <a:pt x="605799" y="2140276"/>
                  <a:pt x="616794" y="2142239"/>
                  <a:pt x="627600" y="2143477"/>
                </a:cubicBezTo>
                <a:lnTo>
                  <a:pt x="654416" y="2144391"/>
                </a:lnTo>
                <a:lnTo>
                  <a:pt x="646928" y="2143409"/>
                </a:lnTo>
                <a:cubicBezTo>
                  <a:pt x="631407" y="2139826"/>
                  <a:pt x="615035" y="2138356"/>
                  <a:pt x="598307" y="2137660"/>
                </a:cubicBezTo>
                <a:close/>
                <a:moveTo>
                  <a:pt x="10279644" y="1989721"/>
                </a:moveTo>
                <a:lnTo>
                  <a:pt x="10220638" y="2003503"/>
                </a:lnTo>
                <a:lnTo>
                  <a:pt x="10216712" y="1998406"/>
                </a:lnTo>
                <a:lnTo>
                  <a:pt x="10186050" y="2005009"/>
                </a:lnTo>
                <a:lnTo>
                  <a:pt x="10172652" y="2029852"/>
                </a:lnTo>
                <a:lnTo>
                  <a:pt x="10209341" y="2020115"/>
                </a:lnTo>
                <a:lnTo>
                  <a:pt x="10283234" y="2001085"/>
                </a:lnTo>
                <a:lnTo>
                  <a:pt x="10283083" y="1999660"/>
                </a:lnTo>
                <a:close/>
                <a:moveTo>
                  <a:pt x="549655" y="1827360"/>
                </a:moveTo>
                <a:lnTo>
                  <a:pt x="542621" y="1829333"/>
                </a:lnTo>
                <a:cubicBezTo>
                  <a:pt x="542621" y="1829333"/>
                  <a:pt x="538528" y="1829705"/>
                  <a:pt x="538528" y="1829705"/>
                </a:cubicBezTo>
                <a:cubicBezTo>
                  <a:pt x="536302" y="1831881"/>
                  <a:pt x="538173" y="1833686"/>
                  <a:pt x="540395" y="1831508"/>
                </a:cubicBezTo>
                <a:lnTo>
                  <a:pt x="575136" y="1830551"/>
                </a:lnTo>
                <a:lnTo>
                  <a:pt x="572921" y="1830260"/>
                </a:lnTo>
                <a:close/>
                <a:moveTo>
                  <a:pt x="10179428" y="1798865"/>
                </a:moveTo>
                <a:lnTo>
                  <a:pt x="10177622" y="1799260"/>
                </a:lnTo>
                <a:lnTo>
                  <a:pt x="10167277" y="1800965"/>
                </a:lnTo>
                <a:lnTo>
                  <a:pt x="10167401" y="1802298"/>
                </a:lnTo>
                <a:close/>
                <a:moveTo>
                  <a:pt x="10186538" y="1759320"/>
                </a:moveTo>
                <a:lnTo>
                  <a:pt x="10140792" y="1770978"/>
                </a:lnTo>
                <a:lnTo>
                  <a:pt x="10140935" y="1776263"/>
                </a:lnTo>
                <a:lnTo>
                  <a:pt x="10160313" y="1772411"/>
                </a:lnTo>
                <a:lnTo>
                  <a:pt x="10160389" y="1775234"/>
                </a:lnTo>
                <a:lnTo>
                  <a:pt x="10179605" y="1769288"/>
                </a:lnTo>
                <a:lnTo>
                  <a:pt x="10179760" y="1769288"/>
                </a:lnTo>
                <a:cubicBezTo>
                  <a:pt x="10179760" y="1769288"/>
                  <a:pt x="10179760" y="1769288"/>
                  <a:pt x="10185080" y="1767596"/>
                </a:cubicBezTo>
                <a:lnTo>
                  <a:pt x="10179605" y="1769288"/>
                </a:lnTo>
                <a:lnTo>
                  <a:pt x="10171376" y="1769351"/>
                </a:lnTo>
                <a:cubicBezTo>
                  <a:pt x="10173635" y="1766028"/>
                  <a:pt x="10175894" y="1762706"/>
                  <a:pt x="10184279" y="1762643"/>
                </a:cubicBezTo>
                <a:cubicBezTo>
                  <a:pt x="10184279" y="1762643"/>
                  <a:pt x="10189601" y="1760951"/>
                  <a:pt x="10189601" y="1760951"/>
                </a:cubicBezTo>
                <a:cubicBezTo>
                  <a:pt x="10191858" y="1757628"/>
                  <a:pt x="10188797" y="1755998"/>
                  <a:pt x="10186538" y="1759320"/>
                </a:cubicBezTo>
                <a:close/>
                <a:moveTo>
                  <a:pt x="10449585" y="1718827"/>
                </a:moveTo>
                <a:lnTo>
                  <a:pt x="10423710" y="1723551"/>
                </a:lnTo>
                <a:lnTo>
                  <a:pt x="10434016" y="1723334"/>
                </a:lnTo>
                <a:close/>
                <a:moveTo>
                  <a:pt x="10554924" y="1701141"/>
                </a:moveTo>
                <a:cubicBezTo>
                  <a:pt x="10516871" y="1708041"/>
                  <a:pt x="10461399" y="1728292"/>
                  <a:pt x="10414963" y="1735254"/>
                </a:cubicBezTo>
                <a:cubicBezTo>
                  <a:pt x="10413032" y="1731964"/>
                  <a:pt x="10410735" y="1730740"/>
                  <a:pt x="10410535" y="1729503"/>
                </a:cubicBezTo>
                <a:lnTo>
                  <a:pt x="10417163" y="1724747"/>
                </a:lnTo>
                <a:lnTo>
                  <a:pt x="10392031" y="1729335"/>
                </a:lnTo>
                <a:lnTo>
                  <a:pt x="10382919" y="1728088"/>
                </a:lnTo>
                <a:cubicBezTo>
                  <a:pt x="10382919" y="1728088"/>
                  <a:pt x="10382919" y="1728088"/>
                  <a:pt x="10380660" y="1731410"/>
                </a:cubicBezTo>
                <a:lnTo>
                  <a:pt x="10392031" y="1729335"/>
                </a:lnTo>
                <a:lnTo>
                  <a:pt x="10394365" y="1729653"/>
                </a:lnTo>
                <a:cubicBezTo>
                  <a:pt x="10395167" y="1734606"/>
                  <a:pt x="10389846" y="1736298"/>
                  <a:pt x="10386784" y="1734669"/>
                </a:cubicBezTo>
                <a:cubicBezTo>
                  <a:pt x="10384524" y="1737992"/>
                  <a:pt x="10384524" y="1737992"/>
                  <a:pt x="10384524" y="1737992"/>
                </a:cubicBezTo>
                <a:lnTo>
                  <a:pt x="10454762" y="1732859"/>
                </a:lnTo>
                <a:lnTo>
                  <a:pt x="10457166" y="1732379"/>
                </a:lnTo>
                <a:lnTo>
                  <a:pt x="10463276" y="1732022"/>
                </a:lnTo>
                <a:lnTo>
                  <a:pt x="10495278" y="1727420"/>
                </a:lnTo>
                <a:lnTo>
                  <a:pt x="10547989" y="1711110"/>
                </a:lnTo>
                <a:lnTo>
                  <a:pt x="10548144" y="1711109"/>
                </a:lnTo>
                <a:cubicBezTo>
                  <a:pt x="10548144" y="1711109"/>
                  <a:pt x="10548144" y="1711109"/>
                  <a:pt x="10553466" y="1709415"/>
                </a:cubicBezTo>
                <a:lnTo>
                  <a:pt x="10547989" y="1711110"/>
                </a:lnTo>
                <a:lnTo>
                  <a:pt x="10539763" y="1711172"/>
                </a:lnTo>
                <a:cubicBezTo>
                  <a:pt x="10542022" y="1707850"/>
                  <a:pt x="10544281" y="1704527"/>
                  <a:pt x="10552664" y="1704465"/>
                </a:cubicBezTo>
                <a:cubicBezTo>
                  <a:pt x="10552664" y="1704465"/>
                  <a:pt x="10557985" y="1702772"/>
                  <a:pt x="10557985" y="1702772"/>
                </a:cubicBezTo>
                <a:cubicBezTo>
                  <a:pt x="10560245" y="1699447"/>
                  <a:pt x="10557183" y="1697819"/>
                  <a:pt x="10554924" y="1701141"/>
                </a:cubicBezTo>
                <a:close/>
                <a:moveTo>
                  <a:pt x="125645" y="1667285"/>
                </a:moveTo>
                <a:lnTo>
                  <a:pt x="125933" y="1667630"/>
                </a:lnTo>
                <a:lnTo>
                  <a:pt x="126626" y="1667532"/>
                </a:lnTo>
                <a:close/>
                <a:moveTo>
                  <a:pt x="405314" y="1654950"/>
                </a:moveTo>
                <a:lnTo>
                  <a:pt x="398629" y="1655401"/>
                </a:lnTo>
                <a:lnTo>
                  <a:pt x="408078" y="1655131"/>
                </a:lnTo>
                <a:close/>
                <a:moveTo>
                  <a:pt x="450282" y="1653104"/>
                </a:moveTo>
                <a:lnTo>
                  <a:pt x="446351" y="1654039"/>
                </a:lnTo>
                <a:lnTo>
                  <a:pt x="466140" y="1653475"/>
                </a:lnTo>
                <a:lnTo>
                  <a:pt x="468757" y="1653274"/>
                </a:lnTo>
                <a:close/>
                <a:moveTo>
                  <a:pt x="173072" y="1638239"/>
                </a:moveTo>
                <a:lnTo>
                  <a:pt x="179922" y="1640047"/>
                </a:lnTo>
                <a:lnTo>
                  <a:pt x="173441" y="1638308"/>
                </a:lnTo>
                <a:close/>
                <a:moveTo>
                  <a:pt x="549041" y="1627506"/>
                </a:moveTo>
                <a:lnTo>
                  <a:pt x="494070" y="1633686"/>
                </a:lnTo>
                <a:cubicBezTo>
                  <a:pt x="474617" y="1635203"/>
                  <a:pt x="455702" y="1636161"/>
                  <a:pt x="436760" y="1637614"/>
                </a:cubicBezTo>
                <a:lnTo>
                  <a:pt x="383523" y="1644009"/>
                </a:lnTo>
                <a:lnTo>
                  <a:pt x="383410" y="1643986"/>
                </a:lnTo>
                <a:cubicBezTo>
                  <a:pt x="383410" y="1643986"/>
                  <a:pt x="383410" y="1643986"/>
                  <a:pt x="379304" y="1644515"/>
                </a:cubicBezTo>
                <a:lnTo>
                  <a:pt x="383523" y="1644009"/>
                </a:lnTo>
                <a:lnTo>
                  <a:pt x="389472" y="1645176"/>
                </a:lnTo>
                <a:cubicBezTo>
                  <a:pt x="387324" y="1647422"/>
                  <a:pt x="385173" y="1649667"/>
                  <a:pt x="379111" y="1648477"/>
                </a:cubicBezTo>
                <a:cubicBezTo>
                  <a:pt x="379111" y="1648477"/>
                  <a:pt x="375005" y="1649006"/>
                  <a:pt x="375005" y="1649006"/>
                </a:cubicBezTo>
                <a:cubicBezTo>
                  <a:pt x="372855" y="1651252"/>
                  <a:pt x="374811" y="1652969"/>
                  <a:pt x="376960" y="1650723"/>
                </a:cubicBezTo>
                <a:cubicBezTo>
                  <a:pt x="405508" y="1650989"/>
                  <a:pt x="448714" y="1643459"/>
                  <a:pt x="483322" y="1644914"/>
                </a:cubicBezTo>
                <a:cubicBezTo>
                  <a:pt x="484204" y="1647752"/>
                  <a:pt x="485670" y="1649042"/>
                  <a:pt x="485622" y="1650031"/>
                </a:cubicBezTo>
                <a:lnTo>
                  <a:pt x="480922" y="1652340"/>
                </a:lnTo>
                <a:lnTo>
                  <a:pt x="514358" y="1649771"/>
                </a:lnTo>
                <a:cubicBezTo>
                  <a:pt x="522192" y="1647477"/>
                  <a:pt x="529845" y="1644035"/>
                  <a:pt x="537203" y="1638987"/>
                </a:cubicBezTo>
                <a:close/>
                <a:moveTo>
                  <a:pt x="9823551" y="1627213"/>
                </a:moveTo>
                <a:lnTo>
                  <a:pt x="9793067" y="1634981"/>
                </a:lnTo>
                <a:lnTo>
                  <a:pt x="9820263" y="1631072"/>
                </a:lnTo>
                <a:lnTo>
                  <a:pt x="9821294" y="1630536"/>
                </a:lnTo>
                <a:cubicBezTo>
                  <a:pt x="9821294" y="1630536"/>
                  <a:pt x="9826614" y="1628842"/>
                  <a:pt x="9826614" y="1628842"/>
                </a:cubicBezTo>
                <a:cubicBezTo>
                  <a:pt x="9828874" y="1625521"/>
                  <a:pt x="9825812" y="1623890"/>
                  <a:pt x="9823551" y="1627213"/>
                </a:cubicBezTo>
                <a:close/>
                <a:moveTo>
                  <a:pt x="9762853" y="1624132"/>
                </a:moveTo>
                <a:lnTo>
                  <a:pt x="9704528" y="1634780"/>
                </a:lnTo>
                <a:lnTo>
                  <a:pt x="9695418" y="1633534"/>
                </a:lnTo>
                <a:cubicBezTo>
                  <a:pt x="9695418" y="1633534"/>
                  <a:pt x="9695418" y="1633534"/>
                  <a:pt x="9693158" y="1636855"/>
                </a:cubicBezTo>
                <a:lnTo>
                  <a:pt x="9704528" y="1634780"/>
                </a:lnTo>
                <a:lnTo>
                  <a:pt x="9706863" y="1635099"/>
                </a:lnTo>
                <a:cubicBezTo>
                  <a:pt x="9707664" y="1640053"/>
                  <a:pt x="9702344" y="1641744"/>
                  <a:pt x="9699281" y="1640115"/>
                </a:cubicBezTo>
                <a:lnTo>
                  <a:pt x="9698184" y="1641728"/>
                </a:lnTo>
                <a:lnTo>
                  <a:pt x="9699841" y="1643232"/>
                </a:lnTo>
                <a:lnTo>
                  <a:pt x="9710282" y="1642468"/>
                </a:lnTo>
                <a:lnTo>
                  <a:pt x="9735678" y="1633845"/>
                </a:lnTo>
                <a:close/>
                <a:moveTo>
                  <a:pt x="10019933" y="1595979"/>
                </a:moveTo>
                <a:cubicBezTo>
                  <a:pt x="10019933" y="1595979"/>
                  <a:pt x="10019933" y="1595979"/>
                  <a:pt x="10017674" y="1599301"/>
                </a:cubicBezTo>
                <a:lnTo>
                  <a:pt x="10024481" y="1598059"/>
                </a:lnTo>
                <a:lnTo>
                  <a:pt x="10025495" y="1596740"/>
                </a:lnTo>
                <a:close/>
                <a:moveTo>
                  <a:pt x="605290" y="1592862"/>
                </a:moveTo>
                <a:lnTo>
                  <a:pt x="600050" y="1599128"/>
                </a:lnTo>
                <a:lnTo>
                  <a:pt x="600109" y="1599319"/>
                </a:lnTo>
                <a:lnTo>
                  <a:pt x="609905" y="1599263"/>
                </a:lnTo>
                <a:close/>
                <a:moveTo>
                  <a:pt x="601919" y="1590101"/>
                </a:moveTo>
                <a:lnTo>
                  <a:pt x="603786" y="1590777"/>
                </a:lnTo>
                <a:lnTo>
                  <a:pt x="603324" y="1590137"/>
                </a:lnTo>
                <a:close/>
                <a:moveTo>
                  <a:pt x="584974" y="1589667"/>
                </a:moveTo>
                <a:lnTo>
                  <a:pt x="571950" y="1590062"/>
                </a:lnTo>
                <a:lnTo>
                  <a:pt x="518871" y="1594430"/>
                </a:lnTo>
                <a:lnTo>
                  <a:pt x="518760" y="1594405"/>
                </a:lnTo>
                <a:cubicBezTo>
                  <a:pt x="518760" y="1594405"/>
                  <a:pt x="518760" y="1594405"/>
                  <a:pt x="514665" y="1594776"/>
                </a:cubicBezTo>
                <a:lnTo>
                  <a:pt x="518871" y="1594430"/>
                </a:lnTo>
                <a:lnTo>
                  <a:pt x="524726" y="1595835"/>
                </a:lnTo>
                <a:cubicBezTo>
                  <a:pt x="522501" y="1598011"/>
                  <a:pt x="520277" y="1600190"/>
                  <a:pt x="514310" y="1598757"/>
                </a:cubicBezTo>
                <a:cubicBezTo>
                  <a:pt x="514310" y="1598757"/>
                  <a:pt x="510215" y="1599130"/>
                  <a:pt x="510215" y="1599130"/>
                </a:cubicBezTo>
                <a:cubicBezTo>
                  <a:pt x="507992" y="1601305"/>
                  <a:pt x="509862" y="1603109"/>
                  <a:pt x="512087" y="1600934"/>
                </a:cubicBezTo>
                <a:lnTo>
                  <a:pt x="547968" y="1599944"/>
                </a:lnTo>
                <a:lnTo>
                  <a:pt x="550949" y="1596832"/>
                </a:lnTo>
                <a:cubicBezTo>
                  <a:pt x="562191" y="1596371"/>
                  <a:pt x="568887" y="1595016"/>
                  <a:pt x="575337" y="1593447"/>
                </a:cubicBezTo>
                <a:lnTo>
                  <a:pt x="592883" y="1589870"/>
                </a:lnTo>
                <a:close/>
                <a:moveTo>
                  <a:pt x="363590" y="1589123"/>
                </a:moveTo>
                <a:lnTo>
                  <a:pt x="366803" y="1590451"/>
                </a:lnTo>
                <a:lnTo>
                  <a:pt x="367905" y="1589372"/>
                </a:lnTo>
                <a:close/>
                <a:moveTo>
                  <a:pt x="9895796" y="1583287"/>
                </a:moveTo>
                <a:cubicBezTo>
                  <a:pt x="9886241" y="1583363"/>
                  <a:pt x="9866154" y="1591132"/>
                  <a:pt x="9845723" y="1599811"/>
                </a:cubicBezTo>
                <a:lnTo>
                  <a:pt x="9841654" y="1601578"/>
                </a:lnTo>
                <a:lnTo>
                  <a:pt x="9845390" y="1609180"/>
                </a:lnTo>
                <a:lnTo>
                  <a:pt x="9828599" y="1609387"/>
                </a:lnTo>
                <a:lnTo>
                  <a:pt x="9818269" y="1611719"/>
                </a:lnTo>
                <a:lnTo>
                  <a:pt x="9816092" y="1612665"/>
                </a:lnTo>
                <a:cubicBezTo>
                  <a:pt x="9806978" y="1616611"/>
                  <a:pt x="9799052" y="1619935"/>
                  <a:pt x="9793587" y="1621791"/>
                </a:cubicBezTo>
                <a:cubicBezTo>
                  <a:pt x="9793587" y="1621791"/>
                  <a:pt x="9797133" y="1622489"/>
                  <a:pt x="9797133" y="1622489"/>
                </a:cubicBezTo>
                <a:cubicBezTo>
                  <a:pt x="9802057" y="1619549"/>
                  <a:pt x="9800681" y="1623184"/>
                  <a:pt x="9800681" y="1623184"/>
                </a:cubicBezTo>
                <a:cubicBezTo>
                  <a:pt x="9800681" y="1623184"/>
                  <a:pt x="9795760" y="1626124"/>
                  <a:pt x="9795760" y="1626124"/>
                </a:cubicBezTo>
                <a:cubicBezTo>
                  <a:pt x="9790839" y="1629063"/>
                  <a:pt x="9787291" y="1628365"/>
                  <a:pt x="9787291" y="1628365"/>
                </a:cubicBezTo>
                <a:lnTo>
                  <a:pt x="9787576" y="1628420"/>
                </a:lnTo>
                <a:lnTo>
                  <a:pt x="9871875" y="1606829"/>
                </a:lnTo>
                <a:lnTo>
                  <a:pt x="9874833" y="1599673"/>
                </a:lnTo>
                <a:cubicBezTo>
                  <a:pt x="9879999" y="1594829"/>
                  <a:pt x="9887726" y="1589512"/>
                  <a:pt x="9895796" y="1583287"/>
                </a:cubicBezTo>
                <a:close/>
                <a:moveTo>
                  <a:pt x="10060097" y="1558209"/>
                </a:moveTo>
                <a:lnTo>
                  <a:pt x="10040235" y="1562846"/>
                </a:lnTo>
                <a:cubicBezTo>
                  <a:pt x="10024971" y="1566683"/>
                  <a:pt x="10012810" y="1571129"/>
                  <a:pt x="9999818" y="1580293"/>
                </a:cubicBezTo>
                <a:lnTo>
                  <a:pt x="9987840" y="1583065"/>
                </a:lnTo>
                <a:lnTo>
                  <a:pt x="10006884" y="1584508"/>
                </a:lnTo>
                <a:lnTo>
                  <a:pt x="10041305" y="1578911"/>
                </a:lnTo>
                <a:lnTo>
                  <a:pt x="10043193" y="1576959"/>
                </a:lnTo>
                <a:cubicBezTo>
                  <a:pt x="10047172" y="1573046"/>
                  <a:pt x="10051152" y="1569135"/>
                  <a:pt x="10055344" y="1564400"/>
                </a:cubicBezTo>
                <a:close/>
                <a:moveTo>
                  <a:pt x="10347623" y="1510611"/>
                </a:moveTo>
                <a:lnTo>
                  <a:pt x="10342352" y="1510900"/>
                </a:lnTo>
                <a:cubicBezTo>
                  <a:pt x="10333883" y="1513141"/>
                  <a:pt x="10319116" y="1521957"/>
                  <a:pt x="10336055" y="1517473"/>
                </a:cubicBezTo>
                <a:cubicBezTo>
                  <a:pt x="10305723" y="1527137"/>
                  <a:pt x="10266128" y="1531074"/>
                  <a:pt x="10226532" y="1535009"/>
                </a:cubicBezTo>
                <a:cubicBezTo>
                  <a:pt x="10206046" y="1538796"/>
                  <a:pt x="10185905" y="1541675"/>
                  <a:pt x="10165592" y="1545006"/>
                </a:cubicBezTo>
                <a:lnTo>
                  <a:pt x="10124753" y="1553389"/>
                </a:lnTo>
                <a:lnTo>
                  <a:pt x="10133826" y="1555695"/>
                </a:lnTo>
                <a:cubicBezTo>
                  <a:pt x="10151145" y="1560075"/>
                  <a:pt x="10167528" y="1561563"/>
                  <a:pt x="10193220" y="1547135"/>
                </a:cubicBezTo>
                <a:lnTo>
                  <a:pt x="10193551" y="1559387"/>
                </a:lnTo>
                <a:cubicBezTo>
                  <a:pt x="10187467" y="1566922"/>
                  <a:pt x="10187467" y="1566922"/>
                  <a:pt x="10180760" y="1574581"/>
                </a:cubicBezTo>
                <a:lnTo>
                  <a:pt x="10226394" y="1565510"/>
                </a:lnTo>
                <a:cubicBezTo>
                  <a:pt x="10251275" y="1579289"/>
                  <a:pt x="10289888" y="1551575"/>
                  <a:pt x="10321208" y="1528820"/>
                </a:cubicBezTo>
                <a:close/>
                <a:moveTo>
                  <a:pt x="986828" y="1215065"/>
                </a:moveTo>
                <a:lnTo>
                  <a:pt x="972125" y="1220412"/>
                </a:lnTo>
                <a:lnTo>
                  <a:pt x="987502" y="1218625"/>
                </a:lnTo>
                <a:lnTo>
                  <a:pt x="1014037" y="1218515"/>
                </a:lnTo>
                <a:lnTo>
                  <a:pt x="1006033" y="1216578"/>
                </a:lnTo>
                <a:cubicBezTo>
                  <a:pt x="998166" y="1215235"/>
                  <a:pt x="992434" y="1214465"/>
                  <a:pt x="986828" y="1215065"/>
                </a:cubicBezTo>
                <a:close/>
                <a:moveTo>
                  <a:pt x="10692267" y="1107303"/>
                </a:moveTo>
                <a:lnTo>
                  <a:pt x="10651982" y="1112752"/>
                </a:lnTo>
                <a:lnTo>
                  <a:pt x="10650636" y="1114552"/>
                </a:lnTo>
                <a:cubicBezTo>
                  <a:pt x="10649696" y="1115648"/>
                  <a:pt x="10649434" y="1116482"/>
                  <a:pt x="10651642" y="1117111"/>
                </a:cubicBezTo>
                <a:cubicBezTo>
                  <a:pt x="10663658" y="1113782"/>
                  <a:pt x="10671300" y="1111283"/>
                  <a:pt x="10682242" y="1109205"/>
                </a:cubicBezTo>
                <a:close/>
                <a:moveTo>
                  <a:pt x="10723886" y="1102775"/>
                </a:moveTo>
                <a:lnTo>
                  <a:pt x="10718568" y="1103543"/>
                </a:lnTo>
                <a:lnTo>
                  <a:pt x="10719483" y="1104229"/>
                </a:lnTo>
                <a:close/>
                <a:moveTo>
                  <a:pt x="10723465" y="730421"/>
                </a:moveTo>
                <a:lnTo>
                  <a:pt x="10678082" y="740321"/>
                </a:lnTo>
                <a:lnTo>
                  <a:pt x="10612282" y="751172"/>
                </a:lnTo>
                <a:lnTo>
                  <a:pt x="10600535" y="754811"/>
                </a:lnTo>
                <a:lnTo>
                  <a:pt x="10572464" y="768390"/>
                </a:lnTo>
                <a:lnTo>
                  <a:pt x="10556519" y="773333"/>
                </a:lnTo>
                <a:lnTo>
                  <a:pt x="10533007" y="791409"/>
                </a:lnTo>
                <a:cubicBezTo>
                  <a:pt x="10539435" y="796789"/>
                  <a:pt x="10533007" y="791409"/>
                  <a:pt x="10546312" y="795422"/>
                </a:cubicBezTo>
                <a:cubicBezTo>
                  <a:pt x="10566180" y="809785"/>
                  <a:pt x="10591650" y="798728"/>
                  <a:pt x="10631032" y="790899"/>
                </a:cubicBezTo>
                <a:lnTo>
                  <a:pt x="10631530" y="809445"/>
                </a:lnTo>
                <a:cubicBezTo>
                  <a:pt x="10644658" y="806833"/>
                  <a:pt x="10650909" y="805592"/>
                  <a:pt x="10664206" y="809274"/>
                </a:cubicBezTo>
                <a:cubicBezTo>
                  <a:pt x="10657498" y="816932"/>
                  <a:pt x="10657659" y="822894"/>
                  <a:pt x="10651586" y="830760"/>
                </a:cubicBezTo>
                <a:cubicBezTo>
                  <a:pt x="10664793" y="831130"/>
                  <a:pt x="10673087" y="835724"/>
                  <a:pt x="10680522" y="840488"/>
                </a:cubicBezTo>
                <a:lnTo>
                  <a:pt x="10691312" y="845369"/>
                </a:lnTo>
                <a:lnTo>
                  <a:pt x="10722557" y="842547"/>
                </a:lnTo>
                <a:cubicBezTo>
                  <a:pt x="10731975" y="842414"/>
                  <a:pt x="10740073" y="843313"/>
                  <a:pt x="10745885" y="845908"/>
                </a:cubicBezTo>
                <a:cubicBezTo>
                  <a:pt x="10778845" y="832008"/>
                  <a:pt x="10818942" y="830243"/>
                  <a:pt x="10858672" y="833684"/>
                </a:cubicBezTo>
                <a:cubicBezTo>
                  <a:pt x="10861542" y="830789"/>
                  <a:pt x="10861542" y="830789"/>
                  <a:pt x="10861542" y="830789"/>
                </a:cubicBezTo>
                <a:cubicBezTo>
                  <a:pt x="10861542" y="830789"/>
                  <a:pt x="10864044" y="833101"/>
                  <a:pt x="10864044" y="833101"/>
                </a:cubicBezTo>
                <a:cubicBezTo>
                  <a:pt x="10866913" y="830208"/>
                  <a:pt x="10874786" y="831937"/>
                  <a:pt x="10874786" y="831937"/>
                </a:cubicBezTo>
                <a:cubicBezTo>
                  <a:pt x="10880156" y="831354"/>
                  <a:pt x="10877288" y="834248"/>
                  <a:pt x="10871916" y="834829"/>
                </a:cubicBezTo>
                <a:cubicBezTo>
                  <a:pt x="10869046" y="837722"/>
                  <a:pt x="10869046" y="837722"/>
                  <a:pt x="10866546" y="835412"/>
                </a:cubicBezTo>
                <a:cubicBezTo>
                  <a:pt x="10876919" y="839451"/>
                  <a:pt x="10898769" y="831920"/>
                  <a:pt x="10900903" y="839433"/>
                </a:cubicBezTo>
                <a:cubicBezTo>
                  <a:pt x="10855068" y="846984"/>
                  <a:pt x="10842857" y="868964"/>
                  <a:pt x="10792384" y="866689"/>
                </a:cubicBezTo>
                <a:cubicBezTo>
                  <a:pt x="10787380" y="862067"/>
                  <a:pt x="10800992" y="858011"/>
                  <a:pt x="10803861" y="855116"/>
                </a:cubicBezTo>
                <a:lnTo>
                  <a:pt x="10791755" y="855692"/>
                </a:lnTo>
                <a:lnTo>
                  <a:pt x="10789591" y="856262"/>
                </a:lnTo>
                <a:cubicBezTo>
                  <a:pt x="10771662" y="861489"/>
                  <a:pt x="10753735" y="866720"/>
                  <a:pt x="10737482" y="869950"/>
                </a:cubicBezTo>
                <a:cubicBezTo>
                  <a:pt x="10745025" y="893420"/>
                  <a:pt x="10744687" y="880836"/>
                  <a:pt x="10725183" y="903358"/>
                </a:cubicBezTo>
                <a:cubicBezTo>
                  <a:pt x="10745001" y="904163"/>
                  <a:pt x="10753568" y="907205"/>
                  <a:pt x="10759862" y="921091"/>
                </a:cubicBezTo>
                <a:lnTo>
                  <a:pt x="10760470" y="922938"/>
                </a:lnTo>
                <a:lnTo>
                  <a:pt x="10805268" y="925104"/>
                </a:lnTo>
                <a:lnTo>
                  <a:pt x="10811223" y="924572"/>
                </a:lnTo>
                <a:lnTo>
                  <a:pt x="10811206" y="923878"/>
                </a:lnTo>
                <a:cubicBezTo>
                  <a:pt x="10817752" y="910258"/>
                  <a:pt x="10810875" y="911626"/>
                  <a:pt x="10817582" y="903967"/>
                </a:cubicBezTo>
                <a:cubicBezTo>
                  <a:pt x="10823327" y="883847"/>
                  <a:pt x="10810537" y="899040"/>
                  <a:pt x="10830372" y="888772"/>
                </a:cubicBezTo>
                <a:cubicBezTo>
                  <a:pt x="10849243" y="866044"/>
                  <a:pt x="10868621" y="862190"/>
                  <a:pt x="10901304" y="862351"/>
                </a:cubicBezTo>
                <a:cubicBezTo>
                  <a:pt x="10907049" y="842231"/>
                  <a:pt x="10906709" y="829648"/>
                  <a:pt x="10906212" y="811103"/>
                </a:cubicBezTo>
                <a:cubicBezTo>
                  <a:pt x="10906212" y="811103"/>
                  <a:pt x="10899961" y="812347"/>
                  <a:pt x="10893548" y="807628"/>
                </a:cubicBezTo>
                <a:cubicBezTo>
                  <a:pt x="10860705" y="801507"/>
                  <a:pt x="10762391" y="814725"/>
                  <a:pt x="10747928" y="767660"/>
                </a:cubicBezTo>
                <a:lnTo>
                  <a:pt x="10728551" y="771512"/>
                </a:lnTo>
                <a:close/>
                <a:moveTo>
                  <a:pt x="10686996" y="700382"/>
                </a:moveTo>
                <a:cubicBezTo>
                  <a:pt x="10667970" y="703831"/>
                  <a:pt x="10644589" y="710619"/>
                  <a:pt x="10620161" y="717415"/>
                </a:cubicBezTo>
                <a:lnTo>
                  <a:pt x="10611004" y="719552"/>
                </a:lnTo>
                <a:lnTo>
                  <a:pt x="10612754" y="721702"/>
                </a:lnTo>
                <a:lnTo>
                  <a:pt x="10620900" y="728657"/>
                </a:lnTo>
                <a:lnTo>
                  <a:pt x="10680064" y="710351"/>
                </a:lnTo>
                <a:lnTo>
                  <a:pt x="10680218" y="710350"/>
                </a:lnTo>
                <a:cubicBezTo>
                  <a:pt x="10680218" y="710350"/>
                  <a:pt x="10680218" y="710350"/>
                  <a:pt x="10685539" y="708656"/>
                </a:cubicBezTo>
                <a:lnTo>
                  <a:pt x="10680064" y="710351"/>
                </a:lnTo>
                <a:lnTo>
                  <a:pt x="10671834" y="710413"/>
                </a:lnTo>
                <a:cubicBezTo>
                  <a:pt x="10674095" y="707090"/>
                  <a:pt x="10676353" y="703770"/>
                  <a:pt x="10684735" y="703705"/>
                </a:cubicBezTo>
                <a:cubicBezTo>
                  <a:pt x="10684735" y="703705"/>
                  <a:pt x="10690059" y="702011"/>
                  <a:pt x="10690059" y="702011"/>
                </a:cubicBezTo>
                <a:cubicBezTo>
                  <a:pt x="10692316" y="698690"/>
                  <a:pt x="10689256" y="697060"/>
                  <a:pt x="10686996" y="700382"/>
                </a:cubicBezTo>
                <a:close/>
                <a:moveTo>
                  <a:pt x="10665113" y="605865"/>
                </a:moveTo>
                <a:cubicBezTo>
                  <a:pt x="10632927" y="614504"/>
                  <a:pt x="10590465" y="681646"/>
                  <a:pt x="10556295" y="699217"/>
                </a:cubicBezTo>
                <a:lnTo>
                  <a:pt x="10556803" y="718095"/>
                </a:lnTo>
                <a:lnTo>
                  <a:pt x="10593640" y="710772"/>
                </a:lnTo>
                <a:lnTo>
                  <a:pt x="10593975" y="710409"/>
                </a:lnTo>
                <a:cubicBezTo>
                  <a:pt x="10604731" y="706376"/>
                  <a:pt x="10629882" y="706186"/>
                  <a:pt x="10648141" y="702329"/>
                </a:cubicBezTo>
                <a:lnTo>
                  <a:pt x="10713244" y="685653"/>
                </a:lnTo>
                <a:lnTo>
                  <a:pt x="10710277" y="673310"/>
                </a:lnTo>
                <a:cubicBezTo>
                  <a:pt x="10700328" y="639288"/>
                  <a:pt x="10688084" y="610426"/>
                  <a:pt x="10678224" y="606060"/>
                </a:cubicBezTo>
                <a:cubicBezTo>
                  <a:pt x="10674099" y="604591"/>
                  <a:pt x="10669711" y="604631"/>
                  <a:pt x="10665113" y="605865"/>
                </a:cubicBezTo>
                <a:close/>
                <a:moveTo>
                  <a:pt x="7316183" y="572292"/>
                </a:moveTo>
                <a:lnTo>
                  <a:pt x="7287524" y="577897"/>
                </a:lnTo>
                <a:cubicBezTo>
                  <a:pt x="7266110" y="583588"/>
                  <a:pt x="7244848" y="591069"/>
                  <a:pt x="7224041" y="601233"/>
                </a:cubicBezTo>
                <a:cubicBezTo>
                  <a:pt x="7214016" y="606757"/>
                  <a:pt x="7201565" y="605146"/>
                  <a:pt x="7199129" y="619522"/>
                </a:cubicBezTo>
                <a:cubicBezTo>
                  <a:pt x="7198820" y="632073"/>
                  <a:pt x="7207926" y="642693"/>
                  <a:pt x="7221896" y="646074"/>
                </a:cubicBezTo>
                <a:lnTo>
                  <a:pt x="7246865" y="646479"/>
                </a:lnTo>
                <a:lnTo>
                  <a:pt x="7264660" y="619725"/>
                </a:lnTo>
                <a:cubicBezTo>
                  <a:pt x="7271776" y="609738"/>
                  <a:pt x="7278131" y="600651"/>
                  <a:pt x="7281083" y="593572"/>
                </a:cubicBezTo>
                <a:close/>
                <a:moveTo>
                  <a:pt x="9532383" y="551708"/>
                </a:moveTo>
                <a:cubicBezTo>
                  <a:pt x="9528083" y="550675"/>
                  <a:pt x="9522760" y="550097"/>
                  <a:pt x="9510602" y="553016"/>
                </a:cubicBezTo>
                <a:cubicBezTo>
                  <a:pt x="9502423" y="556688"/>
                  <a:pt x="9500965" y="559461"/>
                  <a:pt x="9498512" y="562045"/>
                </a:cubicBezTo>
                <a:lnTo>
                  <a:pt x="9483428" y="568643"/>
                </a:lnTo>
                <a:lnTo>
                  <a:pt x="9507761" y="564981"/>
                </a:lnTo>
                <a:lnTo>
                  <a:pt x="9518101" y="559204"/>
                </a:lnTo>
                <a:lnTo>
                  <a:pt x="9542838" y="552679"/>
                </a:lnTo>
                <a:close/>
                <a:moveTo>
                  <a:pt x="9604918" y="535599"/>
                </a:moveTo>
                <a:lnTo>
                  <a:pt x="9584727" y="539223"/>
                </a:lnTo>
                <a:lnTo>
                  <a:pt x="9558650" y="549127"/>
                </a:lnTo>
                <a:lnTo>
                  <a:pt x="9578594" y="545344"/>
                </a:lnTo>
                <a:lnTo>
                  <a:pt x="9598929" y="539675"/>
                </a:lnTo>
                <a:lnTo>
                  <a:pt x="9603002" y="538486"/>
                </a:lnTo>
                <a:close/>
                <a:moveTo>
                  <a:pt x="8977884" y="516074"/>
                </a:moveTo>
                <a:lnTo>
                  <a:pt x="8949515" y="517419"/>
                </a:lnTo>
                <a:lnTo>
                  <a:pt x="8932379" y="517076"/>
                </a:lnTo>
                <a:lnTo>
                  <a:pt x="8935122" y="521441"/>
                </a:lnTo>
                <a:close/>
                <a:moveTo>
                  <a:pt x="9024937" y="508050"/>
                </a:moveTo>
                <a:lnTo>
                  <a:pt x="8999719" y="513410"/>
                </a:lnTo>
                <a:lnTo>
                  <a:pt x="9059392" y="515378"/>
                </a:lnTo>
                <a:lnTo>
                  <a:pt x="9076608" y="513402"/>
                </a:lnTo>
                <a:close/>
                <a:moveTo>
                  <a:pt x="9849353" y="491811"/>
                </a:moveTo>
                <a:lnTo>
                  <a:pt x="9770354" y="497607"/>
                </a:lnTo>
                <a:lnTo>
                  <a:pt x="9680849" y="512169"/>
                </a:lnTo>
                <a:lnTo>
                  <a:pt x="9680852" y="512231"/>
                </a:lnTo>
                <a:lnTo>
                  <a:pt x="9682991" y="516073"/>
                </a:lnTo>
                <a:lnTo>
                  <a:pt x="9681003" y="517860"/>
                </a:lnTo>
                <a:lnTo>
                  <a:pt x="9681082" y="520840"/>
                </a:lnTo>
                <a:lnTo>
                  <a:pt x="9710559" y="514262"/>
                </a:lnTo>
                <a:cubicBezTo>
                  <a:pt x="9718974" y="514006"/>
                  <a:pt x="9722087" y="515557"/>
                  <a:pt x="9730502" y="515302"/>
                </a:cubicBezTo>
                <a:cubicBezTo>
                  <a:pt x="9741569" y="514141"/>
                  <a:pt x="9758481" y="510334"/>
                  <a:pt x="9774460" y="507171"/>
                </a:cubicBezTo>
                <a:lnTo>
                  <a:pt x="9805986" y="503673"/>
                </a:lnTo>
                <a:lnTo>
                  <a:pt x="9808150" y="502120"/>
                </a:lnTo>
                <a:lnTo>
                  <a:pt x="9813067" y="502017"/>
                </a:lnTo>
                <a:lnTo>
                  <a:pt x="9814526" y="497101"/>
                </a:lnTo>
                <a:cubicBezTo>
                  <a:pt x="9816397" y="495811"/>
                  <a:pt x="9819826" y="495293"/>
                  <a:pt x="9825590" y="495942"/>
                </a:cubicBezTo>
                <a:cubicBezTo>
                  <a:pt x="9828239" y="495037"/>
                  <a:pt x="9837435" y="495169"/>
                  <a:pt x="9846238" y="495108"/>
                </a:cubicBezTo>
                <a:lnTo>
                  <a:pt x="9846315" y="495098"/>
                </a:lnTo>
                <a:close/>
                <a:moveTo>
                  <a:pt x="7540260" y="486115"/>
                </a:moveTo>
                <a:cubicBezTo>
                  <a:pt x="7521210" y="502220"/>
                  <a:pt x="7468533" y="506367"/>
                  <a:pt x="7436025" y="512829"/>
                </a:cubicBezTo>
                <a:lnTo>
                  <a:pt x="7436194" y="519120"/>
                </a:lnTo>
                <a:cubicBezTo>
                  <a:pt x="7443241" y="524047"/>
                  <a:pt x="7443241" y="524047"/>
                  <a:pt x="7449661" y="529095"/>
                </a:cubicBezTo>
                <a:lnTo>
                  <a:pt x="7436533" y="531704"/>
                </a:lnTo>
                <a:cubicBezTo>
                  <a:pt x="7430282" y="532947"/>
                  <a:pt x="7424030" y="534190"/>
                  <a:pt x="7404189" y="544128"/>
                </a:cubicBezTo>
                <a:lnTo>
                  <a:pt x="7397912" y="526089"/>
                </a:lnTo>
                <a:lnTo>
                  <a:pt x="7390460" y="537628"/>
                </a:lnTo>
                <a:cubicBezTo>
                  <a:pt x="7382065" y="550970"/>
                  <a:pt x="7371506" y="562327"/>
                  <a:pt x="7351916" y="565303"/>
                </a:cubicBezTo>
                <a:lnTo>
                  <a:pt x="7326959" y="570184"/>
                </a:lnTo>
                <a:lnTo>
                  <a:pt x="7327509" y="590668"/>
                </a:lnTo>
                <a:cubicBezTo>
                  <a:pt x="7352023" y="590788"/>
                  <a:pt x="7369328" y="598897"/>
                  <a:pt x="7387121" y="595625"/>
                </a:cubicBezTo>
                <a:cubicBezTo>
                  <a:pt x="7393053" y="594535"/>
                  <a:pt x="7399039" y="592180"/>
                  <a:pt x="7405364" y="587842"/>
                </a:cubicBezTo>
                <a:cubicBezTo>
                  <a:pt x="7425367" y="583865"/>
                  <a:pt x="7444077" y="555175"/>
                  <a:pt x="7457036" y="546273"/>
                </a:cubicBezTo>
                <a:cubicBezTo>
                  <a:pt x="7476415" y="542422"/>
                  <a:pt x="7495624" y="532277"/>
                  <a:pt x="7515004" y="528423"/>
                </a:cubicBezTo>
                <a:lnTo>
                  <a:pt x="7514503" y="509880"/>
                </a:lnTo>
                <a:cubicBezTo>
                  <a:pt x="7527291" y="494685"/>
                  <a:pt x="7528297" y="532106"/>
                  <a:pt x="7553718" y="495758"/>
                </a:cubicBezTo>
                <a:cubicBezTo>
                  <a:pt x="7546672" y="490831"/>
                  <a:pt x="7540421" y="492074"/>
                  <a:pt x="7540260" y="486115"/>
                </a:cubicBezTo>
                <a:close/>
                <a:moveTo>
                  <a:pt x="10091656" y="484685"/>
                </a:moveTo>
                <a:lnTo>
                  <a:pt x="10070297" y="486090"/>
                </a:lnTo>
                <a:cubicBezTo>
                  <a:pt x="10055544" y="487855"/>
                  <a:pt x="10041275" y="490442"/>
                  <a:pt x="10030633" y="493827"/>
                </a:cubicBezTo>
                <a:cubicBezTo>
                  <a:pt x="10048202" y="498653"/>
                  <a:pt x="10026916" y="505425"/>
                  <a:pt x="10030781" y="512006"/>
                </a:cubicBezTo>
                <a:cubicBezTo>
                  <a:pt x="10020139" y="515392"/>
                  <a:pt x="10019336" y="510441"/>
                  <a:pt x="10005631" y="512196"/>
                </a:cubicBezTo>
                <a:cubicBezTo>
                  <a:pt x="9986606" y="515646"/>
                  <a:pt x="10026916" y="505425"/>
                  <a:pt x="10007088" y="503922"/>
                </a:cubicBezTo>
                <a:cubicBezTo>
                  <a:pt x="9981211" y="508250"/>
                  <a:pt x="9958394" y="514205"/>
                  <a:pt x="9935478" y="519543"/>
                </a:cubicBezTo>
                <a:lnTo>
                  <a:pt x="9907261" y="524197"/>
                </a:lnTo>
                <a:lnTo>
                  <a:pt x="9911513" y="532281"/>
                </a:lnTo>
                <a:lnTo>
                  <a:pt x="9848655" y="538520"/>
                </a:lnTo>
                <a:lnTo>
                  <a:pt x="9829861" y="547612"/>
                </a:lnTo>
                <a:cubicBezTo>
                  <a:pt x="9816941" y="552050"/>
                  <a:pt x="9802874" y="555872"/>
                  <a:pt x="9789569" y="560104"/>
                </a:cubicBezTo>
                <a:lnTo>
                  <a:pt x="9775966" y="564005"/>
                </a:lnTo>
                <a:lnTo>
                  <a:pt x="9779987" y="567516"/>
                </a:lnTo>
                <a:cubicBezTo>
                  <a:pt x="9785857" y="572633"/>
                  <a:pt x="9790985" y="576357"/>
                  <a:pt x="9794424" y="575673"/>
                </a:cubicBezTo>
                <a:cubicBezTo>
                  <a:pt x="9820224" y="576871"/>
                  <a:pt x="9845969" y="552774"/>
                  <a:pt x="9858927" y="543873"/>
                </a:cubicBezTo>
                <a:cubicBezTo>
                  <a:pt x="9910980" y="539850"/>
                  <a:pt x="9956615" y="530779"/>
                  <a:pt x="10008499" y="520464"/>
                </a:cubicBezTo>
                <a:cubicBezTo>
                  <a:pt x="10027878" y="516613"/>
                  <a:pt x="10060562" y="516774"/>
                  <a:pt x="10085685" y="492799"/>
                </a:cubicBezTo>
                <a:close/>
                <a:moveTo>
                  <a:pt x="9944392" y="479606"/>
                </a:moveTo>
                <a:lnTo>
                  <a:pt x="9909840" y="488409"/>
                </a:lnTo>
                <a:lnTo>
                  <a:pt x="9900283" y="491811"/>
                </a:lnTo>
                <a:lnTo>
                  <a:pt x="9891769" y="494745"/>
                </a:lnTo>
                <a:lnTo>
                  <a:pt x="9893861" y="498721"/>
                </a:lnTo>
                <a:lnTo>
                  <a:pt x="9878679" y="499257"/>
                </a:lnTo>
                <a:lnTo>
                  <a:pt x="9876194" y="500112"/>
                </a:lnTo>
                <a:lnTo>
                  <a:pt x="9872279" y="500489"/>
                </a:lnTo>
                <a:lnTo>
                  <a:pt x="9813676" y="515032"/>
                </a:lnTo>
                <a:lnTo>
                  <a:pt x="9753061" y="527451"/>
                </a:lnTo>
                <a:lnTo>
                  <a:pt x="9743883" y="526419"/>
                </a:lnTo>
                <a:cubicBezTo>
                  <a:pt x="9743883" y="526419"/>
                  <a:pt x="9743883" y="526419"/>
                  <a:pt x="9741697" y="529779"/>
                </a:cubicBezTo>
                <a:lnTo>
                  <a:pt x="9753061" y="527451"/>
                </a:lnTo>
                <a:lnTo>
                  <a:pt x="9755412" y="527715"/>
                </a:lnTo>
                <a:cubicBezTo>
                  <a:pt x="9756341" y="532626"/>
                  <a:pt x="9751038" y="534433"/>
                  <a:pt x="9747924" y="532881"/>
                </a:cubicBezTo>
                <a:cubicBezTo>
                  <a:pt x="9745738" y="536241"/>
                  <a:pt x="9745738" y="536241"/>
                  <a:pt x="9745738" y="536241"/>
                </a:cubicBezTo>
                <a:lnTo>
                  <a:pt x="9784995" y="532491"/>
                </a:lnTo>
                <a:lnTo>
                  <a:pt x="9793136" y="530331"/>
                </a:lnTo>
                <a:cubicBezTo>
                  <a:pt x="9818614" y="523528"/>
                  <a:pt x="9843525" y="517555"/>
                  <a:pt x="9868335" y="510963"/>
                </a:cubicBezTo>
                <a:lnTo>
                  <a:pt x="9937459" y="489573"/>
                </a:lnTo>
                <a:lnTo>
                  <a:pt x="9937615" y="489573"/>
                </a:lnTo>
                <a:cubicBezTo>
                  <a:pt x="9937615" y="489573"/>
                  <a:pt x="9937615" y="489573"/>
                  <a:pt x="9942936" y="487880"/>
                </a:cubicBezTo>
                <a:lnTo>
                  <a:pt x="9937459" y="489573"/>
                </a:lnTo>
                <a:lnTo>
                  <a:pt x="9929231" y="489636"/>
                </a:lnTo>
                <a:cubicBezTo>
                  <a:pt x="9931489" y="486315"/>
                  <a:pt x="9933749" y="482991"/>
                  <a:pt x="9942133" y="482929"/>
                </a:cubicBezTo>
                <a:cubicBezTo>
                  <a:pt x="9942133" y="482929"/>
                  <a:pt x="9947454" y="481235"/>
                  <a:pt x="9947454" y="481235"/>
                </a:cubicBezTo>
                <a:cubicBezTo>
                  <a:pt x="9949714" y="477911"/>
                  <a:pt x="9946653" y="476282"/>
                  <a:pt x="9944392" y="479606"/>
                </a:cubicBezTo>
                <a:close/>
                <a:moveTo>
                  <a:pt x="8693798" y="448015"/>
                </a:moveTo>
                <a:lnTo>
                  <a:pt x="8678573" y="451252"/>
                </a:lnTo>
                <a:lnTo>
                  <a:pt x="8720048" y="457824"/>
                </a:lnTo>
                <a:cubicBezTo>
                  <a:pt x="8753908" y="466739"/>
                  <a:pt x="8783795" y="479610"/>
                  <a:pt x="8816547" y="482421"/>
                </a:cubicBezTo>
                <a:cubicBezTo>
                  <a:pt x="8842742" y="486535"/>
                  <a:pt x="8868723" y="482868"/>
                  <a:pt x="8889989" y="484883"/>
                </a:cubicBezTo>
                <a:lnTo>
                  <a:pt x="8900786" y="488367"/>
                </a:lnTo>
                <a:lnTo>
                  <a:pt x="8961159" y="488235"/>
                </a:lnTo>
                <a:cubicBezTo>
                  <a:pt x="8986357" y="488135"/>
                  <a:pt x="9010808" y="488725"/>
                  <a:pt x="9035340" y="488663"/>
                </a:cubicBezTo>
                <a:lnTo>
                  <a:pt x="9090500" y="486084"/>
                </a:lnTo>
                <a:lnTo>
                  <a:pt x="9048641" y="477644"/>
                </a:lnTo>
                <a:lnTo>
                  <a:pt x="9035246" y="476237"/>
                </a:lnTo>
                <a:lnTo>
                  <a:pt x="8976158" y="474430"/>
                </a:lnTo>
                <a:lnTo>
                  <a:pt x="8974574" y="469863"/>
                </a:lnTo>
                <a:lnTo>
                  <a:pt x="8935477" y="465754"/>
                </a:lnTo>
                <a:cubicBezTo>
                  <a:pt x="8912437" y="459246"/>
                  <a:pt x="8878717" y="453332"/>
                  <a:pt x="8857355" y="454517"/>
                </a:cubicBezTo>
                <a:cubicBezTo>
                  <a:pt x="8872056" y="464080"/>
                  <a:pt x="8850695" y="465264"/>
                  <a:pt x="8852374" y="472955"/>
                </a:cubicBezTo>
                <a:cubicBezTo>
                  <a:pt x="8841696" y="473547"/>
                  <a:pt x="8842355" y="468321"/>
                  <a:pt x="8829336" y="466448"/>
                </a:cubicBezTo>
                <a:cubicBezTo>
                  <a:pt x="8810976" y="464872"/>
                  <a:pt x="8850695" y="465264"/>
                  <a:pt x="8832999" y="458460"/>
                </a:cubicBezTo>
                <a:cubicBezTo>
                  <a:pt x="8783256" y="453434"/>
                  <a:pt x="8742877" y="458268"/>
                  <a:pt x="8693798" y="448015"/>
                </a:cubicBezTo>
                <a:close/>
                <a:moveTo>
                  <a:pt x="8657018" y="414762"/>
                </a:moveTo>
                <a:lnTo>
                  <a:pt x="8637797" y="425774"/>
                </a:lnTo>
                <a:lnTo>
                  <a:pt x="8634800" y="428226"/>
                </a:lnTo>
                <a:lnTo>
                  <a:pt x="8704200" y="428628"/>
                </a:lnTo>
                <a:lnTo>
                  <a:pt x="8773396" y="425393"/>
                </a:lnTo>
                <a:lnTo>
                  <a:pt x="8773538" y="425433"/>
                </a:lnTo>
                <a:cubicBezTo>
                  <a:pt x="8773538" y="425433"/>
                  <a:pt x="8773538" y="425433"/>
                  <a:pt x="8778880" y="425137"/>
                </a:cubicBezTo>
                <a:lnTo>
                  <a:pt x="8773396" y="425393"/>
                </a:lnTo>
                <a:lnTo>
                  <a:pt x="8765859" y="423265"/>
                </a:lnTo>
                <a:cubicBezTo>
                  <a:pt x="8768858" y="420504"/>
                  <a:pt x="8771860" y="417743"/>
                  <a:pt x="8779539" y="419913"/>
                </a:cubicBezTo>
                <a:cubicBezTo>
                  <a:pt x="8779539" y="419913"/>
                  <a:pt x="8784880" y="419617"/>
                  <a:pt x="8784880" y="419617"/>
                </a:cubicBezTo>
                <a:cubicBezTo>
                  <a:pt x="8787880" y="416854"/>
                  <a:pt x="8785539" y="414391"/>
                  <a:pt x="8782540" y="417150"/>
                </a:cubicBezTo>
                <a:cubicBezTo>
                  <a:pt x="8764179" y="415574"/>
                  <a:pt x="8740899" y="416215"/>
                  <a:pt x="8716659" y="416586"/>
                </a:cubicBezTo>
                <a:close/>
                <a:moveTo>
                  <a:pt x="8449743" y="381156"/>
                </a:moveTo>
                <a:lnTo>
                  <a:pt x="8466478" y="383228"/>
                </a:lnTo>
                <a:cubicBezTo>
                  <a:pt x="8483751" y="384757"/>
                  <a:pt x="8501291" y="385535"/>
                  <a:pt x="8519189" y="385056"/>
                </a:cubicBezTo>
                <a:lnTo>
                  <a:pt x="8532041" y="384423"/>
                </a:lnTo>
                <a:lnTo>
                  <a:pt x="8497916" y="381195"/>
                </a:lnTo>
                <a:close/>
                <a:moveTo>
                  <a:pt x="10822559" y="364505"/>
                </a:moveTo>
                <a:lnTo>
                  <a:pt x="10820788" y="365425"/>
                </a:lnTo>
                <a:lnTo>
                  <a:pt x="10822581" y="365283"/>
                </a:lnTo>
                <a:close/>
                <a:moveTo>
                  <a:pt x="8321347" y="359134"/>
                </a:moveTo>
                <a:lnTo>
                  <a:pt x="8293192" y="363492"/>
                </a:lnTo>
                <a:lnTo>
                  <a:pt x="8315604" y="362938"/>
                </a:lnTo>
                <a:lnTo>
                  <a:pt x="8348020" y="367475"/>
                </a:lnTo>
                <a:lnTo>
                  <a:pt x="8362643" y="366504"/>
                </a:lnTo>
                <a:cubicBezTo>
                  <a:pt x="8366782" y="371899"/>
                  <a:pt x="8388964" y="367313"/>
                  <a:pt x="8406825" y="370494"/>
                </a:cubicBezTo>
                <a:cubicBezTo>
                  <a:pt x="8403159" y="369066"/>
                  <a:pt x="8400806" y="367676"/>
                  <a:pt x="8401090" y="366368"/>
                </a:cubicBezTo>
                <a:lnTo>
                  <a:pt x="8409136" y="363453"/>
                </a:lnTo>
                <a:lnTo>
                  <a:pt x="8374651" y="363518"/>
                </a:lnTo>
                <a:cubicBezTo>
                  <a:pt x="8364933" y="362597"/>
                  <a:pt x="8356692" y="361146"/>
                  <a:pt x="8348919" y="360410"/>
                </a:cubicBezTo>
                <a:cubicBezTo>
                  <a:pt x="8341146" y="359673"/>
                  <a:pt x="8332076" y="358814"/>
                  <a:pt x="8321347" y="359134"/>
                </a:cubicBezTo>
                <a:close/>
                <a:moveTo>
                  <a:pt x="8248996" y="356291"/>
                </a:moveTo>
                <a:cubicBezTo>
                  <a:pt x="8231992" y="360031"/>
                  <a:pt x="8240902" y="366228"/>
                  <a:pt x="8216853" y="366624"/>
                </a:cubicBezTo>
                <a:lnTo>
                  <a:pt x="8187211" y="365785"/>
                </a:lnTo>
                <a:lnTo>
                  <a:pt x="8191332" y="368998"/>
                </a:lnTo>
                <a:cubicBezTo>
                  <a:pt x="8199584" y="372019"/>
                  <a:pt x="8208993" y="372875"/>
                  <a:pt x="8219090" y="372528"/>
                </a:cubicBezTo>
                <a:cubicBezTo>
                  <a:pt x="8229184" y="372181"/>
                  <a:pt x="8239964" y="370630"/>
                  <a:pt x="8250952" y="368841"/>
                </a:cubicBezTo>
                <a:lnTo>
                  <a:pt x="8281485" y="364117"/>
                </a:lnTo>
                <a:lnTo>
                  <a:pt x="8269595" y="359915"/>
                </a:lnTo>
                <a:cubicBezTo>
                  <a:pt x="8265838" y="357887"/>
                  <a:pt x="8261020" y="356093"/>
                  <a:pt x="8248996" y="356291"/>
                </a:cubicBezTo>
                <a:close/>
                <a:moveTo>
                  <a:pt x="8417339" y="353515"/>
                </a:moveTo>
                <a:cubicBezTo>
                  <a:pt x="8420861" y="355187"/>
                  <a:pt x="8420499" y="356492"/>
                  <a:pt x="8418423" y="357966"/>
                </a:cubicBezTo>
                <a:lnTo>
                  <a:pt x="8409416" y="363351"/>
                </a:lnTo>
                <a:lnTo>
                  <a:pt x="8411145" y="362724"/>
                </a:lnTo>
                <a:cubicBezTo>
                  <a:pt x="8444799" y="366392"/>
                  <a:pt x="8504952" y="357703"/>
                  <a:pt x="8525825" y="371514"/>
                </a:cubicBezTo>
                <a:lnTo>
                  <a:pt x="8560447" y="368127"/>
                </a:lnTo>
                <a:lnTo>
                  <a:pt x="8504226" y="359076"/>
                </a:lnTo>
                <a:cubicBezTo>
                  <a:pt x="8478031" y="355255"/>
                  <a:pt x="8450823" y="352675"/>
                  <a:pt x="8417339" y="353515"/>
                </a:cubicBezTo>
                <a:close/>
                <a:moveTo>
                  <a:pt x="10686688" y="353502"/>
                </a:moveTo>
                <a:cubicBezTo>
                  <a:pt x="10688683" y="350051"/>
                  <a:pt x="10667746" y="358480"/>
                  <a:pt x="10666500" y="353688"/>
                </a:cubicBezTo>
                <a:cubicBezTo>
                  <a:pt x="10656031" y="357903"/>
                  <a:pt x="10642323" y="360773"/>
                  <a:pt x="10640328" y="364222"/>
                </a:cubicBezTo>
                <a:lnTo>
                  <a:pt x="10611244" y="372217"/>
                </a:lnTo>
                <a:lnTo>
                  <a:pt x="10619821" y="373964"/>
                </a:lnTo>
                <a:cubicBezTo>
                  <a:pt x="10600611" y="384107"/>
                  <a:pt x="10600611" y="384107"/>
                  <a:pt x="10587484" y="386717"/>
                </a:cubicBezTo>
                <a:lnTo>
                  <a:pt x="10587653" y="393009"/>
                </a:lnTo>
                <a:lnTo>
                  <a:pt x="10620160" y="386547"/>
                </a:lnTo>
                <a:cubicBezTo>
                  <a:pt x="10626802" y="388223"/>
                  <a:pt x="10641337" y="385334"/>
                  <a:pt x="10655829" y="380913"/>
                </a:cubicBezTo>
                <a:lnTo>
                  <a:pt x="10690892" y="366240"/>
                </a:lnTo>
                <a:lnTo>
                  <a:pt x="10654535" y="374386"/>
                </a:lnTo>
                <a:cubicBezTo>
                  <a:pt x="10652043" y="364802"/>
                  <a:pt x="10674226" y="361165"/>
                  <a:pt x="10686688" y="353502"/>
                </a:cubicBezTo>
                <a:close/>
                <a:moveTo>
                  <a:pt x="10938589" y="344555"/>
                </a:moveTo>
                <a:lnTo>
                  <a:pt x="10923870" y="348323"/>
                </a:lnTo>
                <a:lnTo>
                  <a:pt x="10926509" y="350615"/>
                </a:lnTo>
                <a:close/>
                <a:moveTo>
                  <a:pt x="10607230" y="343499"/>
                </a:moveTo>
                <a:lnTo>
                  <a:pt x="10591911" y="344227"/>
                </a:lnTo>
                <a:cubicBezTo>
                  <a:pt x="10564478" y="345910"/>
                  <a:pt x="10536281" y="348966"/>
                  <a:pt x="10502438" y="356508"/>
                </a:cubicBezTo>
                <a:cubicBezTo>
                  <a:pt x="10510311" y="358236"/>
                  <a:pt x="10502071" y="361713"/>
                  <a:pt x="10496333" y="367498"/>
                </a:cubicBezTo>
                <a:lnTo>
                  <a:pt x="10495780" y="367608"/>
                </a:lnTo>
                <a:lnTo>
                  <a:pt x="10499493" y="369520"/>
                </a:lnTo>
                <a:lnTo>
                  <a:pt x="10503062" y="368417"/>
                </a:lnTo>
                <a:lnTo>
                  <a:pt x="10503682" y="369601"/>
                </a:lnTo>
                <a:lnTo>
                  <a:pt x="10500813" y="370200"/>
                </a:lnTo>
                <a:lnTo>
                  <a:pt x="10502131" y="370880"/>
                </a:lnTo>
                <a:lnTo>
                  <a:pt x="10511097" y="368930"/>
                </a:lnTo>
                <a:cubicBezTo>
                  <a:pt x="10516393" y="368454"/>
                  <a:pt x="10521440" y="368407"/>
                  <a:pt x="10525677" y="368024"/>
                </a:cubicBezTo>
                <a:cubicBezTo>
                  <a:pt x="10549853" y="360938"/>
                  <a:pt x="10574528" y="352992"/>
                  <a:pt x="10600015" y="345378"/>
                </a:cubicBezTo>
                <a:close/>
                <a:moveTo>
                  <a:pt x="2775438" y="319955"/>
                </a:moveTo>
                <a:cubicBezTo>
                  <a:pt x="2775438" y="319955"/>
                  <a:pt x="2775438" y="319955"/>
                  <a:pt x="2773142" y="322057"/>
                </a:cubicBezTo>
                <a:lnTo>
                  <a:pt x="2781517" y="322793"/>
                </a:lnTo>
                <a:lnTo>
                  <a:pt x="2783076" y="323521"/>
                </a:lnTo>
                <a:cubicBezTo>
                  <a:pt x="2782558" y="327513"/>
                  <a:pt x="2778481" y="327726"/>
                  <a:pt x="2776702" y="325837"/>
                </a:cubicBezTo>
                <a:cubicBezTo>
                  <a:pt x="2774403" y="327940"/>
                  <a:pt x="2774403" y="327940"/>
                  <a:pt x="2774403" y="327940"/>
                </a:cubicBezTo>
                <a:lnTo>
                  <a:pt x="2824184" y="338367"/>
                </a:lnTo>
                <a:lnTo>
                  <a:pt x="2835352" y="339125"/>
                </a:lnTo>
                <a:lnTo>
                  <a:pt x="2839153" y="340648"/>
                </a:lnTo>
                <a:lnTo>
                  <a:pt x="2865515" y="344075"/>
                </a:lnTo>
                <a:lnTo>
                  <a:pt x="2873719" y="337831"/>
                </a:lnTo>
                <a:lnTo>
                  <a:pt x="2880797" y="330746"/>
                </a:lnTo>
                <a:lnTo>
                  <a:pt x="2873520" y="328705"/>
                </a:lnTo>
                <a:cubicBezTo>
                  <a:pt x="2858103" y="330502"/>
                  <a:pt x="2842624" y="328833"/>
                  <a:pt x="2826196" y="326719"/>
                </a:cubicBezTo>
                <a:lnTo>
                  <a:pt x="2781517" y="322793"/>
                </a:lnTo>
                <a:close/>
                <a:moveTo>
                  <a:pt x="11085230" y="296299"/>
                </a:moveTo>
                <a:cubicBezTo>
                  <a:pt x="11059807" y="298591"/>
                  <a:pt x="11041737" y="298587"/>
                  <a:pt x="11026503" y="299757"/>
                </a:cubicBezTo>
                <a:lnTo>
                  <a:pt x="11003765" y="305483"/>
                </a:lnTo>
                <a:lnTo>
                  <a:pt x="11006822" y="308389"/>
                </a:lnTo>
                <a:cubicBezTo>
                  <a:pt x="10989843" y="312357"/>
                  <a:pt x="10972859" y="316326"/>
                  <a:pt x="10950888" y="323091"/>
                </a:cubicBezTo>
                <a:cubicBezTo>
                  <a:pt x="10960344" y="309459"/>
                  <a:pt x="10938375" y="316226"/>
                  <a:pt x="10933384" y="319023"/>
                </a:cubicBezTo>
                <a:lnTo>
                  <a:pt x="10936481" y="312110"/>
                </a:lnTo>
                <a:lnTo>
                  <a:pt x="10927459" y="312164"/>
                </a:lnTo>
                <a:cubicBezTo>
                  <a:pt x="10916990" y="316379"/>
                  <a:pt x="10928704" y="316958"/>
                  <a:pt x="10926711" y="320407"/>
                </a:cubicBezTo>
                <a:cubicBezTo>
                  <a:pt x="10909763" y="321936"/>
                  <a:pt x="10892813" y="323465"/>
                  <a:pt x="10870630" y="327100"/>
                </a:cubicBezTo>
                <a:lnTo>
                  <a:pt x="10869294" y="320992"/>
                </a:lnTo>
                <a:lnTo>
                  <a:pt x="10857934" y="325231"/>
                </a:lnTo>
                <a:cubicBezTo>
                  <a:pt x="10857934" y="325231"/>
                  <a:pt x="10861435" y="326045"/>
                  <a:pt x="10861435" y="326045"/>
                </a:cubicBezTo>
                <a:cubicBezTo>
                  <a:pt x="10866426" y="323247"/>
                  <a:pt x="10864934" y="326860"/>
                  <a:pt x="10864934" y="326860"/>
                </a:cubicBezTo>
                <a:cubicBezTo>
                  <a:pt x="10864934" y="326860"/>
                  <a:pt x="10859949" y="329658"/>
                  <a:pt x="10859949" y="329658"/>
                </a:cubicBezTo>
                <a:cubicBezTo>
                  <a:pt x="10854958" y="332455"/>
                  <a:pt x="10851458" y="331639"/>
                  <a:pt x="10851458" y="331639"/>
                </a:cubicBezTo>
                <a:cubicBezTo>
                  <a:pt x="10851458" y="331639"/>
                  <a:pt x="10851458" y="331639"/>
                  <a:pt x="10854958" y="332455"/>
                </a:cubicBezTo>
                <a:cubicBezTo>
                  <a:pt x="10858459" y="333268"/>
                  <a:pt x="10826508" y="345630"/>
                  <a:pt x="10829486" y="338407"/>
                </a:cubicBezTo>
                <a:cubicBezTo>
                  <a:pt x="10829486" y="338407"/>
                  <a:pt x="10829486" y="338407"/>
                  <a:pt x="10827998" y="342018"/>
                </a:cubicBezTo>
                <a:cubicBezTo>
                  <a:pt x="10827998" y="342018"/>
                  <a:pt x="10824495" y="341205"/>
                  <a:pt x="10823007" y="344816"/>
                </a:cubicBezTo>
                <a:cubicBezTo>
                  <a:pt x="10823007" y="344816"/>
                  <a:pt x="10819506" y="344003"/>
                  <a:pt x="10819506" y="344003"/>
                </a:cubicBezTo>
                <a:cubicBezTo>
                  <a:pt x="10816005" y="343189"/>
                  <a:pt x="10816005" y="343189"/>
                  <a:pt x="10816005" y="343189"/>
                </a:cubicBezTo>
                <a:cubicBezTo>
                  <a:pt x="10816005" y="343189"/>
                  <a:pt x="10816005" y="343189"/>
                  <a:pt x="10820994" y="340392"/>
                </a:cubicBezTo>
                <a:cubicBezTo>
                  <a:pt x="10820994" y="340392"/>
                  <a:pt x="10820994" y="340392"/>
                  <a:pt x="10817494" y="339577"/>
                </a:cubicBezTo>
                <a:cubicBezTo>
                  <a:pt x="10785543" y="351938"/>
                  <a:pt x="10814518" y="346802"/>
                  <a:pt x="10813027" y="350412"/>
                </a:cubicBezTo>
                <a:cubicBezTo>
                  <a:pt x="10815040" y="354838"/>
                  <a:pt x="10805061" y="360433"/>
                  <a:pt x="10805061" y="360433"/>
                </a:cubicBezTo>
                <a:cubicBezTo>
                  <a:pt x="10806067" y="362645"/>
                  <a:pt x="10814185" y="361565"/>
                  <a:pt x="10820183" y="360979"/>
                </a:cubicBezTo>
                <a:lnTo>
                  <a:pt x="10822462" y="360968"/>
                </a:lnTo>
                <a:lnTo>
                  <a:pt x="10822073" y="346407"/>
                </a:lnTo>
                <a:cubicBezTo>
                  <a:pt x="10835360" y="349758"/>
                  <a:pt x="10848488" y="347149"/>
                  <a:pt x="10854738" y="345906"/>
                </a:cubicBezTo>
                <a:lnTo>
                  <a:pt x="10855246" y="364782"/>
                </a:lnTo>
                <a:lnTo>
                  <a:pt x="10876235" y="359555"/>
                </a:lnTo>
                <a:lnTo>
                  <a:pt x="10872298" y="354727"/>
                </a:lnTo>
                <a:cubicBezTo>
                  <a:pt x="10872066" y="353501"/>
                  <a:pt x="10873939" y="352208"/>
                  <a:pt x="10880333" y="348721"/>
                </a:cubicBezTo>
                <a:cubicBezTo>
                  <a:pt x="10883448" y="350273"/>
                  <a:pt x="10888979" y="349693"/>
                  <a:pt x="10895723" y="348045"/>
                </a:cubicBezTo>
                <a:lnTo>
                  <a:pt x="10898190" y="347276"/>
                </a:lnTo>
                <a:lnTo>
                  <a:pt x="10913499" y="334224"/>
                </a:lnTo>
                <a:lnTo>
                  <a:pt x="10917730" y="341175"/>
                </a:lnTo>
                <a:lnTo>
                  <a:pt x="10918368" y="340976"/>
                </a:lnTo>
                <a:cubicBezTo>
                  <a:pt x="10917442" y="336065"/>
                  <a:pt x="10926172" y="333742"/>
                  <a:pt x="10938175" y="331937"/>
                </a:cubicBezTo>
                <a:lnTo>
                  <a:pt x="10974992" y="326395"/>
                </a:lnTo>
                <a:lnTo>
                  <a:pt x="11011623" y="311375"/>
                </a:lnTo>
                <a:lnTo>
                  <a:pt x="11058620" y="303428"/>
                </a:lnTo>
                <a:lnTo>
                  <a:pt x="11077112" y="298275"/>
                </a:lnTo>
                <a:lnTo>
                  <a:pt x="11085244" y="296460"/>
                </a:lnTo>
                <a:close/>
                <a:moveTo>
                  <a:pt x="10885337" y="294710"/>
                </a:moveTo>
                <a:cubicBezTo>
                  <a:pt x="10867143" y="291446"/>
                  <a:pt x="10803087" y="311938"/>
                  <a:pt x="10780904" y="315574"/>
                </a:cubicBezTo>
                <a:cubicBezTo>
                  <a:pt x="10780904" y="315574"/>
                  <a:pt x="10784145" y="316916"/>
                  <a:pt x="10784145" y="316916"/>
                </a:cubicBezTo>
                <a:cubicBezTo>
                  <a:pt x="10789380" y="314810"/>
                  <a:pt x="10787385" y="318260"/>
                  <a:pt x="10787385" y="318260"/>
                </a:cubicBezTo>
                <a:cubicBezTo>
                  <a:pt x="10787385" y="318260"/>
                  <a:pt x="10782151" y="320365"/>
                  <a:pt x="10782151" y="320365"/>
                </a:cubicBezTo>
                <a:cubicBezTo>
                  <a:pt x="10776917" y="322474"/>
                  <a:pt x="10773677" y="321130"/>
                  <a:pt x="10773677" y="321130"/>
                </a:cubicBezTo>
                <a:cubicBezTo>
                  <a:pt x="10773677" y="321130"/>
                  <a:pt x="10773677" y="321130"/>
                  <a:pt x="10776917" y="322474"/>
                </a:cubicBezTo>
                <a:lnTo>
                  <a:pt x="10772009" y="324073"/>
                </a:lnTo>
                <a:lnTo>
                  <a:pt x="10773850" y="324506"/>
                </a:lnTo>
                <a:lnTo>
                  <a:pt x="10731133" y="338586"/>
                </a:lnTo>
                <a:lnTo>
                  <a:pt x="10729651" y="340839"/>
                </a:lnTo>
                <a:cubicBezTo>
                  <a:pt x="10727192" y="342492"/>
                  <a:pt x="10724574" y="343545"/>
                  <a:pt x="10724574" y="343545"/>
                </a:cubicBezTo>
                <a:cubicBezTo>
                  <a:pt x="10725819" y="348338"/>
                  <a:pt x="10756477" y="343937"/>
                  <a:pt x="10740773" y="350258"/>
                </a:cubicBezTo>
                <a:cubicBezTo>
                  <a:pt x="10730305" y="354472"/>
                  <a:pt x="10719837" y="358686"/>
                  <a:pt x="10706440" y="362755"/>
                </a:cubicBezTo>
                <a:lnTo>
                  <a:pt x="10691366" y="366133"/>
                </a:lnTo>
                <a:lnTo>
                  <a:pt x="10702839" y="370748"/>
                </a:lnTo>
                <a:lnTo>
                  <a:pt x="10756047" y="349041"/>
                </a:lnTo>
                <a:cubicBezTo>
                  <a:pt x="10769528" y="344258"/>
                  <a:pt x="10783008" y="339477"/>
                  <a:pt x="10799989" y="335509"/>
                </a:cubicBezTo>
                <a:lnTo>
                  <a:pt x="10856448" y="317118"/>
                </a:lnTo>
                <a:lnTo>
                  <a:pt x="10862314" y="307619"/>
                </a:lnTo>
                <a:cubicBezTo>
                  <a:pt x="10868140" y="303618"/>
                  <a:pt x="10876491" y="299594"/>
                  <a:pt x="10885337" y="294710"/>
                </a:cubicBezTo>
                <a:close/>
                <a:moveTo>
                  <a:pt x="8592293" y="57269"/>
                </a:moveTo>
                <a:cubicBezTo>
                  <a:pt x="8592293" y="57269"/>
                  <a:pt x="8592293" y="57269"/>
                  <a:pt x="8590961" y="58251"/>
                </a:cubicBezTo>
                <a:lnTo>
                  <a:pt x="8595231" y="59211"/>
                </a:lnTo>
                <a:lnTo>
                  <a:pt x="8595985" y="59707"/>
                </a:lnTo>
                <a:cubicBezTo>
                  <a:pt x="8595433" y="61830"/>
                  <a:pt x="8593315" y="61673"/>
                  <a:pt x="8592531" y="60533"/>
                </a:cubicBezTo>
                <a:cubicBezTo>
                  <a:pt x="8591196" y="61518"/>
                  <a:pt x="8591196" y="61518"/>
                  <a:pt x="8591196" y="61518"/>
                </a:cubicBezTo>
                <a:lnTo>
                  <a:pt x="8600163" y="64343"/>
                </a:lnTo>
                <a:lnTo>
                  <a:pt x="8612290" y="63037"/>
                </a:lnTo>
                <a:lnTo>
                  <a:pt x="8595231" y="59211"/>
                </a:lnTo>
                <a:close/>
                <a:moveTo>
                  <a:pt x="8335730" y="34972"/>
                </a:moveTo>
                <a:cubicBezTo>
                  <a:pt x="8322470" y="36150"/>
                  <a:pt x="8325921" y="35324"/>
                  <a:pt x="8314782" y="36660"/>
                </a:cubicBezTo>
                <a:cubicBezTo>
                  <a:pt x="8310546" y="36347"/>
                  <a:pt x="8306307" y="36031"/>
                  <a:pt x="8299953" y="35561"/>
                </a:cubicBezTo>
                <a:lnTo>
                  <a:pt x="8293303" y="36139"/>
                </a:lnTo>
                <a:lnTo>
                  <a:pt x="8342786" y="39461"/>
                </a:lnTo>
                <a:cubicBezTo>
                  <a:pt x="8374144" y="43606"/>
                  <a:pt x="8402217" y="48992"/>
                  <a:pt x="8425440" y="53780"/>
                </a:cubicBezTo>
                <a:lnTo>
                  <a:pt x="8460017" y="46907"/>
                </a:lnTo>
                <a:lnTo>
                  <a:pt x="8452478" y="46886"/>
                </a:lnTo>
                <a:cubicBezTo>
                  <a:pt x="8441102" y="44959"/>
                  <a:pt x="8429726" y="43033"/>
                  <a:pt x="8419918" y="43386"/>
                </a:cubicBezTo>
                <a:cubicBezTo>
                  <a:pt x="8428392" y="44015"/>
                  <a:pt x="8427844" y="46139"/>
                  <a:pt x="8429961" y="46296"/>
                </a:cubicBezTo>
                <a:cubicBezTo>
                  <a:pt x="8426510" y="47122"/>
                  <a:pt x="8427294" y="48261"/>
                  <a:pt x="8425960" y="49245"/>
                </a:cubicBezTo>
                <a:cubicBezTo>
                  <a:pt x="8414583" y="47318"/>
                  <a:pt x="8411917" y="49284"/>
                  <a:pt x="8401323" y="48497"/>
                </a:cubicBezTo>
                <a:cubicBezTo>
                  <a:pt x="8400540" y="47358"/>
                  <a:pt x="8399754" y="46218"/>
                  <a:pt x="8397635" y="46060"/>
                </a:cubicBezTo>
                <a:cubicBezTo>
                  <a:pt x="8399519" y="42953"/>
                  <a:pt x="8405088" y="42286"/>
                  <a:pt x="8401401" y="39848"/>
                </a:cubicBezTo>
                <a:cubicBezTo>
                  <a:pt x="8389476" y="40044"/>
                  <a:pt x="8381787" y="40555"/>
                  <a:pt x="8371194" y="39768"/>
                </a:cubicBezTo>
                <a:cubicBezTo>
                  <a:pt x="8362721" y="39139"/>
                  <a:pt x="8352913" y="39493"/>
                  <a:pt x="8337299" y="37252"/>
                </a:cubicBezTo>
                <a:cubicBezTo>
                  <a:pt x="8337299" y="37252"/>
                  <a:pt x="8337848" y="35128"/>
                  <a:pt x="8335730" y="34972"/>
                </a:cubicBezTo>
                <a:close/>
                <a:moveTo>
                  <a:pt x="8238040" y="25375"/>
                </a:moveTo>
                <a:cubicBezTo>
                  <a:pt x="8224737" y="28179"/>
                  <a:pt x="8228131" y="26947"/>
                  <a:pt x="8217001" y="29638"/>
                </a:cubicBezTo>
                <a:cubicBezTo>
                  <a:pt x="8212659" y="29865"/>
                  <a:pt x="8208317" y="30092"/>
                  <a:pt x="8201803" y="30431"/>
                </a:cubicBezTo>
                <a:cubicBezTo>
                  <a:pt x="8188836" y="34802"/>
                  <a:pt x="8175909" y="36796"/>
                  <a:pt x="8162320" y="38692"/>
                </a:cubicBezTo>
                <a:lnTo>
                  <a:pt x="8155054" y="39976"/>
                </a:lnTo>
                <a:lnTo>
                  <a:pt x="8184770" y="35394"/>
                </a:lnTo>
                <a:cubicBezTo>
                  <a:pt x="8203621" y="33536"/>
                  <a:pt x="8222234" y="32678"/>
                  <a:pt x="8240419" y="32590"/>
                </a:cubicBezTo>
                <a:lnTo>
                  <a:pt x="8242549" y="32733"/>
                </a:lnTo>
                <a:lnTo>
                  <a:pt x="8242522" y="28029"/>
                </a:lnTo>
                <a:lnTo>
                  <a:pt x="8264254" y="27499"/>
                </a:lnTo>
                <a:cubicBezTo>
                  <a:pt x="8265979" y="27087"/>
                  <a:pt x="8268038" y="26427"/>
                  <a:pt x="8270197" y="25911"/>
                </a:cubicBezTo>
                <a:lnTo>
                  <a:pt x="8271869" y="25724"/>
                </a:lnTo>
                <a:lnTo>
                  <a:pt x="8239934" y="27388"/>
                </a:lnTo>
                <a:cubicBezTo>
                  <a:pt x="8239934" y="27388"/>
                  <a:pt x="8240212" y="25262"/>
                  <a:pt x="8238040" y="25375"/>
                </a:cubicBezTo>
                <a:close/>
                <a:moveTo>
                  <a:pt x="8305345" y="21868"/>
                </a:moveTo>
                <a:lnTo>
                  <a:pt x="8284324" y="24410"/>
                </a:lnTo>
                <a:lnTo>
                  <a:pt x="8305798" y="23988"/>
                </a:lnTo>
                <a:close/>
                <a:moveTo>
                  <a:pt x="8395058" y="430"/>
                </a:moveTo>
                <a:cubicBezTo>
                  <a:pt x="8399686" y="1112"/>
                  <a:pt x="8405449" y="2395"/>
                  <a:pt x="8410265" y="2672"/>
                </a:cubicBezTo>
                <a:cubicBezTo>
                  <a:pt x="8436041" y="3440"/>
                  <a:pt x="8464267" y="1969"/>
                  <a:pt x="8490716" y="5870"/>
                </a:cubicBezTo>
                <a:cubicBezTo>
                  <a:pt x="8493833" y="6763"/>
                  <a:pt x="8494782" y="7769"/>
                  <a:pt x="8497899" y="8663"/>
                </a:cubicBezTo>
                <a:cubicBezTo>
                  <a:pt x="8506309" y="10335"/>
                  <a:pt x="8524624" y="10436"/>
                  <a:pt x="8529639" y="13344"/>
                </a:cubicBezTo>
                <a:cubicBezTo>
                  <a:pt x="8529915" y="11218"/>
                  <a:pt x="8531137" y="10097"/>
                  <a:pt x="8535204" y="11998"/>
                </a:cubicBezTo>
                <a:cubicBezTo>
                  <a:pt x="8537375" y="11882"/>
                  <a:pt x="8548626" y="16577"/>
                  <a:pt x="8549849" y="15456"/>
                </a:cubicBezTo>
                <a:cubicBezTo>
                  <a:pt x="8547680" y="15570"/>
                  <a:pt x="8548903" y="14451"/>
                  <a:pt x="8547952" y="13443"/>
                </a:cubicBezTo>
                <a:lnTo>
                  <a:pt x="8559152" y="16051"/>
                </a:lnTo>
                <a:lnTo>
                  <a:pt x="8559893" y="21238"/>
                </a:lnTo>
                <a:lnTo>
                  <a:pt x="8553637" y="19482"/>
                </a:lnTo>
                <a:cubicBezTo>
                  <a:pt x="8545431" y="20437"/>
                  <a:pt x="8537190" y="19548"/>
                  <a:pt x="8528440" y="18419"/>
                </a:cubicBezTo>
                <a:lnTo>
                  <a:pt x="8504650" y="16327"/>
                </a:lnTo>
                <a:lnTo>
                  <a:pt x="8501414" y="14814"/>
                </a:lnTo>
                <a:cubicBezTo>
                  <a:pt x="8501414" y="14814"/>
                  <a:pt x="8501414" y="14814"/>
                  <a:pt x="8500191" y="15933"/>
                </a:cubicBezTo>
                <a:lnTo>
                  <a:pt x="8504650" y="16327"/>
                </a:lnTo>
                <a:lnTo>
                  <a:pt x="8505481" y="16714"/>
                </a:lnTo>
                <a:cubicBezTo>
                  <a:pt x="8505204" y="18838"/>
                  <a:pt x="8503034" y="18953"/>
                  <a:pt x="8502086" y="17948"/>
                </a:cubicBezTo>
                <a:cubicBezTo>
                  <a:pt x="8500862" y="19065"/>
                  <a:pt x="8500862" y="19065"/>
                  <a:pt x="8500862" y="19065"/>
                </a:cubicBezTo>
                <a:cubicBezTo>
                  <a:pt x="8518626" y="23418"/>
                  <a:pt x="8540731" y="27546"/>
                  <a:pt x="8557822" y="28766"/>
                </a:cubicBezTo>
                <a:lnTo>
                  <a:pt x="8561141" y="29965"/>
                </a:lnTo>
                <a:lnTo>
                  <a:pt x="8562160" y="37108"/>
                </a:lnTo>
                <a:lnTo>
                  <a:pt x="8532992" y="31117"/>
                </a:lnTo>
                <a:cubicBezTo>
                  <a:pt x="8516919" y="28257"/>
                  <a:pt x="8502068" y="26393"/>
                  <a:pt x="8487008" y="26123"/>
                </a:cubicBezTo>
                <a:cubicBezTo>
                  <a:pt x="8477650" y="23442"/>
                  <a:pt x="8463954" y="20989"/>
                  <a:pt x="8455269" y="21444"/>
                </a:cubicBezTo>
                <a:cubicBezTo>
                  <a:pt x="8461230" y="25353"/>
                  <a:pt x="8452547" y="25809"/>
                  <a:pt x="8453218" y="28939"/>
                </a:cubicBezTo>
                <a:cubicBezTo>
                  <a:pt x="8448875" y="29166"/>
                  <a:pt x="8449152" y="27041"/>
                  <a:pt x="8443862" y="26260"/>
                </a:cubicBezTo>
                <a:cubicBezTo>
                  <a:pt x="8436401" y="25594"/>
                  <a:pt x="8452547" y="25809"/>
                  <a:pt x="8445362" y="23014"/>
                </a:cubicBezTo>
                <a:cubicBezTo>
                  <a:pt x="8425150" y="20902"/>
                  <a:pt x="8408729" y="22813"/>
                  <a:pt x="8388793" y="18573"/>
                </a:cubicBezTo>
                <a:cubicBezTo>
                  <a:pt x="8380780" y="22158"/>
                  <a:pt x="8368977" y="21717"/>
                  <a:pt x="8358122" y="22283"/>
                </a:cubicBezTo>
                <a:cubicBezTo>
                  <a:pt x="8346318" y="21843"/>
                  <a:pt x="8334515" y="21401"/>
                  <a:pt x="8324608" y="22974"/>
                </a:cubicBezTo>
                <a:lnTo>
                  <a:pt x="8328464" y="23542"/>
                </a:lnTo>
                <a:lnTo>
                  <a:pt x="8336507" y="23385"/>
                </a:lnTo>
                <a:lnTo>
                  <a:pt x="8337143" y="25338"/>
                </a:lnTo>
                <a:cubicBezTo>
                  <a:pt x="8355423" y="25612"/>
                  <a:pt x="8366016" y="26399"/>
                  <a:pt x="8384296" y="26674"/>
                </a:cubicBezTo>
                <a:cubicBezTo>
                  <a:pt x="8389319" y="28130"/>
                  <a:pt x="8392222" y="29428"/>
                  <a:pt x="8396457" y="29743"/>
                </a:cubicBezTo>
                <a:cubicBezTo>
                  <a:pt x="8416858" y="30174"/>
                  <a:pt x="8438042" y="31748"/>
                  <a:pt x="8458677" y="35443"/>
                </a:cubicBezTo>
                <a:cubicBezTo>
                  <a:pt x="8468602" y="36722"/>
                  <a:pt x="8478195" y="38246"/>
                  <a:pt x="8487854" y="39504"/>
                </a:cubicBezTo>
                <a:lnTo>
                  <a:pt x="8494470" y="40057"/>
                </a:lnTo>
                <a:lnTo>
                  <a:pt x="8503581" y="38247"/>
                </a:lnTo>
                <a:lnTo>
                  <a:pt x="8515064" y="41774"/>
                </a:lnTo>
                <a:lnTo>
                  <a:pt x="8515272" y="41791"/>
                </a:lnTo>
                <a:lnTo>
                  <a:pt x="8515326" y="41816"/>
                </a:lnTo>
                <a:cubicBezTo>
                  <a:pt x="8515326" y="41816"/>
                  <a:pt x="8515326" y="41816"/>
                  <a:pt x="8517446" y="41972"/>
                </a:cubicBezTo>
                <a:lnTo>
                  <a:pt x="8515272" y="41791"/>
                </a:lnTo>
                <a:lnTo>
                  <a:pt x="8512422" y="40518"/>
                </a:lnTo>
                <a:cubicBezTo>
                  <a:pt x="8513755" y="39535"/>
                  <a:pt x="8515090" y="38551"/>
                  <a:pt x="8517993" y="39850"/>
                </a:cubicBezTo>
                <a:cubicBezTo>
                  <a:pt x="8517993" y="39850"/>
                  <a:pt x="8520111" y="40006"/>
                  <a:pt x="8520111" y="40006"/>
                </a:cubicBezTo>
                <a:cubicBezTo>
                  <a:pt x="8521448" y="39025"/>
                  <a:pt x="8520661" y="37882"/>
                  <a:pt x="8519327" y="38866"/>
                </a:cubicBezTo>
                <a:cubicBezTo>
                  <a:pt x="8505048" y="35643"/>
                  <a:pt x="8482530" y="35052"/>
                  <a:pt x="8465347" y="30530"/>
                </a:cubicBezTo>
                <a:cubicBezTo>
                  <a:pt x="8465110" y="27265"/>
                  <a:pt x="8462991" y="27109"/>
                  <a:pt x="8468562" y="26440"/>
                </a:cubicBezTo>
                <a:cubicBezTo>
                  <a:pt x="8470132" y="28721"/>
                  <a:pt x="8476487" y="29193"/>
                  <a:pt x="8482842" y="29664"/>
                </a:cubicBezTo>
                <a:cubicBezTo>
                  <a:pt x="8483942" y="25419"/>
                  <a:pt x="8496338" y="31748"/>
                  <a:pt x="8505596" y="33519"/>
                </a:cubicBezTo>
                <a:cubicBezTo>
                  <a:pt x="8530470" y="37529"/>
                  <a:pt x="8558008" y="39576"/>
                  <a:pt x="8583113" y="46851"/>
                </a:cubicBezTo>
                <a:cubicBezTo>
                  <a:pt x="8586018" y="48147"/>
                  <a:pt x="8586804" y="49287"/>
                  <a:pt x="8589704" y="50586"/>
                </a:cubicBezTo>
                <a:cubicBezTo>
                  <a:pt x="8597630" y="53339"/>
                  <a:pt x="8615361" y="55736"/>
                  <a:pt x="8619835" y="59315"/>
                </a:cubicBezTo>
                <a:cubicBezTo>
                  <a:pt x="8620381" y="57192"/>
                  <a:pt x="8621718" y="56207"/>
                  <a:pt x="8625402" y="58647"/>
                </a:cubicBezTo>
                <a:lnTo>
                  <a:pt x="8630913" y="61034"/>
                </a:lnTo>
                <a:lnTo>
                  <a:pt x="8647424" y="59256"/>
                </a:lnTo>
                <a:cubicBezTo>
                  <a:pt x="8654810" y="76763"/>
                  <a:pt x="8680774" y="84254"/>
                  <a:pt x="8687984" y="95140"/>
                </a:cubicBezTo>
                <a:lnTo>
                  <a:pt x="8688978" y="132230"/>
                </a:lnTo>
                <a:cubicBezTo>
                  <a:pt x="8696034" y="137486"/>
                  <a:pt x="8722458" y="138559"/>
                  <a:pt x="8728871" y="143277"/>
                </a:cubicBezTo>
                <a:cubicBezTo>
                  <a:pt x="8683157" y="149369"/>
                  <a:pt x="8652422" y="163303"/>
                  <a:pt x="8625033" y="178902"/>
                </a:cubicBezTo>
                <a:lnTo>
                  <a:pt x="8597678" y="195220"/>
                </a:lnTo>
                <a:lnTo>
                  <a:pt x="8605438" y="192517"/>
                </a:lnTo>
                <a:lnTo>
                  <a:pt x="8623402" y="186863"/>
                </a:lnTo>
                <a:lnTo>
                  <a:pt x="8626805" y="197775"/>
                </a:lnTo>
                <a:lnTo>
                  <a:pt x="8604953" y="204000"/>
                </a:lnTo>
                <a:cubicBezTo>
                  <a:pt x="8603321" y="204833"/>
                  <a:pt x="8601421" y="205979"/>
                  <a:pt x="8599380" y="207022"/>
                </a:cubicBezTo>
                <a:lnTo>
                  <a:pt x="8594628" y="208798"/>
                </a:lnTo>
                <a:lnTo>
                  <a:pt x="8594471" y="208741"/>
                </a:lnTo>
                <a:cubicBezTo>
                  <a:pt x="8594059" y="208686"/>
                  <a:pt x="8593512" y="208792"/>
                  <a:pt x="8592973" y="209419"/>
                </a:cubicBezTo>
                <a:lnTo>
                  <a:pt x="8594628" y="208798"/>
                </a:lnTo>
                <a:lnTo>
                  <a:pt x="8595162" y="209001"/>
                </a:lnTo>
                <a:cubicBezTo>
                  <a:pt x="8595697" y="208377"/>
                  <a:pt x="8596247" y="208272"/>
                  <a:pt x="8596524" y="208480"/>
                </a:cubicBezTo>
                <a:lnTo>
                  <a:pt x="8596417" y="209068"/>
                </a:lnTo>
                <a:lnTo>
                  <a:pt x="8541277" y="224516"/>
                </a:lnTo>
                <a:lnTo>
                  <a:pt x="8541265" y="224523"/>
                </a:lnTo>
                <a:cubicBezTo>
                  <a:pt x="8521739" y="234563"/>
                  <a:pt x="8495643" y="239750"/>
                  <a:pt x="8470341" y="242409"/>
                </a:cubicBezTo>
                <a:lnTo>
                  <a:pt x="8428757" y="244109"/>
                </a:lnTo>
                <a:lnTo>
                  <a:pt x="8405919" y="248075"/>
                </a:lnTo>
                <a:cubicBezTo>
                  <a:pt x="8395515" y="249526"/>
                  <a:pt x="8385379" y="250665"/>
                  <a:pt x="8375250" y="252065"/>
                </a:cubicBezTo>
                <a:lnTo>
                  <a:pt x="8346856" y="257214"/>
                </a:lnTo>
                <a:lnTo>
                  <a:pt x="8346794" y="257206"/>
                </a:lnTo>
                <a:cubicBezTo>
                  <a:pt x="8346794" y="257206"/>
                  <a:pt x="8346794" y="257206"/>
                  <a:pt x="8344606" y="257622"/>
                </a:cubicBezTo>
                <a:lnTo>
                  <a:pt x="8346856" y="257214"/>
                </a:lnTo>
                <a:lnTo>
                  <a:pt x="8350096" y="257626"/>
                </a:lnTo>
                <a:cubicBezTo>
                  <a:pt x="8349020" y="258878"/>
                  <a:pt x="8347944" y="260130"/>
                  <a:pt x="8344644" y="259710"/>
                </a:cubicBezTo>
                <a:cubicBezTo>
                  <a:pt x="8344644" y="259710"/>
                  <a:pt x="8342455" y="260125"/>
                  <a:pt x="8342455" y="260125"/>
                </a:cubicBezTo>
                <a:cubicBezTo>
                  <a:pt x="8341380" y="261378"/>
                  <a:pt x="8342491" y="262213"/>
                  <a:pt x="8343567" y="260960"/>
                </a:cubicBezTo>
                <a:cubicBezTo>
                  <a:pt x="8358923" y="260141"/>
                  <a:pt x="8381883" y="254733"/>
                  <a:pt x="8400540" y="254333"/>
                </a:cubicBezTo>
                <a:cubicBezTo>
                  <a:pt x="8401689" y="257256"/>
                  <a:pt x="8403878" y="256842"/>
                  <a:pt x="8398424" y="258925"/>
                </a:cubicBezTo>
                <a:cubicBezTo>
                  <a:pt x="8396199" y="257252"/>
                  <a:pt x="8389633" y="258499"/>
                  <a:pt x="8383070" y="259746"/>
                </a:cubicBezTo>
                <a:cubicBezTo>
                  <a:pt x="8383143" y="263921"/>
                  <a:pt x="8368825" y="261402"/>
                  <a:pt x="8358960" y="262228"/>
                </a:cubicBezTo>
                <a:cubicBezTo>
                  <a:pt x="8332663" y="265126"/>
                  <a:pt x="8304212" y="270529"/>
                  <a:pt x="8276766" y="270501"/>
                </a:cubicBezTo>
                <a:lnTo>
                  <a:pt x="8273930" y="269885"/>
                </a:lnTo>
                <a:lnTo>
                  <a:pt x="8183245" y="302022"/>
                </a:lnTo>
                <a:cubicBezTo>
                  <a:pt x="8170448" y="316885"/>
                  <a:pt x="8164367" y="324420"/>
                  <a:pt x="8157820" y="338039"/>
                </a:cubicBezTo>
                <a:lnTo>
                  <a:pt x="8171156" y="352906"/>
                </a:lnTo>
                <a:lnTo>
                  <a:pt x="8205591" y="352177"/>
                </a:lnTo>
                <a:cubicBezTo>
                  <a:pt x="8220855" y="352286"/>
                  <a:pt x="8236765" y="352456"/>
                  <a:pt x="8255633" y="351568"/>
                </a:cubicBezTo>
                <a:cubicBezTo>
                  <a:pt x="8257088" y="346354"/>
                  <a:pt x="8248586" y="348224"/>
                  <a:pt x="8250042" y="343011"/>
                </a:cubicBezTo>
                <a:cubicBezTo>
                  <a:pt x="8275544" y="337401"/>
                  <a:pt x="8289230" y="336021"/>
                  <a:pt x="8308096" y="335132"/>
                </a:cubicBezTo>
                <a:cubicBezTo>
                  <a:pt x="8323643" y="336608"/>
                  <a:pt x="8342510" y="335721"/>
                  <a:pt x="8371743" y="335815"/>
                </a:cubicBezTo>
                <a:cubicBezTo>
                  <a:pt x="8375469" y="341520"/>
                  <a:pt x="8397655" y="338272"/>
                  <a:pt x="8415068" y="342597"/>
                </a:cubicBezTo>
                <a:cubicBezTo>
                  <a:pt x="8408022" y="339253"/>
                  <a:pt x="8406156" y="336400"/>
                  <a:pt x="8419841" y="335022"/>
                </a:cubicBezTo>
                <a:cubicBezTo>
                  <a:pt x="8452799" y="340821"/>
                  <a:pt x="8512719" y="335798"/>
                  <a:pt x="8532403" y="351043"/>
                </a:cubicBezTo>
                <a:cubicBezTo>
                  <a:pt x="8566406" y="343563"/>
                  <a:pt x="8604550" y="349854"/>
                  <a:pt x="8641234" y="361359"/>
                </a:cubicBezTo>
                <a:cubicBezTo>
                  <a:pt x="8644554" y="358996"/>
                  <a:pt x="8644554" y="358996"/>
                  <a:pt x="8644554" y="358996"/>
                </a:cubicBezTo>
                <a:cubicBezTo>
                  <a:pt x="8644554" y="358996"/>
                  <a:pt x="8646417" y="361849"/>
                  <a:pt x="8646417" y="361849"/>
                </a:cubicBezTo>
                <a:cubicBezTo>
                  <a:pt x="8649736" y="359489"/>
                  <a:pt x="8656783" y="362831"/>
                  <a:pt x="8656783" y="362831"/>
                </a:cubicBezTo>
                <a:cubicBezTo>
                  <a:pt x="8661966" y="363323"/>
                  <a:pt x="8658647" y="365685"/>
                  <a:pt x="8653462" y="365193"/>
                </a:cubicBezTo>
                <a:cubicBezTo>
                  <a:pt x="8650146" y="367555"/>
                  <a:pt x="8650146" y="367555"/>
                  <a:pt x="8648281" y="364702"/>
                </a:cubicBezTo>
                <a:cubicBezTo>
                  <a:pt x="8657191" y="370898"/>
                  <a:pt x="8679378" y="367648"/>
                  <a:pt x="8679785" y="375716"/>
                </a:cubicBezTo>
                <a:cubicBezTo>
                  <a:pt x="8668590" y="375323"/>
                  <a:pt x="8659183" y="376270"/>
                  <a:pt x="8650634" y="377719"/>
                </a:cubicBezTo>
                <a:lnTo>
                  <a:pt x="8647267" y="378419"/>
                </a:lnTo>
                <a:lnTo>
                  <a:pt x="8663145" y="381328"/>
                </a:lnTo>
                <a:cubicBezTo>
                  <a:pt x="8669983" y="381866"/>
                  <a:pt x="8675764" y="382703"/>
                  <a:pt x="8676238" y="386670"/>
                </a:cubicBezTo>
                <a:lnTo>
                  <a:pt x="8666049" y="387989"/>
                </a:lnTo>
                <a:lnTo>
                  <a:pt x="8666374" y="388200"/>
                </a:lnTo>
                <a:cubicBezTo>
                  <a:pt x="8670272" y="392162"/>
                  <a:pt x="8673561" y="397272"/>
                  <a:pt x="8676172" y="403788"/>
                </a:cubicBezTo>
                <a:lnTo>
                  <a:pt x="8670058" y="407292"/>
                </a:lnTo>
                <a:lnTo>
                  <a:pt x="8688399" y="406801"/>
                </a:lnTo>
                <a:cubicBezTo>
                  <a:pt x="8689722" y="396350"/>
                  <a:pt x="8722781" y="407492"/>
                  <a:pt x="8746480" y="408771"/>
                </a:cubicBezTo>
                <a:cubicBezTo>
                  <a:pt x="8809900" y="410446"/>
                  <a:pt x="8879321" y="406596"/>
                  <a:pt x="8944422" y="415963"/>
                </a:cubicBezTo>
                <a:cubicBezTo>
                  <a:pt x="8952101" y="418130"/>
                  <a:pt x="8954440" y="420596"/>
                  <a:pt x="8962120" y="422765"/>
                </a:cubicBezTo>
                <a:cubicBezTo>
                  <a:pt x="8982819" y="426806"/>
                  <a:pt x="9027878" y="426904"/>
                  <a:pt x="9040238" y="434001"/>
                </a:cubicBezTo>
                <a:cubicBezTo>
                  <a:pt x="9040899" y="428776"/>
                  <a:pt x="9043899" y="426015"/>
                  <a:pt x="9053918" y="430649"/>
                </a:cubicBezTo>
                <a:cubicBezTo>
                  <a:pt x="9059261" y="430353"/>
                  <a:pt x="9086977" y="441791"/>
                  <a:pt x="9089979" y="439027"/>
                </a:cubicBezTo>
                <a:cubicBezTo>
                  <a:pt x="9084639" y="439324"/>
                  <a:pt x="9087639" y="436563"/>
                  <a:pt x="9085299" y="434098"/>
                </a:cubicBezTo>
                <a:lnTo>
                  <a:pt x="9112877" y="440412"/>
                </a:lnTo>
                <a:lnTo>
                  <a:pt x="9114746" y="453149"/>
                </a:lnTo>
                <a:lnTo>
                  <a:pt x="9099339" y="448888"/>
                </a:lnTo>
                <a:cubicBezTo>
                  <a:pt x="9079148" y="451303"/>
                  <a:pt x="9058868" y="449185"/>
                  <a:pt x="9037336" y="446487"/>
                </a:cubicBezTo>
                <a:lnTo>
                  <a:pt x="8978793" y="441540"/>
                </a:lnTo>
                <a:lnTo>
                  <a:pt x="8970818" y="437849"/>
                </a:lnTo>
                <a:cubicBezTo>
                  <a:pt x="8970818" y="437849"/>
                  <a:pt x="8970818" y="437849"/>
                  <a:pt x="8967820" y="440611"/>
                </a:cubicBezTo>
                <a:lnTo>
                  <a:pt x="8978793" y="441540"/>
                </a:lnTo>
                <a:lnTo>
                  <a:pt x="8980838" y="442484"/>
                </a:lnTo>
                <a:cubicBezTo>
                  <a:pt x="8980177" y="447709"/>
                  <a:pt x="8974835" y="448006"/>
                  <a:pt x="8972498" y="445540"/>
                </a:cubicBezTo>
                <a:cubicBezTo>
                  <a:pt x="8969496" y="448302"/>
                  <a:pt x="8969496" y="448302"/>
                  <a:pt x="8969496" y="448302"/>
                </a:cubicBezTo>
                <a:cubicBezTo>
                  <a:pt x="8991367" y="453576"/>
                  <a:pt x="9015906" y="458701"/>
                  <a:pt x="9040236" y="462867"/>
                </a:cubicBezTo>
                <a:lnTo>
                  <a:pt x="9087717" y="468878"/>
                </a:lnTo>
                <a:lnTo>
                  <a:pt x="9175962" y="469518"/>
                </a:lnTo>
                <a:cubicBezTo>
                  <a:pt x="9209380" y="469935"/>
                  <a:pt x="9243013" y="471314"/>
                  <a:pt x="9275561" y="475996"/>
                </a:cubicBezTo>
                <a:cubicBezTo>
                  <a:pt x="9283241" y="478165"/>
                  <a:pt x="9285580" y="480630"/>
                  <a:pt x="9293261" y="482797"/>
                </a:cubicBezTo>
                <a:cubicBezTo>
                  <a:pt x="9313961" y="486840"/>
                  <a:pt x="9359021" y="486938"/>
                  <a:pt x="9371381" y="494036"/>
                </a:cubicBezTo>
                <a:cubicBezTo>
                  <a:pt x="9372040" y="488811"/>
                  <a:pt x="9375040" y="486049"/>
                  <a:pt x="9385059" y="490682"/>
                </a:cubicBezTo>
                <a:cubicBezTo>
                  <a:pt x="9390400" y="490386"/>
                  <a:pt x="9418119" y="501823"/>
                  <a:pt x="9421121" y="499062"/>
                </a:cubicBezTo>
                <a:cubicBezTo>
                  <a:pt x="9415780" y="499359"/>
                  <a:pt x="9418781" y="496597"/>
                  <a:pt x="9416439" y="494132"/>
                </a:cubicBezTo>
                <a:lnTo>
                  <a:pt x="9444018" y="500446"/>
                </a:lnTo>
                <a:lnTo>
                  <a:pt x="9445884" y="513184"/>
                </a:lnTo>
                <a:lnTo>
                  <a:pt x="9430480" y="508923"/>
                </a:lnTo>
                <a:cubicBezTo>
                  <a:pt x="9410288" y="511338"/>
                  <a:pt x="9390010" y="509220"/>
                  <a:pt x="9368475" y="506521"/>
                </a:cubicBezTo>
                <a:lnTo>
                  <a:pt x="9309935" y="501574"/>
                </a:lnTo>
                <a:lnTo>
                  <a:pt x="9301958" y="497884"/>
                </a:lnTo>
                <a:cubicBezTo>
                  <a:pt x="9301958" y="497884"/>
                  <a:pt x="9301958" y="497884"/>
                  <a:pt x="9298960" y="500644"/>
                </a:cubicBezTo>
                <a:lnTo>
                  <a:pt x="9309935" y="501574"/>
                </a:lnTo>
                <a:lnTo>
                  <a:pt x="9311979" y="502519"/>
                </a:lnTo>
                <a:cubicBezTo>
                  <a:pt x="9311318" y="507743"/>
                  <a:pt x="9305977" y="508039"/>
                  <a:pt x="9303639" y="505573"/>
                </a:cubicBezTo>
                <a:cubicBezTo>
                  <a:pt x="9300638" y="508336"/>
                  <a:pt x="9300638" y="508336"/>
                  <a:pt x="9300638" y="508336"/>
                </a:cubicBezTo>
                <a:cubicBezTo>
                  <a:pt x="9322508" y="513609"/>
                  <a:pt x="9347045" y="518736"/>
                  <a:pt x="9371376" y="522903"/>
                </a:cubicBezTo>
                <a:lnTo>
                  <a:pt x="9380637" y="524074"/>
                </a:lnTo>
                <a:lnTo>
                  <a:pt x="9387589" y="523504"/>
                </a:lnTo>
                <a:cubicBezTo>
                  <a:pt x="9409744" y="520639"/>
                  <a:pt x="9432717" y="516072"/>
                  <a:pt x="9445843" y="513462"/>
                </a:cubicBezTo>
                <a:cubicBezTo>
                  <a:pt x="9450786" y="521969"/>
                  <a:pt x="9453135" y="532675"/>
                  <a:pt x="9456195" y="542679"/>
                </a:cubicBezTo>
                <a:lnTo>
                  <a:pt x="9465738" y="559004"/>
                </a:lnTo>
                <a:lnTo>
                  <a:pt x="9516206" y="547108"/>
                </a:lnTo>
                <a:cubicBezTo>
                  <a:pt x="9516432" y="541920"/>
                  <a:pt x="9508251" y="545595"/>
                  <a:pt x="9508476" y="540407"/>
                </a:cubicBezTo>
                <a:cubicBezTo>
                  <a:pt x="9533017" y="529387"/>
                  <a:pt x="9546574" y="524995"/>
                  <a:pt x="9565514" y="519881"/>
                </a:cubicBezTo>
                <a:cubicBezTo>
                  <a:pt x="9581653" y="517718"/>
                  <a:pt x="9600589" y="512605"/>
                  <a:pt x="9630283" y="506050"/>
                </a:cubicBezTo>
                <a:cubicBezTo>
                  <a:pt x="9635438" y="510516"/>
                  <a:pt x="9657179" y="502449"/>
                  <a:pt x="9675892" y="502522"/>
                </a:cubicBezTo>
                <a:cubicBezTo>
                  <a:pt x="9667935" y="501009"/>
                  <a:pt x="9665358" y="498775"/>
                  <a:pt x="9678918" y="494381"/>
                </a:cubicBezTo>
                <a:cubicBezTo>
                  <a:pt x="9713768" y="492293"/>
                  <a:pt x="9773383" y="473997"/>
                  <a:pt x="9797025" y="483724"/>
                </a:cubicBezTo>
                <a:cubicBezTo>
                  <a:pt x="9829747" y="469029"/>
                  <a:pt x="9869976" y="466220"/>
                  <a:pt x="9909980" y="468597"/>
                </a:cubicBezTo>
                <a:cubicBezTo>
                  <a:pt x="9912781" y="465645"/>
                  <a:pt x="9912781" y="465645"/>
                  <a:pt x="9912781" y="465645"/>
                </a:cubicBezTo>
                <a:cubicBezTo>
                  <a:pt x="9912781" y="465645"/>
                  <a:pt x="9915357" y="467879"/>
                  <a:pt x="9915357" y="467879"/>
                </a:cubicBezTo>
                <a:cubicBezTo>
                  <a:pt x="9918159" y="464924"/>
                  <a:pt x="9926115" y="466439"/>
                  <a:pt x="9926115" y="466439"/>
                </a:cubicBezTo>
                <a:cubicBezTo>
                  <a:pt x="9931494" y="465717"/>
                  <a:pt x="9928692" y="468670"/>
                  <a:pt x="9923314" y="469390"/>
                </a:cubicBezTo>
                <a:cubicBezTo>
                  <a:pt x="9920511" y="472344"/>
                  <a:pt x="9920511" y="472344"/>
                  <a:pt x="9917934" y="470111"/>
                </a:cubicBezTo>
                <a:cubicBezTo>
                  <a:pt x="9923202" y="471984"/>
                  <a:pt x="9931269" y="470904"/>
                  <a:pt x="9938314" y="470282"/>
                </a:cubicBezTo>
                <a:lnTo>
                  <a:pt x="9944540" y="471562"/>
                </a:lnTo>
                <a:lnTo>
                  <a:pt x="10005267" y="456007"/>
                </a:lnTo>
                <a:cubicBezTo>
                  <a:pt x="10039210" y="447487"/>
                  <a:pt x="10073633" y="439789"/>
                  <a:pt x="10107896" y="435399"/>
                </a:cubicBezTo>
                <a:cubicBezTo>
                  <a:pt x="10116278" y="435335"/>
                  <a:pt x="10119341" y="436966"/>
                  <a:pt x="10127724" y="436901"/>
                </a:cubicBezTo>
                <a:lnTo>
                  <a:pt x="10135086" y="435704"/>
                </a:lnTo>
                <a:lnTo>
                  <a:pt x="10131779" y="435417"/>
                </a:lnTo>
                <a:cubicBezTo>
                  <a:pt x="10175481" y="420352"/>
                  <a:pt x="10208073" y="411655"/>
                  <a:pt x="10240297" y="408161"/>
                </a:cubicBezTo>
                <a:lnTo>
                  <a:pt x="10245257" y="407076"/>
                </a:lnTo>
                <a:lnTo>
                  <a:pt x="10257102" y="393718"/>
                </a:lnTo>
                <a:cubicBezTo>
                  <a:pt x="10261801" y="387290"/>
                  <a:pt x="10266518" y="381609"/>
                  <a:pt x="10273082" y="380304"/>
                </a:cubicBezTo>
                <a:cubicBezTo>
                  <a:pt x="10302149" y="374524"/>
                  <a:pt x="10331417" y="370287"/>
                  <a:pt x="10360840" y="366020"/>
                </a:cubicBezTo>
                <a:lnTo>
                  <a:pt x="10383641" y="362300"/>
                </a:lnTo>
                <a:lnTo>
                  <a:pt x="10387515" y="361219"/>
                </a:lnTo>
                <a:cubicBezTo>
                  <a:pt x="10403629" y="359472"/>
                  <a:pt x="10422610" y="354833"/>
                  <a:pt x="10452334" y="349030"/>
                </a:cubicBezTo>
                <a:cubicBezTo>
                  <a:pt x="10457337" y="353651"/>
                  <a:pt x="10479187" y="346118"/>
                  <a:pt x="10497802" y="346682"/>
                </a:cubicBezTo>
                <a:cubicBezTo>
                  <a:pt x="10489930" y="344954"/>
                  <a:pt x="10487429" y="342642"/>
                  <a:pt x="10501039" y="338585"/>
                </a:cubicBezTo>
                <a:cubicBezTo>
                  <a:pt x="10535766" y="337403"/>
                  <a:pt x="10595581" y="320592"/>
                  <a:pt x="10618830" y="330982"/>
                </a:cubicBezTo>
                <a:cubicBezTo>
                  <a:pt x="10635310" y="324031"/>
                  <a:pt x="10653575" y="320113"/>
                  <a:pt x="10672685" y="318365"/>
                </a:cubicBezTo>
                <a:lnTo>
                  <a:pt x="10716380" y="318654"/>
                </a:lnTo>
                <a:lnTo>
                  <a:pt x="10723578" y="317475"/>
                </a:lnTo>
                <a:cubicBezTo>
                  <a:pt x="10767943" y="310202"/>
                  <a:pt x="10822778" y="298717"/>
                  <a:pt x="10867143" y="291446"/>
                </a:cubicBezTo>
                <a:cubicBezTo>
                  <a:pt x="10911510" y="284173"/>
                  <a:pt x="10947400" y="277667"/>
                  <a:pt x="10955127" y="285145"/>
                </a:cubicBezTo>
                <a:cubicBezTo>
                  <a:pt x="10957120" y="281695"/>
                  <a:pt x="10957120" y="281695"/>
                  <a:pt x="10957120" y="281695"/>
                </a:cubicBezTo>
                <a:cubicBezTo>
                  <a:pt x="10957120" y="281695"/>
                  <a:pt x="10957120" y="281695"/>
                  <a:pt x="10962354" y="279588"/>
                </a:cubicBezTo>
                <a:lnTo>
                  <a:pt x="10967549" y="281739"/>
                </a:lnTo>
                <a:lnTo>
                  <a:pt x="10999095" y="272460"/>
                </a:lnTo>
                <a:cubicBezTo>
                  <a:pt x="11014575" y="268637"/>
                  <a:pt x="11025693" y="267264"/>
                  <a:pt x="11030199" y="270290"/>
                </a:cubicBezTo>
                <a:cubicBezTo>
                  <a:pt x="11031688" y="266678"/>
                  <a:pt x="11031688" y="266678"/>
                  <a:pt x="11031688" y="266678"/>
                </a:cubicBezTo>
                <a:cubicBezTo>
                  <a:pt x="11031688" y="266678"/>
                  <a:pt x="11031688" y="266678"/>
                  <a:pt x="11036678" y="263881"/>
                </a:cubicBezTo>
                <a:cubicBezTo>
                  <a:pt x="11040179" y="264695"/>
                  <a:pt x="11043681" y="265507"/>
                  <a:pt x="11047180" y="266322"/>
                </a:cubicBezTo>
                <a:cubicBezTo>
                  <a:pt x="11047180" y="266322"/>
                  <a:pt x="11047180" y="266322"/>
                  <a:pt x="11042191" y="269120"/>
                </a:cubicBezTo>
                <a:cubicBezTo>
                  <a:pt x="11042191" y="269120"/>
                  <a:pt x="11042191" y="269120"/>
                  <a:pt x="11037200" y="271917"/>
                </a:cubicBezTo>
                <a:cubicBezTo>
                  <a:pt x="11054182" y="267950"/>
                  <a:pt x="11071164" y="263981"/>
                  <a:pt x="11088146" y="260012"/>
                </a:cubicBezTo>
                <a:cubicBezTo>
                  <a:pt x="11086656" y="263624"/>
                  <a:pt x="11105651" y="264081"/>
                  <a:pt x="11099171" y="270491"/>
                </a:cubicBezTo>
                <a:cubicBezTo>
                  <a:pt x="11189067" y="247853"/>
                  <a:pt x="11253049" y="250850"/>
                  <a:pt x="11313448" y="225314"/>
                </a:cubicBezTo>
                <a:cubicBezTo>
                  <a:pt x="11368416" y="222259"/>
                  <a:pt x="11398436" y="233194"/>
                  <a:pt x="11457870" y="219304"/>
                </a:cubicBezTo>
                <a:cubicBezTo>
                  <a:pt x="11459882" y="223730"/>
                  <a:pt x="11471874" y="222561"/>
                  <a:pt x="11475375" y="223373"/>
                </a:cubicBezTo>
                <a:cubicBezTo>
                  <a:pt x="11500847" y="217421"/>
                  <a:pt x="11531831" y="216707"/>
                  <a:pt x="11562816" y="215995"/>
                </a:cubicBezTo>
                <a:cubicBezTo>
                  <a:pt x="11583300" y="212840"/>
                  <a:pt x="11602293" y="213298"/>
                  <a:pt x="11619799" y="217366"/>
                </a:cubicBezTo>
                <a:cubicBezTo>
                  <a:pt x="11626799" y="218993"/>
                  <a:pt x="11630300" y="219808"/>
                  <a:pt x="11637302" y="221433"/>
                </a:cubicBezTo>
                <a:cubicBezTo>
                  <a:pt x="11635813" y="225046"/>
                  <a:pt x="11635813" y="225046"/>
                  <a:pt x="11635813" y="225046"/>
                </a:cubicBezTo>
                <a:cubicBezTo>
                  <a:pt x="11625833" y="230641"/>
                  <a:pt x="11610341" y="230997"/>
                  <a:pt x="11592838" y="226929"/>
                </a:cubicBezTo>
                <a:cubicBezTo>
                  <a:pt x="11573843" y="226471"/>
                  <a:pt x="11554850" y="226014"/>
                  <a:pt x="11541369" y="230797"/>
                </a:cubicBezTo>
                <a:cubicBezTo>
                  <a:pt x="11530868" y="228356"/>
                  <a:pt x="11523866" y="226729"/>
                  <a:pt x="11513361" y="224287"/>
                </a:cubicBezTo>
                <a:cubicBezTo>
                  <a:pt x="11477387" y="227799"/>
                  <a:pt x="11465396" y="228968"/>
                  <a:pt x="11432922" y="233296"/>
                </a:cubicBezTo>
                <a:cubicBezTo>
                  <a:pt x="11439400" y="226885"/>
                  <a:pt x="11417429" y="233650"/>
                  <a:pt x="11406927" y="231210"/>
                </a:cubicBezTo>
                <a:cubicBezTo>
                  <a:pt x="11398436" y="233194"/>
                  <a:pt x="11383467" y="241587"/>
                  <a:pt x="11400448" y="237619"/>
                </a:cubicBezTo>
                <a:cubicBezTo>
                  <a:pt x="11369987" y="246369"/>
                  <a:pt x="11330513" y="249068"/>
                  <a:pt x="11291036" y="251765"/>
                </a:cubicBezTo>
                <a:cubicBezTo>
                  <a:pt x="11250073" y="258074"/>
                  <a:pt x="11210597" y="260770"/>
                  <a:pt x="11168143" y="270691"/>
                </a:cubicBezTo>
                <a:cubicBezTo>
                  <a:pt x="11169633" y="267080"/>
                  <a:pt x="11161141" y="269063"/>
                  <a:pt x="11164119" y="261841"/>
                </a:cubicBezTo>
                <a:cubicBezTo>
                  <a:pt x="11113176" y="273747"/>
                  <a:pt x="11090680" y="272474"/>
                  <a:pt x="11064245" y="290075"/>
                </a:cubicBezTo>
                <a:lnTo>
                  <a:pt x="11044365" y="294063"/>
                </a:lnTo>
                <a:lnTo>
                  <a:pt x="11083952" y="291560"/>
                </a:lnTo>
                <a:lnTo>
                  <a:pt x="11108139" y="291351"/>
                </a:lnTo>
                <a:lnTo>
                  <a:pt x="11179646" y="275396"/>
                </a:lnTo>
                <a:cubicBezTo>
                  <a:pt x="11188060" y="275138"/>
                  <a:pt x="11191174" y="276691"/>
                  <a:pt x="11199590" y="276435"/>
                </a:cubicBezTo>
                <a:cubicBezTo>
                  <a:pt x="11221722" y="274115"/>
                  <a:pt x="11267244" y="261204"/>
                  <a:pt x="11281886" y="264051"/>
                </a:cubicBezTo>
                <a:cubicBezTo>
                  <a:pt x="11280960" y="259140"/>
                  <a:pt x="11283147" y="255780"/>
                  <a:pt x="11294676" y="257075"/>
                </a:cubicBezTo>
                <a:cubicBezTo>
                  <a:pt x="11299977" y="255268"/>
                  <a:pt x="11331451" y="257601"/>
                  <a:pt x="11333638" y="254244"/>
                </a:cubicBezTo>
                <a:cubicBezTo>
                  <a:pt x="11328336" y="256050"/>
                  <a:pt x="11330524" y="252691"/>
                  <a:pt x="11327410" y="251140"/>
                </a:cubicBezTo>
                <a:lnTo>
                  <a:pt x="11357177" y="248888"/>
                </a:lnTo>
                <a:lnTo>
                  <a:pt x="11362945" y="259856"/>
                </a:lnTo>
                <a:lnTo>
                  <a:pt x="11346093" y="260449"/>
                </a:lnTo>
                <a:cubicBezTo>
                  <a:pt x="11326444" y="268456"/>
                  <a:pt x="11305324" y="272393"/>
                  <a:pt x="11282761" y="276166"/>
                </a:cubicBezTo>
                <a:lnTo>
                  <a:pt x="11247485" y="283394"/>
                </a:lnTo>
                <a:lnTo>
                  <a:pt x="11256431" y="284911"/>
                </a:lnTo>
                <a:lnTo>
                  <a:pt x="11265323" y="283258"/>
                </a:lnTo>
                <a:lnTo>
                  <a:pt x="11269499" y="287127"/>
                </a:lnTo>
                <a:lnTo>
                  <a:pt x="11288451" y="290340"/>
                </a:lnTo>
                <a:lnTo>
                  <a:pt x="11290684" y="290126"/>
                </a:lnTo>
                <a:cubicBezTo>
                  <a:pt x="11316517" y="286871"/>
                  <a:pt x="11341846" y="282806"/>
                  <a:pt x="11363516" y="278030"/>
                </a:cubicBezTo>
                <a:lnTo>
                  <a:pt x="11372652" y="278307"/>
                </a:lnTo>
                <a:lnTo>
                  <a:pt x="11373477" y="279875"/>
                </a:lnTo>
                <a:lnTo>
                  <a:pt x="11395854" y="276286"/>
                </a:lnTo>
                <a:cubicBezTo>
                  <a:pt x="11402104" y="275044"/>
                  <a:pt x="11409470" y="291891"/>
                  <a:pt x="11415722" y="290648"/>
                </a:cubicBezTo>
                <a:cubicBezTo>
                  <a:pt x="11435100" y="286796"/>
                  <a:pt x="11454319" y="276982"/>
                  <a:pt x="11480572" y="271763"/>
                </a:cubicBezTo>
                <a:cubicBezTo>
                  <a:pt x="11480734" y="277723"/>
                  <a:pt x="11487323" y="289065"/>
                  <a:pt x="11494994" y="293866"/>
                </a:cubicBezTo>
                <a:lnTo>
                  <a:pt x="11553130" y="282308"/>
                </a:lnTo>
                <a:cubicBezTo>
                  <a:pt x="11572677" y="284749"/>
                  <a:pt x="11598522" y="287601"/>
                  <a:pt x="11638186" y="290370"/>
                </a:cubicBezTo>
                <a:cubicBezTo>
                  <a:pt x="11667939" y="292445"/>
                  <a:pt x="11735389" y="289837"/>
                  <a:pt x="11770033" y="293186"/>
                </a:cubicBezTo>
                <a:lnTo>
                  <a:pt x="11789298" y="298420"/>
                </a:lnTo>
                <a:lnTo>
                  <a:pt x="11815114" y="301699"/>
                </a:lnTo>
                <a:cubicBezTo>
                  <a:pt x="11818260" y="299098"/>
                  <a:pt x="11818260" y="299098"/>
                  <a:pt x="11818260" y="299098"/>
                </a:cubicBezTo>
                <a:cubicBezTo>
                  <a:pt x="11818260" y="299098"/>
                  <a:pt x="11820405" y="301736"/>
                  <a:pt x="11820405" y="301736"/>
                </a:cubicBezTo>
                <a:cubicBezTo>
                  <a:pt x="11823548" y="299135"/>
                  <a:pt x="11830982" y="301808"/>
                  <a:pt x="11830982" y="301808"/>
                </a:cubicBezTo>
                <a:cubicBezTo>
                  <a:pt x="11836273" y="301843"/>
                  <a:pt x="11833130" y="304443"/>
                  <a:pt x="11827840" y="304407"/>
                </a:cubicBezTo>
                <a:cubicBezTo>
                  <a:pt x="11824695" y="307008"/>
                  <a:pt x="11824695" y="307008"/>
                  <a:pt x="11822549" y="304372"/>
                </a:cubicBezTo>
                <a:cubicBezTo>
                  <a:pt x="11832131" y="309681"/>
                  <a:pt x="11854288" y="304587"/>
                  <a:pt x="11855435" y="312460"/>
                </a:cubicBezTo>
                <a:cubicBezTo>
                  <a:pt x="11809973" y="314772"/>
                  <a:pt x="11795398" y="335648"/>
                  <a:pt x="11746645" y="327452"/>
                </a:cubicBezTo>
                <a:cubicBezTo>
                  <a:pt x="11742353" y="322180"/>
                  <a:pt x="11756077" y="319652"/>
                  <a:pt x="11759221" y="317051"/>
                </a:cubicBezTo>
                <a:lnTo>
                  <a:pt x="11737889" y="315557"/>
                </a:lnTo>
                <a:lnTo>
                  <a:pt x="11686985" y="325947"/>
                </a:lnTo>
                <a:cubicBezTo>
                  <a:pt x="11638429" y="334435"/>
                  <a:pt x="11587390" y="341085"/>
                  <a:pt x="11567931" y="341958"/>
                </a:cubicBezTo>
                <a:cubicBezTo>
                  <a:pt x="11534926" y="329874"/>
                  <a:pt x="11476495" y="353809"/>
                  <a:pt x="11430692" y="356588"/>
                </a:cubicBezTo>
                <a:cubicBezTo>
                  <a:pt x="11397937" y="353779"/>
                  <a:pt x="11357138" y="355648"/>
                  <a:pt x="11316401" y="359834"/>
                </a:cubicBezTo>
                <a:lnTo>
                  <a:pt x="11232235" y="372508"/>
                </a:lnTo>
                <a:lnTo>
                  <a:pt x="11232117" y="373119"/>
                </a:lnTo>
                <a:cubicBezTo>
                  <a:pt x="11231991" y="373774"/>
                  <a:pt x="11231991" y="373774"/>
                  <a:pt x="11231991" y="373774"/>
                </a:cubicBezTo>
                <a:lnTo>
                  <a:pt x="11221567" y="374113"/>
                </a:lnTo>
                <a:lnTo>
                  <a:pt x="11202483" y="376987"/>
                </a:lnTo>
                <a:lnTo>
                  <a:pt x="11202857" y="380295"/>
                </a:lnTo>
                <a:lnTo>
                  <a:pt x="11212222" y="381882"/>
                </a:lnTo>
                <a:lnTo>
                  <a:pt x="11250407" y="375713"/>
                </a:lnTo>
                <a:cubicBezTo>
                  <a:pt x="11263884" y="375836"/>
                  <a:pt x="11261214" y="378898"/>
                  <a:pt x="11253159" y="382940"/>
                </a:cubicBezTo>
                <a:cubicBezTo>
                  <a:pt x="11271980" y="376940"/>
                  <a:pt x="11293555" y="378166"/>
                  <a:pt x="11298897" y="372042"/>
                </a:cubicBezTo>
                <a:cubicBezTo>
                  <a:pt x="11328527" y="369229"/>
                  <a:pt x="11347388" y="368373"/>
                  <a:pt x="11363539" y="365436"/>
                </a:cubicBezTo>
                <a:cubicBezTo>
                  <a:pt x="11382400" y="364580"/>
                  <a:pt x="11395879" y="364704"/>
                  <a:pt x="11420166" y="368014"/>
                </a:cubicBezTo>
                <a:cubicBezTo>
                  <a:pt x="11420206" y="373158"/>
                  <a:pt x="11412111" y="372056"/>
                  <a:pt x="11412151" y="377201"/>
                </a:cubicBezTo>
                <a:cubicBezTo>
                  <a:pt x="11449876" y="375490"/>
                  <a:pt x="11476793" y="370593"/>
                  <a:pt x="11509133" y="369861"/>
                </a:cubicBezTo>
                <a:cubicBezTo>
                  <a:pt x="11541434" y="363986"/>
                  <a:pt x="11573775" y="363253"/>
                  <a:pt x="11616924" y="365708"/>
                </a:cubicBezTo>
                <a:cubicBezTo>
                  <a:pt x="11592678" y="367543"/>
                  <a:pt x="11606198" y="372811"/>
                  <a:pt x="11614333" y="379060"/>
                </a:cubicBezTo>
                <a:cubicBezTo>
                  <a:pt x="11617046" y="381143"/>
                  <a:pt x="11622429" y="380162"/>
                  <a:pt x="11625141" y="382246"/>
                </a:cubicBezTo>
                <a:cubicBezTo>
                  <a:pt x="11625141" y="382246"/>
                  <a:pt x="11622469" y="385307"/>
                  <a:pt x="11617086" y="386287"/>
                </a:cubicBezTo>
                <a:cubicBezTo>
                  <a:pt x="11617086" y="386287"/>
                  <a:pt x="11617086" y="386287"/>
                  <a:pt x="11611703" y="387266"/>
                </a:cubicBezTo>
                <a:cubicBezTo>
                  <a:pt x="11622469" y="385307"/>
                  <a:pt x="11614455" y="394493"/>
                  <a:pt x="11598265" y="392286"/>
                </a:cubicBezTo>
                <a:cubicBezTo>
                  <a:pt x="11598265" y="392286"/>
                  <a:pt x="11598265" y="392286"/>
                  <a:pt x="11598224" y="387142"/>
                </a:cubicBezTo>
                <a:cubicBezTo>
                  <a:pt x="11595512" y="385059"/>
                  <a:pt x="11590130" y="386038"/>
                  <a:pt x="11590130" y="386038"/>
                </a:cubicBezTo>
                <a:cubicBezTo>
                  <a:pt x="11590089" y="380893"/>
                  <a:pt x="11592800" y="382977"/>
                  <a:pt x="11598183" y="381997"/>
                </a:cubicBezTo>
                <a:cubicBezTo>
                  <a:pt x="11598183" y="381997"/>
                  <a:pt x="11598183" y="381997"/>
                  <a:pt x="11603566" y="381018"/>
                </a:cubicBezTo>
                <a:cubicBezTo>
                  <a:pt x="11584664" y="376730"/>
                  <a:pt x="11546940" y="378440"/>
                  <a:pt x="11541598" y="384563"/>
                </a:cubicBezTo>
                <a:cubicBezTo>
                  <a:pt x="11503873" y="386274"/>
                  <a:pt x="11468779" y="379778"/>
                  <a:pt x="11447286" y="388841"/>
                </a:cubicBezTo>
                <a:cubicBezTo>
                  <a:pt x="11423040" y="390676"/>
                  <a:pt x="11433766" y="383572"/>
                  <a:pt x="11417575" y="381366"/>
                </a:cubicBezTo>
                <a:cubicBezTo>
                  <a:pt x="11393331" y="383200"/>
                  <a:pt x="11396084" y="390428"/>
                  <a:pt x="11379933" y="393367"/>
                </a:cubicBezTo>
                <a:cubicBezTo>
                  <a:pt x="11366434" y="390670"/>
                  <a:pt x="11354301" y="390301"/>
                  <a:pt x="11343524" y="390973"/>
                </a:cubicBezTo>
                <a:lnTo>
                  <a:pt x="11323504" y="393704"/>
                </a:lnTo>
                <a:lnTo>
                  <a:pt x="11327668" y="396335"/>
                </a:lnTo>
                <a:cubicBezTo>
                  <a:pt x="11331157" y="397247"/>
                  <a:pt x="11334897" y="397728"/>
                  <a:pt x="11336517" y="398399"/>
                </a:cubicBezTo>
                <a:cubicBezTo>
                  <a:pt x="11361940" y="396106"/>
                  <a:pt x="11391848" y="399948"/>
                  <a:pt x="11421756" y="403789"/>
                </a:cubicBezTo>
                <a:cubicBezTo>
                  <a:pt x="11441944" y="403603"/>
                  <a:pt x="11460140" y="406867"/>
                  <a:pt x="11476341" y="413581"/>
                </a:cubicBezTo>
                <a:cubicBezTo>
                  <a:pt x="11482819" y="416266"/>
                  <a:pt x="11486059" y="417610"/>
                  <a:pt x="11492539" y="420295"/>
                </a:cubicBezTo>
                <a:cubicBezTo>
                  <a:pt x="11490545" y="423746"/>
                  <a:pt x="11490545" y="423746"/>
                  <a:pt x="11490545" y="423746"/>
                </a:cubicBezTo>
                <a:cubicBezTo>
                  <a:pt x="11480076" y="427960"/>
                  <a:pt x="11465122" y="426039"/>
                  <a:pt x="11448923" y="419325"/>
                </a:cubicBezTo>
                <a:cubicBezTo>
                  <a:pt x="11430729" y="416061"/>
                  <a:pt x="11412534" y="412796"/>
                  <a:pt x="11398825" y="415668"/>
                </a:cubicBezTo>
                <a:cubicBezTo>
                  <a:pt x="11389105" y="411640"/>
                  <a:pt x="11382626" y="408955"/>
                  <a:pt x="11372906" y="404927"/>
                </a:cubicBezTo>
                <a:cubicBezTo>
                  <a:pt x="11337762" y="403191"/>
                  <a:pt x="11326049" y="402612"/>
                  <a:pt x="11294145" y="402221"/>
                </a:cubicBezTo>
                <a:lnTo>
                  <a:pt x="11290332" y="399960"/>
                </a:lnTo>
                <a:lnTo>
                  <a:pt x="11288340" y="400368"/>
                </a:lnTo>
                <a:cubicBezTo>
                  <a:pt x="11278246" y="402204"/>
                  <a:pt x="11266801" y="403642"/>
                  <a:pt x="11253321" y="403519"/>
                </a:cubicBezTo>
                <a:lnTo>
                  <a:pt x="11251216" y="402247"/>
                </a:lnTo>
                <a:lnTo>
                  <a:pt x="11211428" y="403754"/>
                </a:lnTo>
                <a:lnTo>
                  <a:pt x="11197045" y="402819"/>
                </a:lnTo>
                <a:lnTo>
                  <a:pt x="11196899" y="403068"/>
                </a:lnTo>
                <a:cubicBezTo>
                  <a:pt x="11209740" y="413166"/>
                  <a:pt x="11229904" y="415150"/>
                  <a:pt x="11236493" y="426492"/>
                </a:cubicBezTo>
                <a:lnTo>
                  <a:pt x="11230242" y="427735"/>
                </a:lnTo>
                <a:lnTo>
                  <a:pt x="11230412" y="434027"/>
                </a:lnTo>
                <a:cubicBezTo>
                  <a:pt x="11203988" y="432954"/>
                  <a:pt x="11197575" y="428238"/>
                  <a:pt x="11165071" y="434699"/>
                </a:cubicBezTo>
                <a:lnTo>
                  <a:pt x="11165739" y="459535"/>
                </a:lnTo>
                <a:cubicBezTo>
                  <a:pt x="11178241" y="457049"/>
                  <a:pt x="11191527" y="460400"/>
                  <a:pt x="11204655" y="457790"/>
                </a:cubicBezTo>
                <a:lnTo>
                  <a:pt x="11205331" y="482960"/>
                </a:lnTo>
                <a:lnTo>
                  <a:pt x="11192205" y="485570"/>
                </a:lnTo>
                <a:cubicBezTo>
                  <a:pt x="11185785" y="480521"/>
                  <a:pt x="11172318" y="470546"/>
                  <a:pt x="11159361" y="479449"/>
                </a:cubicBezTo>
                <a:lnTo>
                  <a:pt x="11159699" y="492031"/>
                </a:lnTo>
                <a:cubicBezTo>
                  <a:pt x="11133774" y="509504"/>
                  <a:pt x="11101767" y="534512"/>
                  <a:pt x="11075849" y="552315"/>
                </a:cubicBezTo>
                <a:cubicBezTo>
                  <a:pt x="11037429" y="572605"/>
                  <a:pt x="11016920" y="557704"/>
                  <a:pt x="10978670" y="584287"/>
                </a:cubicBezTo>
                <a:lnTo>
                  <a:pt x="10978829" y="590248"/>
                </a:lnTo>
                <a:cubicBezTo>
                  <a:pt x="11011337" y="583786"/>
                  <a:pt x="11057138" y="581005"/>
                  <a:pt x="11089475" y="568250"/>
                </a:cubicBezTo>
                <a:lnTo>
                  <a:pt x="11089645" y="574543"/>
                </a:lnTo>
                <a:cubicBezTo>
                  <a:pt x="11082937" y="582202"/>
                  <a:pt x="11076856" y="589737"/>
                  <a:pt x="11070765" y="596942"/>
                </a:cubicBezTo>
                <a:cubicBezTo>
                  <a:pt x="11050761" y="600917"/>
                  <a:pt x="11050601" y="594956"/>
                  <a:pt x="11038098" y="597442"/>
                </a:cubicBezTo>
                <a:cubicBezTo>
                  <a:pt x="11031384" y="604771"/>
                  <a:pt x="11025300" y="612304"/>
                  <a:pt x="11018423" y="613672"/>
                </a:cubicBezTo>
                <a:lnTo>
                  <a:pt x="11018584" y="619633"/>
                </a:lnTo>
                <a:cubicBezTo>
                  <a:pt x="11045017" y="621037"/>
                  <a:pt x="11045017" y="621037"/>
                  <a:pt x="11051768" y="638340"/>
                </a:cubicBezTo>
                <a:lnTo>
                  <a:pt x="11032389" y="642192"/>
                </a:lnTo>
                <a:lnTo>
                  <a:pt x="11032017" y="642082"/>
                </a:lnTo>
                <a:lnTo>
                  <a:pt x="11033352" y="644796"/>
                </a:lnTo>
                <a:lnTo>
                  <a:pt x="11017240" y="644995"/>
                </a:lnTo>
                <a:lnTo>
                  <a:pt x="11013349" y="658628"/>
                </a:lnTo>
                <a:lnTo>
                  <a:pt x="11023000" y="664562"/>
                </a:lnTo>
                <a:lnTo>
                  <a:pt x="11033475" y="663056"/>
                </a:lnTo>
                <a:lnTo>
                  <a:pt x="11042566" y="663545"/>
                </a:lnTo>
                <a:lnTo>
                  <a:pt x="11046060" y="670661"/>
                </a:lnTo>
                <a:lnTo>
                  <a:pt x="11046353" y="670710"/>
                </a:lnTo>
                <a:cubicBezTo>
                  <a:pt x="11046353" y="670710"/>
                  <a:pt x="11051937" y="644630"/>
                  <a:pt x="11052265" y="656884"/>
                </a:cubicBezTo>
                <a:lnTo>
                  <a:pt x="11052605" y="669470"/>
                </a:lnTo>
                <a:lnTo>
                  <a:pt x="11059481" y="668102"/>
                </a:lnTo>
                <a:lnTo>
                  <a:pt x="11059650" y="674393"/>
                </a:lnTo>
                <a:lnTo>
                  <a:pt x="11049708" y="678082"/>
                </a:lnTo>
                <a:lnTo>
                  <a:pt x="11050107" y="678894"/>
                </a:lnTo>
                <a:lnTo>
                  <a:pt x="11046842" y="679146"/>
                </a:lnTo>
                <a:lnTo>
                  <a:pt x="11036937" y="682821"/>
                </a:lnTo>
                <a:cubicBezTo>
                  <a:pt x="11030437" y="686444"/>
                  <a:pt x="11023955" y="690812"/>
                  <a:pt x="11014346" y="695720"/>
                </a:cubicBezTo>
                <a:lnTo>
                  <a:pt x="11014523" y="702342"/>
                </a:lnTo>
                <a:cubicBezTo>
                  <a:pt x="11047030" y="695880"/>
                  <a:pt x="11053769" y="712852"/>
                  <a:pt x="11086446" y="712681"/>
                </a:cubicBezTo>
                <a:cubicBezTo>
                  <a:pt x="11092663" y="686807"/>
                  <a:pt x="11086117" y="700428"/>
                  <a:pt x="11099074" y="691527"/>
                </a:cubicBezTo>
                <a:cubicBezTo>
                  <a:pt x="11112372" y="695208"/>
                  <a:pt x="11131581" y="685063"/>
                  <a:pt x="11145206" y="701000"/>
                </a:cubicBezTo>
                <a:cubicBezTo>
                  <a:pt x="11132249" y="709902"/>
                  <a:pt x="11132249" y="709902"/>
                  <a:pt x="11126166" y="717435"/>
                </a:cubicBezTo>
                <a:lnTo>
                  <a:pt x="11151796" y="712341"/>
                </a:lnTo>
                <a:cubicBezTo>
                  <a:pt x="11165042" y="690729"/>
                  <a:pt x="11191295" y="685512"/>
                  <a:pt x="11230053" y="677806"/>
                </a:cubicBezTo>
                <a:lnTo>
                  <a:pt x="11230561" y="696682"/>
                </a:lnTo>
                <a:cubicBezTo>
                  <a:pt x="11205262" y="714031"/>
                  <a:pt x="11198563" y="722020"/>
                  <a:pt x="11199392" y="752820"/>
                </a:cubicBezTo>
                <a:cubicBezTo>
                  <a:pt x="11212687" y="756501"/>
                  <a:pt x="11206436" y="757744"/>
                  <a:pt x="11212857" y="762793"/>
                </a:cubicBezTo>
                <a:lnTo>
                  <a:pt x="11199729" y="765403"/>
                </a:lnTo>
                <a:cubicBezTo>
                  <a:pt x="11180688" y="781841"/>
                  <a:pt x="11153470" y="774599"/>
                  <a:pt x="11141306" y="789670"/>
                </a:cubicBezTo>
                <a:cubicBezTo>
                  <a:pt x="11134591" y="796997"/>
                  <a:pt x="11128508" y="804533"/>
                  <a:pt x="11121792" y="811860"/>
                </a:cubicBezTo>
                <a:cubicBezTo>
                  <a:pt x="11128847" y="817117"/>
                  <a:pt x="11129007" y="823077"/>
                  <a:pt x="11135428" y="828127"/>
                </a:cubicBezTo>
                <a:cubicBezTo>
                  <a:pt x="11102922" y="834589"/>
                  <a:pt x="11109628" y="826931"/>
                  <a:pt x="11089963" y="843491"/>
                </a:cubicBezTo>
                <a:lnTo>
                  <a:pt x="11089288" y="818321"/>
                </a:lnTo>
                <a:lnTo>
                  <a:pt x="11011773" y="833731"/>
                </a:lnTo>
                <a:cubicBezTo>
                  <a:pt x="10999489" y="867803"/>
                  <a:pt x="10974233" y="910112"/>
                  <a:pt x="10935645" y="924110"/>
                </a:cubicBezTo>
                <a:cubicBezTo>
                  <a:pt x="10925703" y="916598"/>
                  <a:pt x="10902804" y="918069"/>
                  <a:pt x="10878305" y="921400"/>
                </a:cubicBezTo>
                <a:lnTo>
                  <a:pt x="10861558" y="923511"/>
                </a:lnTo>
                <a:lnTo>
                  <a:pt x="10917229" y="938326"/>
                </a:lnTo>
                <a:cubicBezTo>
                  <a:pt x="10937349" y="943992"/>
                  <a:pt x="10958321" y="948413"/>
                  <a:pt x="10987647" y="948235"/>
                </a:cubicBezTo>
                <a:cubicBezTo>
                  <a:pt x="10988435" y="953191"/>
                  <a:pt x="10999869" y="954776"/>
                  <a:pt x="11002926" y="956411"/>
                </a:cubicBezTo>
                <a:cubicBezTo>
                  <a:pt x="11028062" y="956259"/>
                  <a:pt x="11057043" y="962697"/>
                  <a:pt x="11086023" y="969138"/>
                </a:cubicBezTo>
                <a:cubicBezTo>
                  <a:pt x="11105836" y="970668"/>
                  <a:pt x="11123382" y="975523"/>
                  <a:pt x="11138663" y="983701"/>
                </a:cubicBezTo>
                <a:cubicBezTo>
                  <a:pt x="11144774" y="986970"/>
                  <a:pt x="11147830" y="988605"/>
                  <a:pt x="11153942" y="991875"/>
                </a:cubicBezTo>
                <a:cubicBezTo>
                  <a:pt x="11151676" y="995197"/>
                  <a:pt x="11151676" y="995197"/>
                  <a:pt x="11151676" y="995197"/>
                </a:cubicBezTo>
                <a:cubicBezTo>
                  <a:pt x="11141032" y="998570"/>
                  <a:pt x="11126541" y="995349"/>
                  <a:pt x="11111261" y="987173"/>
                </a:cubicBezTo>
                <a:cubicBezTo>
                  <a:pt x="11093716" y="982319"/>
                  <a:pt x="11076167" y="977463"/>
                  <a:pt x="11062467" y="979201"/>
                </a:cubicBezTo>
                <a:cubicBezTo>
                  <a:pt x="11053300" y="974295"/>
                  <a:pt x="11047187" y="971025"/>
                  <a:pt x="11038019" y="966119"/>
                </a:cubicBezTo>
                <a:cubicBezTo>
                  <a:pt x="11003715" y="961367"/>
                  <a:pt x="10992282" y="959781"/>
                  <a:pt x="10961034" y="956663"/>
                </a:cubicBezTo>
                <a:cubicBezTo>
                  <a:pt x="10968623" y="951656"/>
                  <a:pt x="10946544" y="953444"/>
                  <a:pt x="10937378" y="948540"/>
                </a:cubicBezTo>
                <a:cubicBezTo>
                  <a:pt x="10928997" y="948590"/>
                  <a:pt x="10913031" y="953648"/>
                  <a:pt x="10929786" y="953546"/>
                </a:cubicBezTo>
                <a:cubicBezTo>
                  <a:pt x="10899330" y="955385"/>
                  <a:pt x="10861969" y="948997"/>
                  <a:pt x="10824610" y="942607"/>
                </a:cubicBezTo>
                <a:cubicBezTo>
                  <a:pt x="10804798" y="941074"/>
                  <a:pt x="10785552" y="938710"/>
                  <a:pt x="10766022" y="936761"/>
                </a:cubicBezTo>
                <a:lnTo>
                  <a:pt x="10765005" y="936706"/>
                </a:lnTo>
                <a:lnTo>
                  <a:pt x="10765731" y="938912"/>
                </a:lnTo>
                <a:lnTo>
                  <a:pt x="10752605" y="941521"/>
                </a:lnTo>
                <a:cubicBezTo>
                  <a:pt x="10725690" y="922235"/>
                  <a:pt x="10563160" y="954545"/>
                  <a:pt x="10537860" y="971893"/>
                </a:cubicBezTo>
                <a:cubicBezTo>
                  <a:pt x="10518651" y="982039"/>
                  <a:pt x="10499940" y="1010728"/>
                  <a:pt x="10480095" y="1020667"/>
                </a:cubicBezTo>
                <a:cubicBezTo>
                  <a:pt x="10460269" y="1031266"/>
                  <a:pt x="10446965" y="1027252"/>
                  <a:pt x="10434640" y="1036360"/>
                </a:cubicBezTo>
                <a:cubicBezTo>
                  <a:pt x="10454188" y="1038800"/>
                  <a:pt x="10454349" y="1044761"/>
                  <a:pt x="10480603" y="1039542"/>
                </a:cubicBezTo>
                <a:cubicBezTo>
                  <a:pt x="10500278" y="1023314"/>
                  <a:pt x="10655264" y="967531"/>
                  <a:pt x="10668393" y="964920"/>
                </a:cubicBezTo>
                <a:cubicBezTo>
                  <a:pt x="10688100" y="973323"/>
                  <a:pt x="10681680" y="968272"/>
                  <a:pt x="10688261" y="979282"/>
                </a:cubicBezTo>
                <a:cubicBezTo>
                  <a:pt x="10675480" y="994808"/>
                  <a:pt x="10675480" y="994808"/>
                  <a:pt x="10675641" y="1000767"/>
                </a:cubicBezTo>
                <a:cubicBezTo>
                  <a:pt x="10683023" y="1018279"/>
                  <a:pt x="10683023" y="1018279"/>
                  <a:pt x="10695856" y="1028046"/>
                </a:cubicBezTo>
                <a:cubicBezTo>
                  <a:pt x="10708984" y="1025435"/>
                  <a:pt x="10721942" y="1016533"/>
                  <a:pt x="10741320" y="1012680"/>
                </a:cubicBezTo>
                <a:cubicBezTo>
                  <a:pt x="10746986" y="1030532"/>
                  <a:pt x="10826416" y="1030911"/>
                  <a:pt x="10869032" y="1042539"/>
                </a:cubicBezTo>
                <a:lnTo>
                  <a:pt x="10888457" y="1054708"/>
                </a:lnTo>
                <a:lnTo>
                  <a:pt x="10891591" y="1054608"/>
                </a:lnTo>
                <a:cubicBezTo>
                  <a:pt x="10915388" y="1066296"/>
                  <a:pt x="10962572" y="1068514"/>
                  <a:pt x="11000078" y="1078207"/>
                </a:cubicBezTo>
                <a:cubicBezTo>
                  <a:pt x="10970839" y="1072868"/>
                  <a:pt x="10938577" y="1072013"/>
                  <a:pt x="10905912" y="1071467"/>
                </a:cubicBezTo>
                <a:lnTo>
                  <a:pt x="10851696" y="1068733"/>
                </a:lnTo>
                <a:lnTo>
                  <a:pt x="10848685" y="1069431"/>
                </a:lnTo>
                <a:lnTo>
                  <a:pt x="10838107" y="1078789"/>
                </a:lnTo>
                <a:cubicBezTo>
                  <a:pt x="10836382" y="1081450"/>
                  <a:pt x="10838847" y="1082671"/>
                  <a:pt x="10851027" y="1080972"/>
                </a:cubicBezTo>
                <a:cubicBezTo>
                  <a:pt x="10828938" y="1086900"/>
                  <a:pt x="10809709" y="1091433"/>
                  <a:pt x="10792009" y="1094614"/>
                </a:cubicBezTo>
                <a:lnTo>
                  <a:pt x="10788801" y="1094970"/>
                </a:lnTo>
                <a:lnTo>
                  <a:pt x="10788351" y="1095212"/>
                </a:lnTo>
                <a:lnTo>
                  <a:pt x="10783598" y="1096989"/>
                </a:lnTo>
                <a:lnTo>
                  <a:pt x="10783442" y="1096930"/>
                </a:lnTo>
                <a:cubicBezTo>
                  <a:pt x="10783030" y="1096877"/>
                  <a:pt x="10782482" y="1096983"/>
                  <a:pt x="10781944" y="1097608"/>
                </a:cubicBezTo>
                <a:lnTo>
                  <a:pt x="10783598" y="1096989"/>
                </a:lnTo>
                <a:lnTo>
                  <a:pt x="10784133" y="1097192"/>
                </a:lnTo>
                <a:cubicBezTo>
                  <a:pt x="10784671" y="1096566"/>
                  <a:pt x="10785219" y="1096463"/>
                  <a:pt x="10785496" y="1096671"/>
                </a:cubicBezTo>
                <a:lnTo>
                  <a:pt x="10785388" y="1097259"/>
                </a:lnTo>
                <a:lnTo>
                  <a:pt x="10721931" y="1115036"/>
                </a:lnTo>
                <a:lnTo>
                  <a:pt x="10720742" y="1113416"/>
                </a:lnTo>
                <a:cubicBezTo>
                  <a:pt x="10702160" y="1117994"/>
                  <a:pt x="10691217" y="1120071"/>
                  <a:pt x="10672634" y="1124647"/>
                </a:cubicBezTo>
                <a:cubicBezTo>
                  <a:pt x="10667145" y="1124642"/>
                  <a:pt x="10663844" y="1124221"/>
                  <a:pt x="10659466" y="1125053"/>
                </a:cubicBezTo>
                <a:cubicBezTo>
                  <a:pt x="10638695" y="1130042"/>
                  <a:pt x="10616810" y="1134199"/>
                  <a:pt x="10594891" y="1136265"/>
                </a:cubicBezTo>
                <a:cubicBezTo>
                  <a:pt x="10584485" y="1137718"/>
                  <a:pt x="10574351" y="1138857"/>
                  <a:pt x="10564220" y="1140257"/>
                </a:cubicBezTo>
                <a:lnTo>
                  <a:pt x="10535826" y="1145405"/>
                </a:lnTo>
                <a:lnTo>
                  <a:pt x="10535765" y="1145397"/>
                </a:lnTo>
                <a:cubicBezTo>
                  <a:pt x="10535765" y="1145397"/>
                  <a:pt x="10535765" y="1145397"/>
                  <a:pt x="10533577" y="1145813"/>
                </a:cubicBezTo>
                <a:lnTo>
                  <a:pt x="10535826" y="1145405"/>
                </a:lnTo>
                <a:lnTo>
                  <a:pt x="10539067" y="1145818"/>
                </a:lnTo>
                <a:cubicBezTo>
                  <a:pt x="10537989" y="1147069"/>
                  <a:pt x="10536914" y="1148321"/>
                  <a:pt x="10533613" y="1147900"/>
                </a:cubicBezTo>
                <a:cubicBezTo>
                  <a:pt x="10533613" y="1147900"/>
                  <a:pt x="10531425" y="1148316"/>
                  <a:pt x="10531425" y="1148316"/>
                </a:cubicBezTo>
                <a:cubicBezTo>
                  <a:pt x="10530349" y="1149567"/>
                  <a:pt x="10531461" y="1150405"/>
                  <a:pt x="10532538" y="1149151"/>
                </a:cubicBezTo>
                <a:cubicBezTo>
                  <a:pt x="10547894" y="1148330"/>
                  <a:pt x="10570854" y="1142925"/>
                  <a:pt x="10589511" y="1142523"/>
                </a:cubicBezTo>
                <a:cubicBezTo>
                  <a:pt x="10590660" y="1145449"/>
                  <a:pt x="10592848" y="1145032"/>
                  <a:pt x="10587396" y="1147115"/>
                </a:cubicBezTo>
                <a:cubicBezTo>
                  <a:pt x="10585170" y="1145442"/>
                  <a:pt x="10578605" y="1146690"/>
                  <a:pt x="10572039" y="1147936"/>
                </a:cubicBezTo>
                <a:cubicBezTo>
                  <a:pt x="10572113" y="1152111"/>
                  <a:pt x="10557796" y="1149592"/>
                  <a:pt x="10547930" y="1150418"/>
                </a:cubicBezTo>
                <a:cubicBezTo>
                  <a:pt x="10534782" y="1151867"/>
                  <a:pt x="10521095" y="1153942"/>
                  <a:pt x="10507264" y="1155653"/>
                </a:cubicBezTo>
                <a:lnTo>
                  <a:pt x="10492613" y="1156724"/>
                </a:lnTo>
                <a:lnTo>
                  <a:pt x="10476201" y="1179708"/>
                </a:lnTo>
                <a:cubicBezTo>
                  <a:pt x="10464888" y="1191321"/>
                  <a:pt x="10451969" y="1201712"/>
                  <a:pt x="10439324" y="1210552"/>
                </a:cubicBezTo>
                <a:lnTo>
                  <a:pt x="10439823" y="1229099"/>
                </a:lnTo>
                <a:cubicBezTo>
                  <a:pt x="10426696" y="1231708"/>
                  <a:pt x="10413737" y="1240609"/>
                  <a:pt x="10400610" y="1243220"/>
                </a:cubicBezTo>
                <a:cubicBezTo>
                  <a:pt x="10393850" y="1225585"/>
                  <a:pt x="10393521" y="1213332"/>
                  <a:pt x="10380056" y="1203358"/>
                </a:cubicBezTo>
                <a:cubicBezTo>
                  <a:pt x="10307457" y="1167851"/>
                  <a:pt x="10184689" y="1229879"/>
                  <a:pt x="10106086" y="1251497"/>
                </a:cubicBezTo>
                <a:cubicBezTo>
                  <a:pt x="10112462" y="1231585"/>
                  <a:pt x="10112462" y="1231585"/>
                  <a:pt x="10119009" y="1217966"/>
                </a:cubicBezTo>
                <a:lnTo>
                  <a:pt x="10099005" y="1221943"/>
                </a:lnTo>
                <a:cubicBezTo>
                  <a:pt x="10092915" y="1229147"/>
                  <a:pt x="10079957" y="1238048"/>
                  <a:pt x="10066829" y="1240658"/>
                </a:cubicBezTo>
                <a:lnTo>
                  <a:pt x="10066659" y="1234365"/>
                </a:lnTo>
                <a:cubicBezTo>
                  <a:pt x="10072910" y="1233123"/>
                  <a:pt x="10072910" y="1233123"/>
                  <a:pt x="10079627" y="1225795"/>
                </a:cubicBezTo>
                <a:lnTo>
                  <a:pt x="10040245" y="1233624"/>
                </a:lnTo>
                <a:cubicBezTo>
                  <a:pt x="10027573" y="1229818"/>
                  <a:pt x="10007569" y="1233795"/>
                  <a:pt x="9975857" y="1246425"/>
                </a:cubicBezTo>
                <a:lnTo>
                  <a:pt x="9975180" y="1221256"/>
                </a:lnTo>
                <a:lnTo>
                  <a:pt x="9962053" y="1223865"/>
                </a:lnTo>
                <a:cubicBezTo>
                  <a:pt x="9955516" y="1237818"/>
                  <a:pt x="9929886" y="1242911"/>
                  <a:pt x="9917097" y="1258107"/>
                </a:cubicBezTo>
                <a:lnTo>
                  <a:pt x="9917765" y="1282943"/>
                </a:lnTo>
                <a:lnTo>
                  <a:pt x="9879008" y="1290647"/>
                </a:lnTo>
                <a:cubicBezTo>
                  <a:pt x="9871963" y="1285723"/>
                  <a:pt x="9865542" y="1280673"/>
                  <a:pt x="9858496" y="1275749"/>
                </a:cubicBezTo>
                <a:cubicBezTo>
                  <a:pt x="9864875" y="1255835"/>
                  <a:pt x="9864705" y="1249544"/>
                  <a:pt x="9857328" y="1232366"/>
                </a:cubicBezTo>
                <a:lnTo>
                  <a:pt x="9786067" y="1246534"/>
                </a:lnTo>
                <a:cubicBezTo>
                  <a:pt x="9780146" y="1260028"/>
                  <a:pt x="9780146" y="1260028"/>
                  <a:pt x="9780653" y="1278905"/>
                </a:cubicBezTo>
                <a:lnTo>
                  <a:pt x="9780821" y="1285197"/>
                </a:lnTo>
                <a:cubicBezTo>
                  <a:pt x="9766732" y="1275347"/>
                  <a:pt x="9740477" y="1280567"/>
                  <a:pt x="9715016" y="1291953"/>
                </a:cubicBezTo>
                <a:cubicBezTo>
                  <a:pt x="9708469" y="1305574"/>
                  <a:pt x="9721936" y="1315548"/>
                  <a:pt x="9702726" y="1325693"/>
                </a:cubicBezTo>
                <a:cubicBezTo>
                  <a:pt x="9676800" y="1343166"/>
                  <a:pt x="9670051" y="1325864"/>
                  <a:pt x="9637374" y="1326034"/>
                </a:cubicBezTo>
                <a:lnTo>
                  <a:pt x="9637874" y="1344577"/>
                </a:lnTo>
                <a:cubicBezTo>
                  <a:pt x="9611619" y="1349798"/>
                  <a:pt x="9553153" y="1349104"/>
                  <a:pt x="9526564" y="1341737"/>
                </a:cubicBezTo>
                <a:lnTo>
                  <a:pt x="9527230" y="1366574"/>
                </a:lnTo>
                <a:lnTo>
                  <a:pt x="9501602" y="1371669"/>
                </a:lnTo>
                <a:lnTo>
                  <a:pt x="9500935" y="1346831"/>
                </a:lnTo>
                <a:lnTo>
                  <a:pt x="9487807" y="1349441"/>
                </a:lnTo>
                <a:lnTo>
                  <a:pt x="9487975" y="1355735"/>
                </a:lnTo>
                <a:cubicBezTo>
                  <a:pt x="9481438" y="1369686"/>
                  <a:pt x="9488643" y="1380571"/>
                  <a:pt x="9482275" y="1400816"/>
                </a:cubicBezTo>
                <a:lnTo>
                  <a:pt x="9476023" y="1402058"/>
                </a:lnTo>
                <a:cubicBezTo>
                  <a:pt x="9475513" y="1383181"/>
                  <a:pt x="9481936" y="1388232"/>
                  <a:pt x="9469097" y="1378132"/>
                </a:cubicBezTo>
                <a:cubicBezTo>
                  <a:pt x="9456307" y="1393327"/>
                  <a:pt x="9443853" y="1421104"/>
                  <a:pt x="9417262" y="1413740"/>
                </a:cubicBezTo>
                <a:lnTo>
                  <a:pt x="9416923" y="1401156"/>
                </a:lnTo>
                <a:cubicBezTo>
                  <a:pt x="9396748" y="1398840"/>
                  <a:pt x="9384756" y="1420203"/>
                  <a:pt x="9371628" y="1422812"/>
                </a:cubicBezTo>
                <a:lnTo>
                  <a:pt x="9371788" y="1428772"/>
                </a:lnTo>
                <a:cubicBezTo>
                  <a:pt x="9378219" y="1434154"/>
                  <a:pt x="9378219" y="1434154"/>
                  <a:pt x="9385253" y="1438747"/>
                </a:cubicBezTo>
                <a:lnTo>
                  <a:pt x="9365248" y="1442724"/>
                </a:lnTo>
                <a:cubicBezTo>
                  <a:pt x="9358839" y="1438004"/>
                  <a:pt x="9352586" y="1439249"/>
                  <a:pt x="9339285" y="1435235"/>
                </a:cubicBezTo>
                <a:lnTo>
                  <a:pt x="9339620" y="1447819"/>
                </a:lnTo>
                <a:cubicBezTo>
                  <a:pt x="9352916" y="1451501"/>
                  <a:pt x="9346041" y="1452868"/>
                  <a:pt x="9353248" y="1463754"/>
                </a:cubicBezTo>
                <a:cubicBezTo>
                  <a:pt x="9333411" y="1474023"/>
                  <a:pt x="9307951" y="1485411"/>
                  <a:pt x="9288735" y="1495224"/>
                </a:cubicBezTo>
                <a:lnTo>
                  <a:pt x="9288902" y="1501516"/>
                </a:lnTo>
                <a:cubicBezTo>
                  <a:pt x="9321409" y="1495053"/>
                  <a:pt x="9360166" y="1487350"/>
                  <a:pt x="9399100" y="1486267"/>
                </a:cubicBezTo>
                <a:cubicBezTo>
                  <a:pt x="9398753" y="1473353"/>
                  <a:pt x="9392173" y="1462342"/>
                  <a:pt x="9391834" y="1449758"/>
                </a:cubicBezTo>
                <a:lnTo>
                  <a:pt x="9398086" y="1448514"/>
                </a:lnTo>
                <a:cubicBezTo>
                  <a:pt x="9425356" y="1481047"/>
                  <a:pt x="9464897" y="1479179"/>
                  <a:pt x="9523496" y="1461537"/>
                </a:cubicBezTo>
                <a:lnTo>
                  <a:pt x="9523319" y="1454913"/>
                </a:lnTo>
                <a:lnTo>
                  <a:pt x="9516445" y="1456282"/>
                </a:lnTo>
                <a:cubicBezTo>
                  <a:pt x="9503775" y="1452473"/>
                  <a:pt x="9529400" y="1447378"/>
                  <a:pt x="9529400" y="1447378"/>
                </a:cubicBezTo>
                <a:cubicBezTo>
                  <a:pt x="9542699" y="1451062"/>
                  <a:pt x="9555825" y="1448451"/>
                  <a:pt x="9562585" y="1466086"/>
                </a:cubicBezTo>
                <a:lnTo>
                  <a:pt x="9564115" y="1468367"/>
                </a:lnTo>
                <a:lnTo>
                  <a:pt x="9569761" y="1466739"/>
                </a:lnTo>
                <a:cubicBezTo>
                  <a:pt x="9589873" y="1459506"/>
                  <a:pt x="9609269" y="1455973"/>
                  <a:pt x="9627949" y="1456143"/>
                </a:cubicBezTo>
                <a:cubicBezTo>
                  <a:pt x="9635421" y="1456213"/>
                  <a:pt x="9639157" y="1456244"/>
                  <a:pt x="9646629" y="1456312"/>
                </a:cubicBezTo>
                <a:cubicBezTo>
                  <a:pt x="9645913" y="1460015"/>
                  <a:pt x="9645913" y="1460015"/>
                  <a:pt x="9645913" y="1460015"/>
                </a:cubicBezTo>
                <a:cubicBezTo>
                  <a:pt x="9637009" y="1467351"/>
                  <a:pt x="9621347" y="1470917"/>
                  <a:pt x="9602669" y="1470747"/>
                </a:cubicBezTo>
                <a:cubicBezTo>
                  <a:pt x="9583272" y="1474278"/>
                  <a:pt x="9563876" y="1477810"/>
                  <a:pt x="9551234" y="1485112"/>
                </a:cubicBezTo>
                <a:lnTo>
                  <a:pt x="9547281" y="1485077"/>
                </a:lnTo>
                <a:lnTo>
                  <a:pt x="9533996" y="1489664"/>
                </a:lnTo>
                <a:cubicBezTo>
                  <a:pt x="9522607" y="1492677"/>
                  <a:pt x="9511198" y="1494945"/>
                  <a:pt x="9498070" y="1497555"/>
                </a:cubicBezTo>
                <a:cubicBezTo>
                  <a:pt x="9503736" y="1515407"/>
                  <a:pt x="9501285" y="1520638"/>
                  <a:pt x="9499987" y="1532616"/>
                </a:cubicBezTo>
                <a:lnTo>
                  <a:pt x="9499479" y="1545923"/>
                </a:lnTo>
                <a:lnTo>
                  <a:pt x="9517982" y="1538308"/>
                </a:lnTo>
                <a:lnTo>
                  <a:pt x="9540990" y="1510204"/>
                </a:lnTo>
                <a:cubicBezTo>
                  <a:pt x="9553770" y="1500548"/>
                  <a:pt x="9569895" y="1492598"/>
                  <a:pt x="9589506" y="1485702"/>
                </a:cubicBezTo>
                <a:cubicBezTo>
                  <a:pt x="9595917" y="1490421"/>
                  <a:pt x="9589668" y="1491664"/>
                  <a:pt x="9602796" y="1489055"/>
                </a:cubicBezTo>
                <a:lnTo>
                  <a:pt x="9603384" y="1510984"/>
                </a:lnTo>
                <a:lnTo>
                  <a:pt x="9659719" y="1490538"/>
                </a:lnTo>
                <a:cubicBezTo>
                  <a:pt x="9673424" y="1488782"/>
                  <a:pt x="9681809" y="1488719"/>
                  <a:pt x="9692450" y="1485333"/>
                </a:cubicBezTo>
                <a:cubicBezTo>
                  <a:pt x="9742602" y="1466773"/>
                  <a:pt x="9795813" y="1449844"/>
                  <a:pt x="9849829" y="1437868"/>
                </a:cubicBezTo>
                <a:cubicBezTo>
                  <a:pt x="9875307" y="1431064"/>
                  <a:pt x="9900219" y="1425092"/>
                  <a:pt x="9925030" y="1418499"/>
                </a:cubicBezTo>
                <a:lnTo>
                  <a:pt x="9994153" y="1397111"/>
                </a:lnTo>
                <a:lnTo>
                  <a:pt x="9994307" y="1397110"/>
                </a:lnTo>
                <a:cubicBezTo>
                  <a:pt x="9994307" y="1397110"/>
                  <a:pt x="9994307" y="1397110"/>
                  <a:pt x="9999628" y="1395418"/>
                </a:cubicBezTo>
                <a:lnTo>
                  <a:pt x="9994153" y="1397111"/>
                </a:lnTo>
                <a:lnTo>
                  <a:pt x="9985925" y="1397173"/>
                </a:lnTo>
                <a:cubicBezTo>
                  <a:pt x="9988183" y="1393851"/>
                  <a:pt x="9990443" y="1390529"/>
                  <a:pt x="9998827" y="1390464"/>
                </a:cubicBezTo>
                <a:cubicBezTo>
                  <a:pt x="9998827" y="1390464"/>
                  <a:pt x="10004148" y="1388773"/>
                  <a:pt x="10004148" y="1388773"/>
                </a:cubicBezTo>
                <a:cubicBezTo>
                  <a:pt x="10006406" y="1385450"/>
                  <a:pt x="10003345" y="1383821"/>
                  <a:pt x="10001086" y="1387142"/>
                </a:cubicBezTo>
                <a:cubicBezTo>
                  <a:pt x="9963032" y="1394041"/>
                  <a:pt x="9907561" y="1414293"/>
                  <a:pt x="9861125" y="1421255"/>
                </a:cubicBezTo>
                <a:cubicBezTo>
                  <a:pt x="9857262" y="1414672"/>
                  <a:pt x="9851940" y="1416367"/>
                  <a:pt x="9864843" y="1409659"/>
                </a:cubicBezTo>
                <a:cubicBezTo>
                  <a:pt x="9870966" y="1412916"/>
                  <a:pt x="9886929" y="1407838"/>
                  <a:pt x="9902893" y="1402759"/>
                </a:cubicBezTo>
                <a:cubicBezTo>
                  <a:pt x="9901290" y="1392855"/>
                  <a:pt x="9937884" y="1394232"/>
                  <a:pt x="9962232" y="1389089"/>
                </a:cubicBezTo>
                <a:cubicBezTo>
                  <a:pt x="10026890" y="1373726"/>
                  <a:pt x="10096066" y="1351718"/>
                  <a:pt x="10164588" y="1342936"/>
                </a:cubicBezTo>
                <a:cubicBezTo>
                  <a:pt x="10172972" y="1342872"/>
                  <a:pt x="10176033" y="1344502"/>
                  <a:pt x="10184417" y="1344439"/>
                </a:cubicBezTo>
                <a:cubicBezTo>
                  <a:pt x="10206505" y="1342618"/>
                  <a:pt x="10252137" y="1330706"/>
                  <a:pt x="10266644" y="1333901"/>
                </a:cubicBezTo>
                <a:cubicBezTo>
                  <a:pt x="10265842" y="1328949"/>
                  <a:pt x="10268101" y="1325627"/>
                  <a:pt x="10279546" y="1327193"/>
                </a:cubicBezTo>
                <a:cubicBezTo>
                  <a:pt x="10284869" y="1325501"/>
                  <a:pt x="10316141" y="1328569"/>
                  <a:pt x="10318400" y="1325246"/>
                </a:cubicBezTo>
                <a:cubicBezTo>
                  <a:pt x="10313080" y="1326938"/>
                  <a:pt x="10315339" y="1323616"/>
                  <a:pt x="10312276" y="1321986"/>
                </a:cubicBezTo>
                <a:lnTo>
                  <a:pt x="10341964" y="1320412"/>
                </a:lnTo>
                <a:lnTo>
                  <a:pt x="10347440" y="1331556"/>
                </a:lnTo>
                <a:lnTo>
                  <a:pt x="10330648" y="1331764"/>
                </a:lnTo>
                <a:cubicBezTo>
                  <a:pt x="10310894" y="1339351"/>
                  <a:pt x="10289774" y="1342815"/>
                  <a:pt x="10267221" y="1346083"/>
                </a:cubicBezTo>
                <a:lnTo>
                  <a:pt x="10206579" y="1357155"/>
                </a:lnTo>
                <a:lnTo>
                  <a:pt x="10197467" y="1355909"/>
                </a:lnTo>
                <a:cubicBezTo>
                  <a:pt x="10197467" y="1355909"/>
                  <a:pt x="10197467" y="1355909"/>
                  <a:pt x="10195208" y="1359232"/>
                </a:cubicBezTo>
                <a:lnTo>
                  <a:pt x="10206579" y="1357155"/>
                </a:lnTo>
                <a:lnTo>
                  <a:pt x="10208913" y="1357477"/>
                </a:lnTo>
                <a:cubicBezTo>
                  <a:pt x="10209715" y="1362428"/>
                  <a:pt x="10204394" y="1364120"/>
                  <a:pt x="10201332" y="1362490"/>
                </a:cubicBezTo>
                <a:cubicBezTo>
                  <a:pt x="10199072" y="1365813"/>
                  <a:pt x="10199072" y="1365813"/>
                  <a:pt x="10199072" y="1365813"/>
                </a:cubicBezTo>
                <a:cubicBezTo>
                  <a:pt x="10246310" y="1363804"/>
                  <a:pt x="10304189" y="1358408"/>
                  <a:pt x="10347563" y="1349816"/>
                </a:cubicBezTo>
                <a:lnTo>
                  <a:pt x="10356655" y="1350306"/>
                </a:lnTo>
                <a:lnTo>
                  <a:pt x="10364198" y="1365656"/>
                </a:lnTo>
                <a:lnTo>
                  <a:pt x="10287436" y="1371550"/>
                </a:lnTo>
                <a:cubicBezTo>
                  <a:pt x="10245455" y="1375793"/>
                  <a:pt x="10207203" y="1381451"/>
                  <a:pt x="10169553" y="1390827"/>
                </a:cubicBezTo>
                <a:cubicBezTo>
                  <a:pt x="10144404" y="1391016"/>
                  <a:pt x="10108611" y="1394593"/>
                  <a:pt x="10087325" y="1401367"/>
                </a:cubicBezTo>
                <a:cubicBezTo>
                  <a:pt x="10104894" y="1406191"/>
                  <a:pt x="10083609" y="1412963"/>
                  <a:pt x="10087473" y="1419544"/>
                </a:cubicBezTo>
                <a:cubicBezTo>
                  <a:pt x="10076833" y="1422930"/>
                  <a:pt x="10076029" y="1417977"/>
                  <a:pt x="10062325" y="1419734"/>
                </a:cubicBezTo>
                <a:cubicBezTo>
                  <a:pt x="10043298" y="1423183"/>
                  <a:pt x="10083609" y="1412963"/>
                  <a:pt x="10063781" y="1411459"/>
                </a:cubicBezTo>
                <a:cubicBezTo>
                  <a:pt x="10012025" y="1420114"/>
                  <a:pt x="9972516" y="1435286"/>
                  <a:pt x="9919957" y="1438989"/>
                </a:cubicBezTo>
                <a:cubicBezTo>
                  <a:pt x="9902537" y="1452343"/>
                  <a:pt x="9872870" y="1459179"/>
                  <a:pt x="9846263" y="1467643"/>
                </a:cubicBezTo>
                <a:cubicBezTo>
                  <a:pt x="9816594" y="1474479"/>
                  <a:pt x="9786924" y="1481315"/>
                  <a:pt x="9763381" y="1491406"/>
                </a:cubicBezTo>
                <a:cubicBezTo>
                  <a:pt x="9784666" y="1484635"/>
                  <a:pt x="9785470" y="1489587"/>
                  <a:pt x="9790789" y="1487895"/>
                </a:cubicBezTo>
                <a:cubicBezTo>
                  <a:pt x="9783211" y="1492910"/>
                  <a:pt x="9786272" y="1494540"/>
                  <a:pt x="9784012" y="1497862"/>
                </a:cubicBezTo>
                <a:cubicBezTo>
                  <a:pt x="9754343" y="1504697"/>
                  <a:pt x="9749825" y="1511344"/>
                  <a:pt x="9723219" y="1519806"/>
                </a:cubicBezTo>
                <a:cubicBezTo>
                  <a:pt x="9720157" y="1518177"/>
                  <a:pt x="9717095" y="1516550"/>
                  <a:pt x="9711774" y="1518240"/>
                </a:cubicBezTo>
                <a:cubicBezTo>
                  <a:pt x="9713230" y="1509966"/>
                  <a:pt x="9726131" y="1503258"/>
                  <a:pt x="9714686" y="1501691"/>
                </a:cubicBezTo>
                <a:cubicBezTo>
                  <a:pt x="9700254" y="1507584"/>
                  <a:pt x="9688482" y="1512633"/>
                  <a:pt x="9676993" y="1517266"/>
                </a:cubicBezTo>
                <a:lnTo>
                  <a:pt x="9656694" y="1524640"/>
                </a:lnTo>
                <a:lnTo>
                  <a:pt x="9662613" y="1540086"/>
                </a:lnTo>
                <a:lnTo>
                  <a:pt x="9656361" y="1541330"/>
                </a:lnTo>
                <a:lnTo>
                  <a:pt x="9656532" y="1547623"/>
                </a:lnTo>
                <a:cubicBezTo>
                  <a:pt x="9610897" y="1556694"/>
                  <a:pt x="9559012" y="1567009"/>
                  <a:pt x="9546711" y="1600417"/>
                </a:cubicBezTo>
                <a:lnTo>
                  <a:pt x="9585472" y="1592712"/>
                </a:lnTo>
                <a:cubicBezTo>
                  <a:pt x="9592186" y="1585382"/>
                  <a:pt x="9585311" y="1586750"/>
                  <a:pt x="9598597" y="1590101"/>
                </a:cubicBezTo>
                <a:lnTo>
                  <a:pt x="9605475" y="1588735"/>
                </a:lnTo>
                <a:lnTo>
                  <a:pt x="9605644" y="1595027"/>
                </a:lnTo>
                <a:cubicBezTo>
                  <a:pt x="9573298" y="1607450"/>
                  <a:pt x="9566419" y="1608816"/>
                  <a:pt x="9541298" y="1632789"/>
                </a:cubicBezTo>
                <a:lnTo>
                  <a:pt x="9560677" y="1628936"/>
                </a:lnTo>
                <a:cubicBezTo>
                  <a:pt x="9560677" y="1628936"/>
                  <a:pt x="9566600" y="1615441"/>
                  <a:pt x="9573645" y="1620365"/>
                </a:cubicBezTo>
                <a:cubicBezTo>
                  <a:pt x="9573804" y="1626325"/>
                  <a:pt x="9580057" y="1625083"/>
                  <a:pt x="9580227" y="1631375"/>
                </a:cubicBezTo>
                <a:lnTo>
                  <a:pt x="9596302" y="1633861"/>
                </a:lnTo>
                <a:lnTo>
                  <a:pt x="9662538" y="1620559"/>
                </a:lnTo>
                <a:cubicBezTo>
                  <a:pt x="9670920" y="1620497"/>
                  <a:pt x="9673984" y="1622126"/>
                  <a:pt x="9682368" y="1622064"/>
                </a:cubicBezTo>
                <a:cubicBezTo>
                  <a:pt x="9704454" y="1620244"/>
                  <a:pt x="9750086" y="1608330"/>
                  <a:pt x="9764593" y="1611525"/>
                </a:cubicBezTo>
                <a:cubicBezTo>
                  <a:pt x="9763791" y="1606573"/>
                  <a:pt x="9766050" y="1603251"/>
                  <a:pt x="9777496" y="1604815"/>
                </a:cubicBezTo>
                <a:cubicBezTo>
                  <a:pt x="9782815" y="1603123"/>
                  <a:pt x="9814090" y="1606192"/>
                  <a:pt x="9816349" y="1602869"/>
                </a:cubicBezTo>
                <a:cubicBezTo>
                  <a:pt x="9811028" y="1604562"/>
                  <a:pt x="9813287" y="1601241"/>
                  <a:pt x="9810226" y="1599611"/>
                </a:cubicBezTo>
                <a:lnTo>
                  <a:pt x="9835140" y="1598289"/>
                </a:lnTo>
                <a:lnTo>
                  <a:pt x="9876687" y="1583438"/>
                </a:lnTo>
                <a:cubicBezTo>
                  <a:pt x="9920408" y="1568593"/>
                  <a:pt x="9955658" y="1555991"/>
                  <a:pt x="9964925" y="1561718"/>
                </a:cubicBezTo>
                <a:cubicBezTo>
                  <a:pt x="9966300" y="1558082"/>
                  <a:pt x="9966300" y="1558082"/>
                  <a:pt x="9966300" y="1558082"/>
                </a:cubicBezTo>
                <a:cubicBezTo>
                  <a:pt x="9966300" y="1558082"/>
                  <a:pt x="9966300" y="1558082"/>
                  <a:pt x="9971222" y="1555144"/>
                </a:cubicBezTo>
                <a:cubicBezTo>
                  <a:pt x="9974771" y="1555841"/>
                  <a:pt x="9978316" y="1556538"/>
                  <a:pt x="9981863" y="1557234"/>
                </a:cubicBezTo>
                <a:cubicBezTo>
                  <a:pt x="9981863" y="1557234"/>
                  <a:pt x="9981863" y="1557234"/>
                  <a:pt x="9976941" y="1560173"/>
                </a:cubicBezTo>
                <a:cubicBezTo>
                  <a:pt x="9976941" y="1560173"/>
                  <a:pt x="9976941" y="1560173"/>
                  <a:pt x="9972020" y="1563112"/>
                </a:cubicBezTo>
                <a:cubicBezTo>
                  <a:pt x="9988958" y="1558628"/>
                  <a:pt x="10005896" y="1554145"/>
                  <a:pt x="10022834" y="1549661"/>
                </a:cubicBezTo>
                <a:cubicBezTo>
                  <a:pt x="10021459" y="1553298"/>
                  <a:pt x="10040570" y="1553148"/>
                  <a:pt x="10034272" y="1559722"/>
                </a:cubicBezTo>
                <a:lnTo>
                  <a:pt x="10064445" y="1552546"/>
                </a:lnTo>
                <a:lnTo>
                  <a:pt x="10068779" y="1546902"/>
                </a:lnTo>
                <a:lnTo>
                  <a:pt x="10085072" y="1547642"/>
                </a:lnTo>
                <a:lnTo>
                  <a:pt x="10097083" y="1544785"/>
                </a:lnTo>
                <a:cubicBezTo>
                  <a:pt x="10155814" y="1533073"/>
                  <a:pt x="10203276" y="1528487"/>
                  <a:pt x="10248175" y="1508015"/>
                </a:cubicBezTo>
                <a:cubicBezTo>
                  <a:pt x="10303333" y="1503231"/>
                  <a:pt x="10333883" y="1513141"/>
                  <a:pt x="10393167" y="1497449"/>
                </a:cubicBezTo>
                <a:cubicBezTo>
                  <a:pt x="10395338" y="1501783"/>
                  <a:pt x="10407355" y="1500238"/>
                  <a:pt x="10410904" y="1500935"/>
                </a:cubicBezTo>
                <a:cubicBezTo>
                  <a:pt x="10436310" y="1494209"/>
                  <a:pt x="10467437" y="1492514"/>
                  <a:pt x="10498563" y="1490821"/>
                </a:cubicBezTo>
                <a:cubicBezTo>
                  <a:pt x="10519047" y="1487034"/>
                  <a:pt x="10538159" y="1486884"/>
                  <a:pt x="10555894" y="1490370"/>
                </a:cubicBezTo>
                <a:cubicBezTo>
                  <a:pt x="10562988" y="1491765"/>
                  <a:pt x="10566536" y="1492462"/>
                  <a:pt x="10573630" y="1493854"/>
                </a:cubicBezTo>
                <a:cubicBezTo>
                  <a:pt x="10572254" y="1497492"/>
                  <a:pt x="10572254" y="1497492"/>
                  <a:pt x="10572254" y="1497492"/>
                </a:cubicBezTo>
                <a:cubicBezTo>
                  <a:pt x="10562409" y="1503368"/>
                  <a:pt x="10546845" y="1504217"/>
                  <a:pt x="10529112" y="1500729"/>
                </a:cubicBezTo>
                <a:cubicBezTo>
                  <a:pt x="10510001" y="1500882"/>
                  <a:pt x="10490889" y="1501030"/>
                  <a:pt x="10477499" y="1506211"/>
                </a:cubicBezTo>
                <a:cubicBezTo>
                  <a:pt x="10466857" y="1504120"/>
                  <a:pt x="10459765" y="1502725"/>
                  <a:pt x="10449122" y="1500634"/>
                </a:cubicBezTo>
                <a:cubicBezTo>
                  <a:pt x="10413075" y="1505268"/>
                  <a:pt x="10401058" y="1506812"/>
                  <a:pt x="10368556" y="1512143"/>
                </a:cubicBezTo>
                <a:cubicBezTo>
                  <a:pt x="10371705" y="1508857"/>
                  <a:pt x="10367814" y="1509068"/>
                  <a:pt x="10361806" y="1509840"/>
                </a:cubicBezTo>
                <a:lnTo>
                  <a:pt x="10349349" y="1510519"/>
                </a:lnTo>
                <a:lnTo>
                  <a:pt x="10349499" y="1516064"/>
                </a:lnTo>
                <a:cubicBezTo>
                  <a:pt x="10342784" y="1523394"/>
                  <a:pt x="10342784" y="1523394"/>
                  <a:pt x="10336701" y="1530929"/>
                </a:cubicBezTo>
                <a:lnTo>
                  <a:pt x="10407966" y="1516762"/>
                </a:lnTo>
                <a:cubicBezTo>
                  <a:pt x="10414672" y="1509102"/>
                  <a:pt x="10460517" y="1531283"/>
                  <a:pt x="10460517" y="1531283"/>
                </a:cubicBezTo>
                <a:cubicBezTo>
                  <a:pt x="10487567" y="1532231"/>
                  <a:pt x="10519743" y="1513517"/>
                  <a:pt x="10539452" y="1521917"/>
                </a:cubicBezTo>
                <a:lnTo>
                  <a:pt x="10526323" y="1524527"/>
                </a:lnTo>
                <a:lnTo>
                  <a:pt x="10525345" y="1525388"/>
                </a:lnTo>
                <a:lnTo>
                  <a:pt x="10547457" y="1521793"/>
                </a:lnTo>
                <a:cubicBezTo>
                  <a:pt x="10563439" y="1518987"/>
                  <a:pt x="10578473" y="1516807"/>
                  <a:pt x="10585727" y="1518405"/>
                </a:cubicBezTo>
                <a:cubicBezTo>
                  <a:pt x="10584926" y="1513453"/>
                  <a:pt x="10587185" y="1510129"/>
                  <a:pt x="10598629" y="1511696"/>
                </a:cubicBezTo>
                <a:cubicBezTo>
                  <a:pt x="10603950" y="1510003"/>
                  <a:pt x="10635223" y="1513071"/>
                  <a:pt x="10637483" y="1509750"/>
                </a:cubicBezTo>
                <a:cubicBezTo>
                  <a:pt x="10632161" y="1511442"/>
                  <a:pt x="10634421" y="1508119"/>
                  <a:pt x="10631359" y="1506489"/>
                </a:cubicBezTo>
                <a:lnTo>
                  <a:pt x="10661046" y="1504916"/>
                </a:lnTo>
                <a:lnTo>
                  <a:pt x="10666524" y="1516059"/>
                </a:lnTo>
                <a:lnTo>
                  <a:pt x="10649731" y="1516268"/>
                </a:lnTo>
                <a:cubicBezTo>
                  <a:pt x="10629976" y="1523854"/>
                  <a:pt x="10608854" y="1527319"/>
                  <a:pt x="10586303" y="1530588"/>
                </a:cubicBezTo>
                <a:lnTo>
                  <a:pt x="10525661" y="1541660"/>
                </a:lnTo>
                <a:lnTo>
                  <a:pt x="10516549" y="1540413"/>
                </a:lnTo>
                <a:cubicBezTo>
                  <a:pt x="10516549" y="1540413"/>
                  <a:pt x="10516549" y="1540413"/>
                  <a:pt x="10514290" y="1543734"/>
                </a:cubicBezTo>
                <a:lnTo>
                  <a:pt x="10515207" y="1543567"/>
                </a:lnTo>
                <a:lnTo>
                  <a:pt x="10516824" y="1542784"/>
                </a:lnTo>
                <a:lnTo>
                  <a:pt x="10517759" y="1543101"/>
                </a:lnTo>
                <a:lnTo>
                  <a:pt x="10525661" y="1541660"/>
                </a:lnTo>
                <a:lnTo>
                  <a:pt x="10527996" y="1541978"/>
                </a:lnTo>
                <a:cubicBezTo>
                  <a:pt x="10528798" y="1546931"/>
                  <a:pt x="10523478" y="1548623"/>
                  <a:pt x="10520415" y="1546995"/>
                </a:cubicBezTo>
                <a:lnTo>
                  <a:pt x="10519492" y="1548353"/>
                </a:lnTo>
                <a:lnTo>
                  <a:pt x="10528665" y="1549547"/>
                </a:lnTo>
                <a:lnTo>
                  <a:pt x="10593851" y="1544785"/>
                </a:lnTo>
                <a:lnTo>
                  <a:pt x="10595290" y="1544579"/>
                </a:lnTo>
                <a:lnTo>
                  <a:pt x="10595441" y="1544480"/>
                </a:lnTo>
                <a:cubicBezTo>
                  <a:pt x="10601885" y="1541593"/>
                  <a:pt x="10611077" y="1538723"/>
                  <a:pt x="10624679" y="1536270"/>
                </a:cubicBezTo>
                <a:cubicBezTo>
                  <a:pt x="10638282" y="1533816"/>
                  <a:pt x="10661083" y="1530136"/>
                  <a:pt x="10687841" y="1526055"/>
                </a:cubicBezTo>
                <a:lnTo>
                  <a:pt x="10691273" y="1525556"/>
                </a:lnTo>
                <a:lnTo>
                  <a:pt x="10702474" y="1523433"/>
                </a:lnTo>
                <a:cubicBezTo>
                  <a:pt x="10705700" y="1520941"/>
                  <a:pt x="10705700" y="1520941"/>
                  <a:pt x="10710942" y="1521188"/>
                </a:cubicBezTo>
                <a:cubicBezTo>
                  <a:pt x="10714168" y="1518696"/>
                  <a:pt x="10716184" y="1521435"/>
                  <a:pt x="10716184" y="1521435"/>
                </a:cubicBezTo>
                <a:cubicBezTo>
                  <a:pt x="10736347" y="1514454"/>
                  <a:pt x="10763768" y="1510458"/>
                  <a:pt x="10787963" y="1508953"/>
                </a:cubicBezTo>
                <a:cubicBezTo>
                  <a:pt x="10808124" y="1501973"/>
                  <a:pt x="10841996" y="1492994"/>
                  <a:pt x="10876677" y="1491981"/>
                </a:cubicBezTo>
                <a:cubicBezTo>
                  <a:pt x="10912567" y="1485741"/>
                  <a:pt x="10947247" y="1484727"/>
                  <a:pt x="10968217" y="1485714"/>
                </a:cubicBezTo>
                <a:cubicBezTo>
                  <a:pt x="11011365" y="1482458"/>
                  <a:pt x="11059757" y="1479447"/>
                  <a:pt x="11102907" y="1476188"/>
                </a:cubicBezTo>
                <a:cubicBezTo>
                  <a:pt x="11142831" y="1475425"/>
                  <a:pt x="11179527" y="1477149"/>
                  <a:pt x="11203324" y="1488839"/>
                </a:cubicBezTo>
                <a:cubicBezTo>
                  <a:pt x="11198081" y="1488592"/>
                  <a:pt x="11192840" y="1488346"/>
                  <a:pt x="11187597" y="1488100"/>
                </a:cubicBezTo>
                <a:cubicBezTo>
                  <a:pt x="11187597" y="1488100"/>
                  <a:pt x="11187597" y="1488100"/>
                  <a:pt x="11194857" y="1491084"/>
                </a:cubicBezTo>
                <a:cubicBezTo>
                  <a:pt x="11198081" y="1488592"/>
                  <a:pt x="11200099" y="1491329"/>
                  <a:pt x="11200099" y="1491329"/>
                </a:cubicBezTo>
                <a:cubicBezTo>
                  <a:pt x="11196875" y="1493820"/>
                  <a:pt x="11196875" y="1493820"/>
                  <a:pt x="11191631" y="1493575"/>
                </a:cubicBezTo>
                <a:cubicBezTo>
                  <a:pt x="11191631" y="1493575"/>
                  <a:pt x="11191631" y="1493575"/>
                  <a:pt x="11188407" y="1496066"/>
                </a:cubicBezTo>
                <a:cubicBezTo>
                  <a:pt x="11225104" y="1497791"/>
                  <a:pt x="11267046" y="1499763"/>
                  <a:pt x="11304951" y="1496258"/>
                </a:cubicBezTo>
                <a:cubicBezTo>
                  <a:pt x="11328747" y="1507948"/>
                  <a:pt x="11375930" y="1510166"/>
                  <a:pt x="11413439" y="1519858"/>
                </a:cubicBezTo>
                <a:cubicBezTo>
                  <a:pt x="11354960" y="1509180"/>
                  <a:pt x="11284390" y="1516433"/>
                  <a:pt x="11222688" y="1508247"/>
                </a:cubicBezTo>
                <a:cubicBezTo>
                  <a:pt x="11204943" y="1504770"/>
                  <a:pt x="11210995" y="1512983"/>
                  <a:pt x="11197284" y="1514980"/>
                </a:cubicBezTo>
                <a:cubicBezTo>
                  <a:pt x="11171071" y="1513749"/>
                  <a:pt x="11158569" y="1510518"/>
                  <a:pt x="11146066" y="1507288"/>
                </a:cubicBezTo>
                <a:cubicBezTo>
                  <a:pt x="11125096" y="1506303"/>
                  <a:pt x="11120662" y="1514023"/>
                  <a:pt x="11101709" y="1515774"/>
                </a:cubicBezTo>
                <a:cubicBezTo>
                  <a:pt x="11083963" y="1512297"/>
                  <a:pt x="11066219" y="1508820"/>
                  <a:pt x="11048475" y="1505342"/>
                </a:cubicBezTo>
                <a:cubicBezTo>
                  <a:pt x="11048475" y="1505342"/>
                  <a:pt x="11048475" y="1505342"/>
                  <a:pt x="11050891" y="1494886"/>
                </a:cubicBezTo>
                <a:cubicBezTo>
                  <a:pt x="11040404" y="1494393"/>
                  <a:pt x="11024677" y="1493652"/>
                  <a:pt x="11010966" y="1495653"/>
                </a:cubicBezTo>
                <a:cubicBezTo>
                  <a:pt x="11010966" y="1495653"/>
                  <a:pt x="11010966" y="1495653"/>
                  <a:pt x="11012985" y="1498390"/>
                </a:cubicBezTo>
                <a:cubicBezTo>
                  <a:pt x="11016210" y="1495898"/>
                  <a:pt x="11021452" y="1496144"/>
                  <a:pt x="11018228" y="1498637"/>
                </a:cubicBezTo>
                <a:cubicBezTo>
                  <a:pt x="11018228" y="1498637"/>
                  <a:pt x="11015001" y="1501129"/>
                  <a:pt x="11015001" y="1501129"/>
                </a:cubicBezTo>
                <a:cubicBezTo>
                  <a:pt x="11017018" y="1503865"/>
                  <a:pt x="11030729" y="1501867"/>
                  <a:pt x="11024279" y="1506848"/>
                </a:cubicBezTo>
                <a:cubicBezTo>
                  <a:pt x="11007342" y="1511338"/>
                  <a:pt x="11008551" y="1506108"/>
                  <a:pt x="10994841" y="1508108"/>
                </a:cubicBezTo>
                <a:cubicBezTo>
                  <a:pt x="10994841" y="1508108"/>
                  <a:pt x="10994841" y="1508108"/>
                  <a:pt x="10991615" y="1510598"/>
                </a:cubicBezTo>
                <a:cubicBezTo>
                  <a:pt x="10991615" y="1510598"/>
                  <a:pt x="10991615" y="1510598"/>
                  <a:pt x="10989598" y="1507861"/>
                </a:cubicBezTo>
                <a:cubicBezTo>
                  <a:pt x="10986373" y="1510352"/>
                  <a:pt x="10981130" y="1510105"/>
                  <a:pt x="10981130" y="1510105"/>
                </a:cubicBezTo>
                <a:cubicBezTo>
                  <a:pt x="10979113" y="1507368"/>
                  <a:pt x="10979113" y="1507368"/>
                  <a:pt x="10979113" y="1507368"/>
                </a:cubicBezTo>
                <a:cubicBezTo>
                  <a:pt x="10967419" y="1512103"/>
                  <a:pt x="10945240" y="1516346"/>
                  <a:pt x="10926288" y="1518098"/>
                </a:cubicBezTo>
                <a:lnTo>
                  <a:pt x="10910106" y="1516936"/>
                </a:lnTo>
                <a:lnTo>
                  <a:pt x="10910670" y="1517262"/>
                </a:lnTo>
                <a:lnTo>
                  <a:pt x="10911540" y="1517764"/>
                </a:lnTo>
                <a:cubicBezTo>
                  <a:pt x="10914535" y="1519491"/>
                  <a:pt x="10919880" y="1517942"/>
                  <a:pt x="10922872" y="1519669"/>
                </a:cubicBezTo>
                <a:cubicBezTo>
                  <a:pt x="10922872" y="1519669"/>
                  <a:pt x="10920522" y="1522945"/>
                  <a:pt x="10915177" y="1524495"/>
                </a:cubicBezTo>
                <a:cubicBezTo>
                  <a:pt x="10915177" y="1524495"/>
                  <a:pt x="10915177" y="1524495"/>
                  <a:pt x="10909834" y="1526044"/>
                </a:cubicBezTo>
                <a:cubicBezTo>
                  <a:pt x="10920522" y="1522945"/>
                  <a:pt x="10913470" y="1532774"/>
                  <a:pt x="10896792" y="1532417"/>
                </a:cubicBezTo>
                <a:cubicBezTo>
                  <a:pt x="10896792" y="1532417"/>
                  <a:pt x="10896792" y="1532417"/>
                  <a:pt x="10896150" y="1527415"/>
                </a:cubicBezTo>
                <a:cubicBezTo>
                  <a:pt x="10893155" y="1525687"/>
                  <a:pt x="10887811" y="1527237"/>
                  <a:pt x="10887811" y="1527237"/>
                </a:cubicBezTo>
                <a:cubicBezTo>
                  <a:pt x="10887167" y="1522235"/>
                  <a:pt x="10890161" y="1523961"/>
                  <a:pt x="10895507" y="1522412"/>
                </a:cubicBezTo>
                <a:cubicBezTo>
                  <a:pt x="10895507" y="1522412"/>
                  <a:pt x="10895507" y="1522412"/>
                  <a:pt x="10900850" y="1520862"/>
                </a:cubicBezTo>
                <a:lnTo>
                  <a:pt x="10900332" y="1520889"/>
                </a:lnTo>
                <a:lnTo>
                  <a:pt x="10864023" y="1522779"/>
                </a:lnTo>
                <a:lnTo>
                  <a:pt x="10850337" y="1527266"/>
                </a:lnTo>
                <a:lnTo>
                  <a:pt x="10769674" y="1576363"/>
                </a:lnTo>
                <a:cubicBezTo>
                  <a:pt x="10767853" y="1578722"/>
                  <a:pt x="10765406" y="1581207"/>
                  <a:pt x="10763583" y="1583566"/>
                </a:cubicBezTo>
                <a:cubicBezTo>
                  <a:pt x="10737328" y="1588785"/>
                  <a:pt x="10692202" y="1616733"/>
                  <a:pt x="10678906" y="1613051"/>
                </a:cubicBezTo>
                <a:lnTo>
                  <a:pt x="10678568" y="1600467"/>
                </a:lnTo>
                <a:cubicBezTo>
                  <a:pt x="10659029" y="1598358"/>
                  <a:pt x="10626194" y="1592568"/>
                  <a:pt x="10606637" y="1589797"/>
                </a:cubicBezTo>
                <a:cubicBezTo>
                  <a:pt x="10606815" y="1596420"/>
                  <a:pt x="10606973" y="1602382"/>
                  <a:pt x="10600725" y="1603624"/>
                </a:cubicBezTo>
                <a:cubicBezTo>
                  <a:pt x="10587766" y="1612527"/>
                  <a:pt x="10600563" y="1597664"/>
                  <a:pt x="10593509" y="1592408"/>
                </a:cubicBezTo>
                <a:cubicBezTo>
                  <a:pt x="10567879" y="1597502"/>
                  <a:pt x="10523251" y="1643995"/>
                  <a:pt x="10497166" y="1655507"/>
                </a:cubicBezTo>
                <a:cubicBezTo>
                  <a:pt x="10484825" y="1663954"/>
                  <a:pt x="10457275" y="1644459"/>
                  <a:pt x="10443988" y="1641108"/>
                </a:cubicBezTo>
                <a:cubicBezTo>
                  <a:pt x="10418188" y="1639912"/>
                  <a:pt x="10359758" y="1663847"/>
                  <a:pt x="10333673" y="1675357"/>
                </a:cubicBezTo>
                <a:cubicBezTo>
                  <a:pt x="10301166" y="1681820"/>
                  <a:pt x="10262409" y="1689526"/>
                  <a:pt x="10229733" y="1689695"/>
                </a:cubicBezTo>
                <a:lnTo>
                  <a:pt x="10230401" y="1714530"/>
                </a:lnTo>
                <a:lnTo>
                  <a:pt x="10159137" y="1728698"/>
                </a:lnTo>
                <a:cubicBezTo>
                  <a:pt x="10152431" y="1736357"/>
                  <a:pt x="10152609" y="1742980"/>
                  <a:pt x="10140267" y="1751427"/>
                </a:cubicBezTo>
                <a:lnTo>
                  <a:pt x="10140555" y="1762181"/>
                </a:lnTo>
                <a:lnTo>
                  <a:pt x="10147683" y="1761267"/>
                </a:lnTo>
                <a:cubicBezTo>
                  <a:pt x="10212341" y="1745905"/>
                  <a:pt x="10281519" y="1723896"/>
                  <a:pt x="10350040" y="1715115"/>
                </a:cubicBezTo>
                <a:cubicBezTo>
                  <a:pt x="10358425" y="1715050"/>
                  <a:pt x="10361486" y="1716681"/>
                  <a:pt x="10369869" y="1716617"/>
                </a:cubicBezTo>
                <a:cubicBezTo>
                  <a:pt x="10391957" y="1714796"/>
                  <a:pt x="10437589" y="1702883"/>
                  <a:pt x="10452097" y="1706080"/>
                </a:cubicBezTo>
                <a:cubicBezTo>
                  <a:pt x="10451295" y="1701128"/>
                  <a:pt x="10453554" y="1697805"/>
                  <a:pt x="10464998" y="1699372"/>
                </a:cubicBezTo>
                <a:cubicBezTo>
                  <a:pt x="10470320" y="1697679"/>
                  <a:pt x="10501594" y="1700745"/>
                  <a:pt x="10503853" y="1697423"/>
                </a:cubicBezTo>
                <a:cubicBezTo>
                  <a:pt x="10498532" y="1699117"/>
                  <a:pt x="10500790" y="1695793"/>
                  <a:pt x="10497730" y="1694166"/>
                </a:cubicBezTo>
                <a:lnTo>
                  <a:pt x="10527416" y="1692592"/>
                </a:lnTo>
                <a:lnTo>
                  <a:pt x="10530730" y="1699332"/>
                </a:lnTo>
                <a:lnTo>
                  <a:pt x="10615798" y="1677545"/>
                </a:lnTo>
                <a:cubicBezTo>
                  <a:pt x="10649741" y="1669026"/>
                  <a:pt x="10684166" y="1661327"/>
                  <a:pt x="10718427" y="1656936"/>
                </a:cubicBezTo>
                <a:cubicBezTo>
                  <a:pt x="10726810" y="1656874"/>
                  <a:pt x="10729870" y="1658503"/>
                  <a:pt x="10738256" y="1658439"/>
                </a:cubicBezTo>
                <a:cubicBezTo>
                  <a:pt x="10760343" y="1656620"/>
                  <a:pt x="10805975" y="1644707"/>
                  <a:pt x="10820482" y="1647902"/>
                </a:cubicBezTo>
                <a:cubicBezTo>
                  <a:pt x="10819679" y="1642951"/>
                  <a:pt x="10821939" y="1639627"/>
                  <a:pt x="10833383" y="1641194"/>
                </a:cubicBezTo>
                <a:cubicBezTo>
                  <a:pt x="10838705" y="1639501"/>
                  <a:pt x="10869979" y="1642570"/>
                  <a:pt x="10872238" y="1639248"/>
                </a:cubicBezTo>
                <a:cubicBezTo>
                  <a:pt x="10866917" y="1640942"/>
                  <a:pt x="10869176" y="1637618"/>
                  <a:pt x="10866115" y="1635988"/>
                </a:cubicBezTo>
                <a:lnTo>
                  <a:pt x="10895801" y="1634413"/>
                </a:lnTo>
                <a:lnTo>
                  <a:pt x="10901279" y="1645557"/>
                </a:lnTo>
                <a:lnTo>
                  <a:pt x="10884487" y="1645764"/>
                </a:lnTo>
                <a:cubicBezTo>
                  <a:pt x="10864732" y="1653352"/>
                  <a:pt x="10843611" y="1656818"/>
                  <a:pt x="10821059" y="1660086"/>
                </a:cubicBezTo>
                <a:lnTo>
                  <a:pt x="10760417" y="1671156"/>
                </a:lnTo>
                <a:lnTo>
                  <a:pt x="10751305" y="1669910"/>
                </a:lnTo>
                <a:cubicBezTo>
                  <a:pt x="10751305" y="1669910"/>
                  <a:pt x="10751305" y="1669910"/>
                  <a:pt x="10749046" y="1673232"/>
                </a:cubicBezTo>
                <a:lnTo>
                  <a:pt x="10760417" y="1671156"/>
                </a:lnTo>
                <a:lnTo>
                  <a:pt x="10762752" y="1671476"/>
                </a:lnTo>
                <a:cubicBezTo>
                  <a:pt x="10763552" y="1676429"/>
                  <a:pt x="10758231" y="1678119"/>
                  <a:pt x="10755169" y="1676492"/>
                </a:cubicBezTo>
                <a:cubicBezTo>
                  <a:pt x="10752910" y="1679813"/>
                  <a:pt x="10752910" y="1679813"/>
                  <a:pt x="10752910" y="1679813"/>
                </a:cubicBezTo>
                <a:lnTo>
                  <a:pt x="10756469" y="1679552"/>
                </a:lnTo>
                <a:lnTo>
                  <a:pt x="10764453" y="1677998"/>
                </a:lnTo>
                <a:cubicBezTo>
                  <a:pt x="10774929" y="1675937"/>
                  <a:pt x="10783694" y="1674045"/>
                  <a:pt x="10791712" y="1671720"/>
                </a:cubicBezTo>
                <a:cubicBezTo>
                  <a:pt x="10801225" y="1670261"/>
                  <a:pt x="10809404" y="1669188"/>
                  <a:pt x="10818330" y="1668547"/>
                </a:cubicBezTo>
                <a:lnTo>
                  <a:pt x="10823775" y="1668444"/>
                </a:lnTo>
                <a:lnTo>
                  <a:pt x="10836727" y="1665633"/>
                </a:lnTo>
                <a:cubicBezTo>
                  <a:pt x="10866129" y="1660605"/>
                  <a:pt x="10888162" y="1659015"/>
                  <a:pt x="10896457" y="1663690"/>
                </a:cubicBezTo>
                <a:lnTo>
                  <a:pt x="10891231" y="1665279"/>
                </a:lnTo>
                <a:lnTo>
                  <a:pt x="10901401" y="1663816"/>
                </a:lnTo>
                <a:lnTo>
                  <a:pt x="10910492" y="1664308"/>
                </a:lnTo>
                <a:lnTo>
                  <a:pt x="10910881" y="1665099"/>
                </a:lnTo>
                <a:lnTo>
                  <a:pt x="10939879" y="1659914"/>
                </a:lnTo>
                <a:cubicBezTo>
                  <a:pt x="10971947" y="1650618"/>
                  <a:pt x="11004657" y="1646327"/>
                  <a:pt x="11048702" y="1643939"/>
                </a:cubicBezTo>
                <a:cubicBezTo>
                  <a:pt x="11024330" y="1648411"/>
                  <a:pt x="11038656" y="1652041"/>
                  <a:pt x="11047638" y="1657223"/>
                </a:cubicBezTo>
                <a:cubicBezTo>
                  <a:pt x="11050632" y="1658947"/>
                  <a:pt x="11055977" y="1657398"/>
                  <a:pt x="11058970" y="1659126"/>
                </a:cubicBezTo>
                <a:cubicBezTo>
                  <a:pt x="11058970" y="1659126"/>
                  <a:pt x="11056620" y="1662400"/>
                  <a:pt x="11051276" y="1663950"/>
                </a:cubicBezTo>
                <a:cubicBezTo>
                  <a:pt x="11051276" y="1663950"/>
                  <a:pt x="11051276" y="1663950"/>
                  <a:pt x="11045930" y="1665498"/>
                </a:cubicBezTo>
                <a:cubicBezTo>
                  <a:pt x="11056620" y="1662400"/>
                  <a:pt x="11049567" y="1672228"/>
                  <a:pt x="11032890" y="1671872"/>
                </a:cubicBezTo>
                <a:cubicBezTo>
                  <a:pt x="11032890" y="1671872"/>
                  <a:pt x="11032890" y="1671872"/>
                  <a:pt x="11032247" y="1666870"/>
                </a:cubicBezTo>
                <a:cubicBezTo>
                  <a:pt x="11029252" y="1665144"/>
                  <a:pt x="11023908" y="1666692"/>
                  <a:pt x="11023908" y="1666692"/>
                </a:cubicBezTo>
                <a:cubicBezTo>
                  <a:pt x="11023265" y="1661689"/>
                  <a:pt x="11026259" y="1663416"/>
                  <a:pt x="11031605" y="1661868"/>
                </a:cubicBezTo>
                <a:cubicBezTo>
                  <a:pt x="11031605" y="1661868"/>
                  <a:pt x="11031605" y="1661868"/>
                  <a:pt x="11036948" y="1660318"/>
                </a:cubicBezTo>
                <a:cubicBezTo>
                  <a:pt x="11017277" y="1658237"/>
                  <a:pt x="10979221" y="1664075"/>
                  <a:pt x="10974519" y="1670628"/>
                </a:cubicBezTo>
                <a:cubicBezTo>
                  <a:pt x="10955493" y="1673547"/>
                  <a:pt x="10936891" y="1674399"/>
                  <a:pt x="10920453" y="1675919"/>
                </a:cubicBezTo>
                <a:lnTo>
                  <a:pt x="10916626" y="1676787"/>
                </a:lnTo>
                <a:lnTo>
                  <a:pt x="10918037" y="1679653"/>
                </a:lnTo>
                <a:lnTo>
                  <a:pt x="10896774" y="1681287"/>
                </a:lnTo>
                <a:lnTo>
                  <a:pt x="10879379" y="1685229"/>
                </a:lnTo>
                <a:cubicBezTo>
                  <a:pt x="10867194" y="1687463"/>
                  <a:pt x="10863610" y="1686557"/>
                  <a:pt x="10860991" y="1685045"/>
                </a:cubicBezTo>
                <a:lnTo>
                  <a:pt x="10858319" y="1684240"/>
                </a:lnTo>
                <a:lnTo>
                  <a:pt x="10841273" y="1685549"/>
                </a:lnTo>
                <a:lnTo>
                  <a:pt x="10832782" y="1686938"/>
                </a:lnTo>
                <a:lnTo>
                  <a:pt x="10826864" y="1689098"/>
                </a:lnTo>
                <a:cubicBezTo>
                  <a:pt x="10822721" y="1691922"/>
                  <a:pt x="10819622" y="1694766"/>
                  <a:pt x="10811604" y="1697089"/>
                </a:cubicBezTo>
                <a:lnTo>
                  <a:pt x="10777118" y="1698666"/>
                </a:lnTo>
                <a:lnTo>
                  <a:pt x="10764185" y="1702344"/>
                </a:lnTo>
                <a:cubicBezTo>
                  <a:pt x="10708286" y="1718159"/>
                  <a:pt x="10653245" y="1733845"/>
                  <a:pt x="10637077" y="1740223"/>
                </a:cubicBezTo>
                <a:cubicBezTo>
                  <a:pt x="10614430" y="1751050"/>
                  <a:pt x="10585206" y="1756861"/>
                  <a:pt x="10556620" y="1760171"/>
                </a:cubicBezTo>
                <a:lnTo>
                  <a:pt x="10510758" y="1763134"/>
                </a:lnTo>
                <a:lnTo>
                  <a:pt x="10504382" y="1765376"/>
                </a:lnTo>
                <a:cubicBezTo>
                  <a:pt x="10507376" y="1767103"/>
                  <a:pt x="10521061" y="1765731"/>
                  <a:pt x="10516358" y="1772282"/>
                </a:cubicBezTo>
                <a:cubicBezTo>
                  <a:pt x="10503906" y="1777839"/>
                  <a:pt x="10493738" y="1780948"/>
                  <a:pt x="10484775" y="1782652"/>
                </a:cubicBezTo>
                <a:lnTo>
                  <a:pt x="10477546" y="1783233"/>
                </a:lnTo>
                <a:lnTo>
                  <a:pt x="10474758" y="1803787"/>
                </a:lnTo>
                <a:cubicBezTo>
                  <a:pt x="10468042" y="1811114"/>
                  <a:pt x="10468042" y="1811114"/>
                  <a:pt x="10448664" y="1814967"/>
                </a:cubicBezTo>
                <a:cubicBezTo>
                  <a:pt x="10442084" y="1803957"/>
                  <a:pt x="10448333" y="1802714"/>
                  <a:pt x="10428785" y="1800275"/>
                </a:cubicBezTo>
                <a:cubicBezTo>
                  <a:pt x="10422873" y="1814102"/>
                  <a:pt x="10416158" y="1821429"/>
                  <a:pt x="10410085" y="1829296"/>
                </a:cubicBezTo>
                <a:lnTo>
                  <a:pt x="10409747" y="1816711"/>
                </a:lnTo>
                <a:cubicBezTo>
                  <a:pt x="10415828" y="1809177"/>
                  <a:pt x="10415828" y="1809177"/>
                  <a:pt x="10422536" y="1801517"/>
                </a:cubicBezTo>
                <a:cubicBezTo>
                  <a:pt x="10363774" y="1813200"/>
                  <a:pt x="10304514" y="1806336"/>
                  <a:pt x="10260503" y="1852373"/>
                </a:cubicBezTo>
                <a:cubicBezTo>
                  <a:pt x="10253805" y="1860364"/>
                  <a:pt x="10253805" y="1860364"/>
                  <a:pt x="10254135" y="1872616"/>
                </a:cubicBezTo>
                <a:lnTo>
                  <a:pt x="10254723" y="1873001"/>
                </a:lnTo>
                <a:lnTo>
                  <a:pt x="10267569" y="1868110"/>
                </a:lnTo>
                <a:cubicBezTo>
                  <a:pt x="10276435" y="1865211"/>
                  <a:pt x="10284583" y="1863038"/>
                  <a:pt x="10294074" y="1860718"/>
                </a:cubicBezTo>
                <a:cubicBezTo>
                  <a:pt x="10310186" y="1858972"/>
                  <a:pt x="10329167" y="1854332"/>
                  <a:pt x="10358892" y="1848528"/>
                </a:cubicBezTo>
                <a:cubicBezTo>
                  <a:pt x="10361393" y="1850840"/>
                  <a:pt x="10368108" y="1850111"/>
                  <a:pt x="10376522" y="1848876"/>
                </a:cubicBezTo>
                <a:lnTo>
                  <a:pt x="10379418" y="1848595"/>
                </a:lnTo>
                <a:lnTo>
                  <a:pt x="10379572" y="1848554"/>
                </a:lnTo>
                <a:lnTo>
                  <a:pt x="10398939" y="1843507"/>
                </a:lnTo>
                <a:lnTo>
                  <a:pt x="10397921" y="1843006"/>
                </a:lnTo>
                <a:cubicBezTo>
                  <a:pt x="10398014" y="1841705"/>
                  <a:pt x="10400791" y="1840113"/>
                  <a:pt x="10407596" y="1838083"/>
                </a:cubicBezTo>
                <a:lnTo>
                  <a:pt x="10431642" y="1834987"/>
                </a:lnTo>
                <a:lnTo>
                  <a:pt x="10447549" y="1830842"/>
                </a:lnTo>
                <a:cubicBezTo>
                  <a:pt x="10467158" y="1826439"/>
                  <a:pt x="10482376" y="1824163"/>
                  <a:pt x="10489179" y="1825890"/>
                </a:cubicBezTo>
                <a:lnTo>
                  <a:pt x="10491356" y="1828085"/>
                </a:lnTo>
                <a:lnTo>
                  <a:pt x="10502057" y="1827119"/>
                </a:lnTo>
                <a:cubicBezTo>
                  <a:pt x="10511476" y="1826986"/>
                  <a:pt x="10519573" y="1827882"/>
                  <a:pt x="10525386" y="1830481"/>
                </a:cubicBezTo>
                <a:cubicBezTo>
                  <a:pt x="10558348" y="1816580"/>
                  <a:pt x="10598444" y="1814814"/>
                  <a:pt x="10638175" y="1818254"/>
                </a:cubicBezTo>
                <a:cubicBezTo>
                  <a:pt x="10641044" y="1815361"/>
                  <a:pt x="10641044" y="1815361"/>
                  <a:pt x="10641044" y="1815361"/>
                </a:cubicBezTo>
                <a:cubicBezTo>
                  <a:pt x="10641044" y="1815361"/>
                  <a:pt x="10643546" y="1817672"/>
                  <a:pt x="10643546" y="1817672"/>
                </a:cubicBezTo>
                <a:cubicBezTo>
                  <a:pt x="10646414" y="1814779"/>
                  <a:pt x="10654287" y="1816508"/>
                  <a:pt x="10654287" y="1816508"/>
                </a:cubicBezTo>
                <a:cubicBezTo>
                  <a:pt x="10659657" y="1815927"/>
                  <a:pt x="10656788" y="1818818"/>
                  <a:pt x="10651418" y="1819402"/>
                </a:cubicBezTo>
                <a:cubicBezTo>
                  <a:pt x="10648548" y="1822295"/>
                  <a:pt x="10648548" y="1822295"/>
                  <a:pt x="10646047" y="1819983"/>
                </a:cubicBezTo>
                <a:cubicBezTo>
                  <a:pt x="10656421" y="1824022"/>
                  <a:pt x="10678273" y="1816490"/>
                  <a:pt x="10680405" y="1824004"/>
                </a:cubicBezTo>
                <a:cubicBezTo>
                  <a:pt x="10634570" y="1831555"/>
                  <a:pt x="10622358" y="1853537"/>
                  <a:pt x="10571885" y="1851260"/>
                </a:cubicBezTo>
                <a:cubicBezTo>
                  <a:pt x="10566884" y="1846638"/>
                  <a:pt x="10580494" y="1842580"/>
                  <a:pt x="10583364" y="1839687"/>
                </a:cubicBezTo>
                <a:cubicBezTo>
                  <a:pt x="10552573" y="1841735"/>
                  <a:pt x="10525902" y="1842043"/>
                  <a:pt x="10498471" y="1843726"/>
                </a:cubicBezTo>
                <a:lnTo>
                  <a:pt x="10495127" y="1844184"/>
                </a:lnTo>
                <a:lnTo>
                  <a:pt x="10489847" y="1850728"/>
                </a:lnTo>
                <a:cubicBezTo>
                  <a:pt x="10456715" y="1857314"/>
                  <a:pt x="10404036" y="1861459"/>
                  <a:pt x="10392042" y="1882822"/>
                </a:cubicBezTo>
                <a:cubicBezTo>
                  <a:pt x="10404544" y="1880336"/>
                  <a:pt x="10404544" y="1880336"/>
                  <a:pt x="10411590" y="1885261"/>
                </a:cubicBezTo>
                <a:cubicBezTo>
                  <a:pt x="10398461" y="1887871"/>
                  <a:pt x="10398461" y="1887871"/>
                  <a:pt x="10392371" y="1895075"/>
                </a:cubicBezTo>
                <a:cubicBezTo>
                  <a:pt x="10398790" y="1900125"/>
                  <a:pt x="10393208" y="1926205"/>
                  <a:pt x="10399460" y="1924962"/>
                </a:cubicBezTo>
                <a:lnTo>
                  <a:pt x="10418118" y="1938770"/>
                </a:lnTo>
                <a:lnTo>
                  <a:pt x="10432912" y="1938066"/>
                </a:lnTo>
                <a:lnTo>
                  <a:pt x="10458187" y="1938421"/>
                </a:lnTo>
                <a:lnTo>
                  <a:pt x="10524101" y="1925185"/>
                </a:lnTo>
                <a:cubicBezTo>
                  <a:pt x="10532484" y="1925120"/>
                  <a:pt x="10535546" y="1926751"/>
                  <a:pt x="10543927" y="1926687"/>
                </a:cubicBezTo>
                <a:cubicBezTo>
                  <a:pt x="10566017" y="1924867"/>
                  <a:pt x="10611649" y="1912954"/>
                  <a:pt x="10626156" y="1916150"/>
                </a:cubicBezTo>
                <a:cubicBezTo>
                  <a:pt x="10625354" y="1911198"/>
                  <a:pt x="10627613" y="1907875"/>
                  <a:pt x="10639059" y="1909441"/>
                </a:cubicBezTo>
                <a:cubicBezTo>
                  <a:pt x="10644379" y="1907748"/>
                  <a:pt x="10675653" y="1910817"/>
                  <a:pt x="10677913" y="1907494"/>
                </a:cubicBezTo>
                <a:cubicBezTo>
                  <a:pt x="10672592" y="1909186"/>
                  <a:pt x="10674850" y="1905865"/>
                  <a:pt x="10671788" y="1904236"/>
                </a:cubicBezTo>
                <a:lnTo>
                  <a:pt x="10701476" y="1902661"/>
                </a:lnTo>
                <a:lnTo>
                  <a:pt x="10706952" y="1913804"/>
                </a:lnTo>
                <a:lnTo>
                  <a:pt x="10690161" y="1914012"/>
                </a:lnTo>
                <a:cubicBezTo>
                  <a:pt x="10670406" y="1921601"/>
                  <a:pt x="10649285" y="1925063"/>
                  <a:pt x="10626733" y="1928334"/>
                </a:cubicBezTo>
                <a:lnTo>
                  <a:pt x="10566091" y="1939404"/>
                </a:lnTo>
                <a:lnTo>
                  <a:pt x="10556978" y="1938158"/>
                </a:lnTo>
                <a:cubicBezTo>
                  <a:pt x="10556978" y="1938158"/>
                  <a:pt x="10556978" y="1938158"/>
                  <a:pt x="10554719" y="1941480"/>
                </a:cubicBezTo>
                <a:lnTo>
                  <a:pt x="10566091" y="1939404"/>
                </a:lnTo>
                <a:lnTo>
                  <a:pt x="10568424" y="1939724"/>
                </a:lnTo>
                <a:cubicBezTo>
                  <a:pt x="10569227" y="1944675"/>
                  <a:pt x="10563906" y="1946369"/>
                  <a:pt x="10560845" y="1944740"/>
                </a:cubicBezTo>
                <a:cubicBezTo>
                  <a:pt x="10558585" y="1948063"/>
                  <a:pt x="10558585" y="1948063"/>
                  <a:pt x="10558585" y="1948063"/>
                </a:cubicBezTo>
                <a:cubicBezTo>
                  <a:pt x="10605823" y="1946050"/>
                  <a:pt x="10663703" y="1940656"/>
                  <a:pt x="10707076" y="1932065"/>
                </a:cubicBezTo>
                <a:lnTo>
                  <a:pt x="10716167" y="1932554"/>
                </a:lnTo>
                <a:lnTo>
                  <a:pt x="10723710" y="1947902"/>
                </a:lnTo>
                <a:lnTo>
                  <a:pt x="10646947" y="1953798"/>
                </a:lnTo>
                <a:cubicBezTo>
                  <a:pt x="10604966" y="1958041"/>
                  <a:pt x="10566715" y="1963701"/>
                  <a:pt x="10529064" y="1973075"/>
                </a:cubicBezTo>
                <a:cubicBezTo>
                  <a:pt x="10503915" y="1973265"/>
                  <a:pt x="10468122" y="1976843"/>
                  <a:pt x="10446837" y="1983613"/>
                </a:cubicBezTo>
                <a:cubicBezTo>
                  <a:pt x="10464406" y="1988440"/>
                  <a:pt x="10443120" y="1995211"/>
                  <a:pt x="10446986" y="2001792"/>
                </a:cubicBezTo>
                <a:cubicBezTo>
                  <a:pt x="10436343" y="2005177"/>
                  <a:pt x="10435541" y="2000226"/>
                  <a:pt x="10421836" y="2001982"/>
                </a:cubicBezTo>
                <a:cubicBezTo>
                  <a:pt x="10402811" y="2005432"/>
                  <a:pt x="10443120" y="1995211"/>
                  <a:pt x="10423293" y="1993707"/>
                </a:cubicBezTo>
                <a:lnTo>
                  <a:pt x="10420136" y="1994397"/>
                </a:lnTo>
                <a:lnTo>
                  <a:pt x="10411340" y="2001630"/>
                </a:lnTo>
                <a:cubicBezTo>
                  <a:pt x="10406521" y="2006459"/>
                  <a:pt x="10401802" y="2012057"/>
                  <a:pt x="10395718" y="2019593"/>
                </a:cubicBezTo>
                <a:lnTo>
                  <a:pt x="10395221" y="2001048"/>
                </a:lnTo>
                <a:cubicBezTo>
                  <a:pt x="10372404" y="2005584"/>
                  <a:pt x="10352909" y="2010958"/>
                  <a:pt x="10334992" y="2013688"/>
                </a:cubicBezTo>
                <a:lnTo>
                  <a:pt x="10318988" y="2014721"/>
                </a:lnTo>
                <a:lnTo>
                  <a:pt x="10279470" y="2021239"/>
                </a:lnTo>
                <a:cubicBezTo>
                  <a:pt x="10262048" y="2034592"/>
                  <a:pt x="10232380" y="2041426"/>
                  <a:pt x="10205774" y="2049892"/>
                </a:cubicBezTo>
                <a:lnTo>
                  <a:pt x="10156640" y="2063979"/>
                </a:lnTo>
                <a:lnTo>
                  <a:pt x="10155049" y="2067438"/>
                </a:lnTo>
                <a:cubicBezTo>
                  <a:pt x="10200682" y="2058366"/>
                  <a:pt x="10220231" y="2060804"/>
                  <a:pt x="10253066" y="2066595"/>
                </a:cubicBezTo>
                <a:lnTo>
                  <a:pt x="10253573" y="2085474"/>
                </a:lnTo>
                <a:cubicBezTo>
                  <a:pt x="10227318" y="2090692"/>
                  <a:pt x="10221069" y="2091934"/>
                  <a:pt x="10208101" y="2100505"/>
                </a:cubicBezTo>
                <a:lnTo>
                  <a:pt x="10208269" y="2106798"/>
                </a:lnTo>
                <a:cubicBezTo>
                  <a:pt x="10235023" y="2120122"/>
                  <a:pt x="10254741" y="2128855"/>
                  <a:pt x="10293667" y="2127442"/>
                </a:cubicBezTo>
                <a:cubicBezTo>
                  <a:pt x="10300374" y="2119784"/>
                  <a:pt x="10306286" y="2105956"/>
                  <a:pt x="10306125" y="2099995"/>
                </a:cubicBezTo>
                <a:lnTo>
                  <a:pt x="10306286" y="2105956"/>
                </a:lnTo>
                <a:cubicBezTo>
                  <a:pt x="10326173" y="2120980"/>
                  <a:pt x="10353096" y="2140597"/>
                  <a:pt x="10385771" y="2140428"/>
                </a:cubicBezTo>
                <a:cubicBezTo>
                  <a:pt x="10391853" y="2132892"/>
                  <a:pt x="10411231" y="2129040"/>
                  <a:pt x="10431235" y="2125063"/>
                </a:cubicBezTo>
                <a:lnTo>
                  <a:pt x="10431735" y="2143608"/>
                </a:lnTo>
                <a:cubicBezTo>
                  <a:pt x="10451113" y="2139757"/>
                  <a:pt x="10444068" y="2134831"/>
                  <a:pt x="10444575" y="2153708"/>
                </a:cubicBezTo>
                <a:cubicBezTo>
                  <a:pt x="10477082" y="2147245"/>
                  <a:pt x="10530046" y="2130389"/>
                  <a:pt x="10556175" y="2143841"/>
                </a:cubicBezTo>
                <a:cubicBezTo>
                  <a:pt x="10556264" y="2147151"/>
                  <a:pt x="10556309" y="2148807"/>
                  <a:pt x="10557154" y="2151011"/>
                </a:cubicBezTo>
                <a:lnTo>
                  <a:pt x="10558222" y="2152944"/>
                </a:lnTo>
                <a:lnTo>
                  <a:pt x="10569741" y="2153001"/>
                </a:lnTo>
                <a:cubicBezTo>
                  <a:pt x="10591591" y="2153399"/>
                  <a:pt x="10613987" y="2152438"/>
                  <a:pt x="10643683" y="2145211"/>
                </a:cubicBezTo>
                <a:cubicBezTo>
                  <a:pt x="10645745" y="2149607"/>
                  <a:pt x="10657747" y="2148317"/>
                  <a:pt x="10661263" y="2149096"/>
                </a:cubicBezTo>
                <a:cubicBezTo>
                  <a:pt x="10686716" y="2142899"/>
                  <a:pt x="10717749" y="2141878"/>
                  <a:pt x="10748781" y="2140856"/>
                </a:cubicBezTo>
                <a:cubicBezTo>
                  <a:pt x="10769267" y="2137504"/>
                  <a:pt x="10788299" y="2137768"/>
                  <a:pt x="10805879" y="2141656"/>
                </a:cubicBezTo>
                <a:cubicBezTo>
                  <a:pt x="10812911" y="2143209"/>
                  <a:pt x="10816426" y="2143988"/>
                  <a:pt x="10823458" y="2145540"/>
                </a:cubicBezTo>
                <a:cubicBezTo>
                  <a:pt x="10822005" y="2149161"/>
                  <a:pt x="10822005" y="2149161"/>
                  <a:pt x="10822005" y="2149161"/>
                </a:cubicBezTo>
                <a:cubicBezTo>
                  <a:pt x="10812067" y="2154845"/>
                  <a:pt x="10796550" y="2155357"/>
                  <a:pt x="10778973" y="2151471"/>
                </a:cubicBezTo>
                <a:cubicBezTo>
                  <a:pt x="10759939" y="2151204"/>
                  <a:pt x="10740907" y="2150937"/>
                  <a:pt x="10727454" y="2155846"/>
                </a:cubicBezTo>
                <a:cubicBezTo>
                  <a:pt x="10716906" y="2153514"/>
                  <a:pt x="10709873" y="2151961"/>
                  <a:pt x="10699327" y="2149628"/>
                </a:cubicBezTo>
                <a:cubicBezTo>
                  <a:pt x="10663326" y="2153491"/>
                  <a:pt x="10651325" y="2154780"/>
                  <a:pt x="10618837" y="2159421"/>
                </a:cubicBezTo>
                <a:cubicBezTo>
                  <a:pt x="10625260" y="2152958"/>
                  <a:pt x="10603323" y="2159934"/>
                  <a:pt x="10592774" y="2157600"/>
                </a:cubicBezTo>
                <a:cubicBezTo>
                  <a:pt x="10584290" y="2159665"/>
                  <a:pt x="10569384" y="2168193"/>
                  <a:pt x="10586353" y="2164063"/>
                </a:cubicBezTo>
                <a:cubicBezTo>
                  <a:pt x="10571140" y="2168582"/>
                  <a:pt x="10553654" y="2171614"/>
                  <a:pt x="10535033" y="2173900"/>
                </a:cubicBezTo>
                <a:lnTo>
                  <a:pt x="10512012" y="2176027"/>
                </a:lnTo>
                <a:lnTo>
                  <a:pt x="10492318" y="2179257"/>
                </a:lnTo>
                <a:cubicBezTo>
                  <a:pt x="10468621" y="2183220"/>
                  <a:pt x="10445805" y="2187754"/>
                  <a:pt x="10433068" y="2193282"/>
                </a:cubicBezTo>
                <a:cubicBezTo>
                  <a:pt x="10419943" y="2195893"/>
                  <a:pt x="10407153" y="2211088"/>
                  <a:pt x="10394026" y="2213696"/>
                </a:cubicBezTo>
                <a:cubicBezTo>
                  <a:pt x="10368235" y="2212831"/>
                  <a:pt x="10341313" y="2193212"/>
                  <a:pt x="10303045" y="2219132"/>
                </a:cubicBezTo>
                <a:cubicBezTo>
                  <a:pt x="10290096" y="2228364"/>
                  <a:pt x="10277467" y="2249521"/>
                  <a:pt x="10258249" y="2259334"/>
                </a:cubicBezTo>
                <a:cubicBezTo>
                  <a:pt x="10213124" y="2287281"/>
                  <a:pt x="10154479" y="2279963"/>
                  <a:pt x="10101850" y="2309401"/>
                </a:cubicBezTo>
                <a:cubicBezTo>
                  <a:pt x="10091720" y="2283200"/>
                  <a:pt x="10063519" y="2281752"/>
                  <a:pt x="10025262" y="2287595"/>
                </a:cubicBezTo>
                <a:lnTo>
                  <a:pt x="9997310" y="2292754"/>
                </a:lnTo>
                <a:lnTo>
                  <a:pt x="10006347" y="2292988"/>
                </a:lnTo>
                <a:cubicBezTo>
                  <a:pt x="10012348" y="2292344"/>
                  <a:pt x="10016226" y="2292217"/>
                  <a:pt x="10008774" y="2296480"/>
                </a:cubicBezTo>
                <a:cubicBezTo>
                  <a:pt x="9998835" y="2302165"/>
                  <a:pt x="9988898" y="2307850"/>
                  <a:pt x="9975959" y="2313857"/>
                </a:cubicBezTo>
                <a:lnTo>
                  <a:pt x="9961397" y="2319389"/>
                </a:lnTo>
                <a:lnTo>
                  <a:pt x="9954160" y="2327147"/>
                </a:lnTo>
                <a:cubicBezTo>
                  <a:pt x="9917979" y="2349931"/>
                  <a:pt x="9862693" y="2349123"/>
                  <a:pt x="9788963" y="2359286"/>
                </a:cubicBezTo>
                <a:lnTo>
                  <a:pt x="9789125" y="2365246"/>
                </a:lnTo>
                <a:cubicBezTo>
                  <a:pt x="9792727" y="2370689"/>
                  <a:pt x="9796208" y="2371580"/>
                  <a:pt x="9797947" y="2372024"/>
                </a:cubicBezTo>
                <a:lnTo>
                  <a:pt x="9796693" y="2375210"/>
                </a:lnTo>
                <a:lnTo>
                  <a:pt x="9836451" y="2373320"/>
                </a:lnTo>
                <a:cubicBezTo>
                  <a:pt x="9856937" y="2369968"/>
                  <a:pt x="9875968" y="2370233"/>
                  <a:pt x="9893548" y="2374119"/>
                </a:cubicBezTo>
                <a:cubicBezTo>
                  <a:pt x="9900579" y="2375673"/>
                  <a:pt x="9904096" y="2376451"/>
                  <a:pt x="9911127" y="2378005"/>
                </a:cubicBezTo>
                <a:cubicBezTo>
                  <a:pt x="9909676" y="2381625"/>
                  <a:pt x="9909676" y="2381625"/>
                  <a:pt x="9909676" y="2381625"/>
                </a:cubicBezTo>
                <a:cubicBezTo>
                  <a:pt x="9899736" y="2387309"/>
                  <a:pt x="9884219" y="2387821"/>
                  <a:pt x="9866642" y="2383935"/>
                </a:cubicBezTo>
                <a:cubicBezTo>
                  <a:pt x="9847608" y="2383668"/>
                  <a:pt x="9828576" y="2383401"/>
                  <a:pt x="9815123" y="2388310"/>
                </a:cubicBezTo>
                <a:cubicBezTo>
                  <a:pt x="9804576" y="2385977"/>
                  <a:pt x="9797544" y="2384423"/>
                  <a:pt x="9786997" y="2382091"/>
                </a:cubicBezTo>
                <a:lnTo>
                  <a:pt x="9780955" y="2382761"/>
                </a:lnTo>
                <a:lnTo>
                  <a:pt x="9758356" y="2392506"/>
                </a:lnTo>
                <a:cubicBezTo>
                  <a:pt x="9744548" y="2396082"/>
                  <a:pt x="9731575" y="2398661"/>
                  <a:pt x="9725405" y="2402884"/>
                </a:cubicBezTo>
                <a:cubicBezTo>
                  <a:pt x="9731825" y="2407934"/>
                  <a:pt x="9731996" y="2414225"/>
                  <a:pt x="9738416" y="2419277"/>
                </a:cubicBezTo>
                <a:lnTo>
                  <a:pt x="9699659" y="2426980"/>
                </a:lnTo>
                <a:cubicBezTo>
                  <a:pt x="9693239" y="2421931"/>
                  <a:pt x="9693239" y="2421931"/>
                  <a:pt x="9673234" y="2425908"/>
                </a:cubicBezTo>
                <a:cubicBezTo>
                  <a:pt x="9667152" y="2433444"/>
                  <a:pt x="9667322" y="2439734"/>
                  <a:pt x="9654354" y="2448305"/>
                </a:cubicBezTo>
                <a:lnTo>
                  <a:pt x="9654523" y="2454597"/>
                </a:lnTo>
                <a:cubicBezTo>
                  <a:pt x="9693906" y="2446768"/>
                  <a:pt x="9700157" y="2445524"/>
                  <a:pt x="9701164" y="2482947"/>
                </a:cubicBezTo>
                <a:cubicBezTo>
                  <a:pt x="9695081" y="2490482"/>
                  <a:pt x="9695242" y="2496444"/>
                  <a:pt x="9695579" y="2509027"/>
                </a:cubicBezTo>
                <a:cubicBezTo>
                  <a:pt x="9728584" y="2521110"/>
                  <a:pt x="9741247" y="2524585"/>
                  <a:pt x="9793132" y="2514270"/>
                </a:cubicBezTo>
                <a:lnTo>
                  <a:pt x="9793808" y="2539439"/>
                </a:lnTo>
                <a:lnTo>
                  <a:pt x="9802927" y="2543130"/>
                </a:lnTo>
                <a:lnTo>
                  <a:pt x="9823025" y="2541214"/>
                </a:lnTo>
                <a:lnTo>
                  <a:pt x="9824161" y="2540953"/>
                </a:lnTo>
                <a:lnTo>
                  <a:pt x="9826406" y="2539284"/>
                </a:lnTo>
                <a:cubicBezTo>
                  <a:pt x="9828785" y="2537230"/>
                  <a:pt x="9830463" y="2535315"/>
                  <a:pt x="9833816" y="2531485"/>
                </a:cubicBezTo>
                <a:lnTo>
                  <a:pt x="9837108" y="2537980"/>
                </a:lnTo>
                <a:lnTo>
                  <a:pt x="9869773" y="2530487"/>
                </a:lnTo>
                <a:lnTo>
                  <a:pt x="9890443" y="2532679"/>
                </a:lnTo>
                <a:lnTo>
                  <a:pt x="9901936" y="2527183"/>
                </a:lnTo>
                <a:cubicBezTo>
                  <a:pt x="9908093" y="2524210"/>
                  <a:pt x="9912124" y="2522244"/>
                  <a:pt x="9912124" y="2522244"/>
                </a:cubicBezTo>
                <a:cubicBezTo>
                  <a:pt x="9924627" y="2519758"/>
                  <a:pt x="9958139" y="2550716"/>
                  <a:pt x="9984055" y="2532915"/>
                </a:cubicBezTo>
                <a:cubicBezTo>
                  <a:pt x="9997014" y="2524012"/>
                  <a:pt x="9989968" y="2519087"/>
                  <a:pt x="10002935" y="2510517"/>
                </a:cubicBezTo>
                <a:cubicBezTo>
                  <a:pt x="10010310" y="2527694"/>
                  <a:pt x="10016392" y="2520161"/>
                  <a:pt x="10022981" y="2531501"/>
                </a:cubicBezTo>
                <a:cubicBezTo>
                  <a:pt x="10042192" y="2521357"/>
                  <a:pt x="10062196" y="2517380"/>
                  <a:pt x="10081404" y="2507236"/>
                </a:cubicBezTo>
                <a:lnTo>
                  <a:pt x="10081912" y="2526112"/>
                </a:lnTo>
                <a:cubicBezTo>
                  <a:pt x="10091765" y="2530312"/>
                  <a:pt x="10099975" y="2531761"/>
                  <a:pt x="10107424" y="2534150"/>
                </a:cubicBezTo>
                <a:lnTo>
                  <a:pt x="10122532" y="2544021"/>
                </a:lnTo>
                <a:lnTo>
                  <a:pt x="10170637" y="2549581"/>
                </a:lnTo>
                <a:cubicBezTo>
                  <a:pt x="10177344" y="2551847"/>
                  <a:pt x="10180697" y="2552982"/>
                  <a:pt x="10187405" y="2555247"/>
                </a:cubicBezTo>
                <a:cubicBezTo>
                  <a:pt x="10185608" y="2558773"/>
                  <a:pt x="10185608" y="2558773"/>
                  <a:pt x="10185608" y="2558773"/>
                </a:cubicBezTo>
                <a:cubicBezTo>
                  <a:pt x="10175307" y="2563555"/>
                  <a:pt x="10160095" y="2562543"/>
                  <a:pt x="10143330" y="2556873"/>
                </a:cubicBezTo>
                <a:cubicBezTo>
                  <a:pt x="10134048" y="2555801"/>
                  <a:pt x="10124764" y="2554728"/>
                  <a:pt x="10116097" y="2554379"/>
                </a:cubicBezTo>
                <a:lnTo>
                  <a:pt x="10113230" y="2554604"/>
                </a:lnTo>
                <a:lnTo>
                  <a:pt x="10073784" y="2572226"/>
                </a:lnTo>
                <a:cubicBezTo>
                  <a:pt x="10027039" y="2602087"/>
                  <a:pt x="10000235" y="2643811"/>
                  <a:pt x="9960980" y="2656360"/>
                </a:cubicBezTo>
                <a:cubicBezTo>
                  <a:pt x="9935509" y="2667416"/>
                  <a:pt x="9915641" y="2653053"/>
                  <a:pt x="9902336" y="2649041"/>
                </a:cubicBezTo>
                <a:cubicBezTo>
                  <a:pt x="9869670" y="2649541"/>
                  <a:pt x="9851466" y="2697107"/>
                  <a:pt x="9818454" y="2684693"/>
                </a:cubicBezTo>
                <a:lnTo>
                  <a:pt x="9817945" y="2665818"/>
                </a:lnTo>
                <a:cubicBezTo>
                  <a:pt x="9771197" y="2656799"/>
                  <a:pt x="9687296" y="2691789"/>
                  <a:pt x="9647915" y="2699619"/>
                </a:cubicBezTo>
                <a:lnTo>
                  <a:pt x="9648583" y="2724456"/>
                </a:lnTo>
                <a:cubicBezTo>
                  <a:pt x="9622952" y="2729552"/>
                  <a:pt x="9577667" y="2751538"/>
                  <a:pt x="9558618" y="2767644"/>
                </a:cubicBezTo>
                <a:cubicBezTo>
                  <a:pt x="9552081" y="2781595"/>
                  <a:pt x="9552241" y="2787556"/>
                  <a:pt x="9533192" y="2803662"/>
                </a:cubicBezTo>
                <a:lnTo>
                  <a:pt x="9514314" y="2811984"/>
                </a:lnTo>
                <a:lnTo>
                  <a:pt x="9519933" y="2812011"/>
                </a:lnTo>
                <a:cubicBezTo>
                  <a:pt x="9541784" y="2812409"/>
                  <a:pt x="9564180" y="2811448"/>
                  <a:pt x="9593876" y="2804220"/>
                </a:cubicBezTo>
                <a:cubicBezTo>
                  <a:pt x="9595938" y="2808618"/>
                  <a:pt x="9607940" y="2807328"/>
                  <a:pt x="9611456" y="2808106"/>
                </a:cubicBezTo>
                <a:cubicBezTo>
                  <a:pt x="9636909" y="2801910"/>
                  <a:pt x="9667942" y="2800886"/>
                  <a:pt x="9698975" y="2799866"/>
                </a:cubicBezTo>
                <a:cubicBezTo>
                  <a:pt x="9719461" y="2796514"/>
                  <a:pt x="9738492" y="2796779"/>
                  <a:pt x="9756072" y="2800666"/>
                </a:cubicBezTo>
                <a:cubicBezTo>
                  <a:pt x="9763102" y="2802220"/>
                  <a:pt x="9766619" y="2802998"/>
                  <a:pt x="9773651" y="2804551"/>
                </a:cubicBezTo>
                <a:cubicBezTo>
                  <a:pt x="9772198" y="2808171"/>
                  <a:pt x="9772198" y="2808171"/>
                  <a:pt x="9772198" y="2808171"/>
                </a:cubicBezTo>
                <a:cubicBezTo>
                  <a:pt x="9762258" y="2813856"/>
                  <a:pt x="9746742" y="2814367"/>
                  <a:pt x="9729166" y="2810480"/>
                </a:cubicBezTo>
                <a:cubicBezTo>
                  <a:pt x="9710132" y="2810214"/>
                  <a:pt x="9691100" y="2809947"/>
                  <a:pt x="9677647" y="2814856"/>
                </a:cubicBezTo>
                <a:cubicBezTo>
                  <a:pt x="9667099" y="2812525"/>
                  <a:pt x="9660066" y="2810970"/>
                  <a:pt x="9649520" y="2808637"/>
                </a:cubicBezTo>
                <a:cubicBezTo>
                  <a:pt x="9613517" y="2812502"/>
                  <a:pt x="9601517" y="2813790"/>
                  <a:pt x="9569031" y="2818431"/>
                </a:cubicBezTo>
                <a:cubicBezTo>
                  <a:pt x="9575453" y="2811969"/>
                  <a:pt x="9553514" y="2818942"/>
                  <a:pt x="9542965" y="2816611"/>
                </a:cubicBezTo>
                <a:cubicBezTo>
                  <a:pt x="9534482" y="2818676"/>
                  <a:pt x="9519576" y="2827203"/>
                  <a:pt x="9536545" y="2823073"/>
                </a:cubicBezTo>
                <a:cubicBezTo>
                  <a:pt x="9506122" y="2832110"/>
                  <a:pt x="9466604" y="2835199"/>
                  <a:pt x="9427086" y="2838285"/>
                </a:cubicBezTo>
                <a:lnTo>
                  <a:pt x="9395913" y="2842738"/>
                </a:lnTo>
                <a:lnTo>
                  <a:pt x="9390385" y="2845036"/>
                </a:lnTo>
                <a:cubicBezTo>
                  <a:pt x="9390544" y="2850997"/>
                  <a:pt x="9390715" y="2857288"/>
                  <a:pt x="9384001" y="2864616"/>
                </a:cubicBezTo>
                <a:lnTo>
                  <a:pt x="9364624" y="2868469"/>
                </a:lnTo>
                <a:cubicBezTo>
                  <a:pt x="9364462" y="2862508"/>
                  <a:pt x="9344757" y="2854107"/>
                  <a:pt x="9344757" y="2854107"/>
                </a:cubicBezTo>
                <a:cubicBezTo>
                  <a:pt x="9325208" y="2851667"/>
                  <a:pt x="9325868" y="2876174"/>
                  <a:pt x="9305705" y="2874189"/>
                </a:cubicBezTo>
                <a:cubicBezTo>
                  <a:pt x="9305705" y="2874189"/>
                  <a:pt x="9301907" y="2864456"/>
                  <a:pt x="9286367" y="2864971"/>
                </a:cubicBezTo>
                <a:lnTo>
                  <a:pt x="9285913" y="2865078"/>
                </a:lnTo>
                <a:lnTo>
                  <a:pt x="9287939" y="2869353"/>
                </a:lnTo>
                <a:lnTo>
                  <a:pt x="9266552" y="2878001"/>
                </a:lnTo>
                <a:cubicBezTo>
                  <a:pt x="9265003" y="2879005"/>
                  <a:pt x="9263217" y="2880344"/>
                  <a:pt x="9261278" y="2881600"/>
                </a:cubicBezTo>
                <a:lnTo>
                  <a:pt x="9256679" y="2883891"/>
                </a:lnTo>
                <a:lnTo>
                  <a:pt x="9256513" y="2883852"/>
                </a:lnTo>
                <a:cubicBezTo>
                  <a:pt x="9256090" y="2883851"/>
                  <a:pt x="9255545" y="2884018"/>
                  <a:pt x="9255077" y="2884689"/>
                </a:cubicBezTo>
                <a:lnTo>
                  <a:pt x="9256679" y="2883891"/>
                </a:lnTo>
                <a:lnTo>
                  <a:pt x="9257245" y="2884025"/>
                </a:lnTo>
                <a:cubicBezTo>
                  <a:pt x="9257714" y="2883352"/>
                  <a:pt x="9258256" y="2883187"/>
                  <a:pt x="9258564" y="2883356"/>
                </a:cubicBezTo>
                <a:lnTo>
                  <a:pt x="9258528" y="2883939"/>
                </a:lnTo>
                <a:lnTo>
                  <a:pt x="9196380" y="2908764"/>
                </a:lnTo>
                <a:lnTo>
                  <a:pt x="9194972" y="2907333"/>
                </a:lnTo>
                <a:cubicBezTo>
                  <a:pt x="9176692" y="2913991"/>
                  <a:pt x="9165851" y="2917312"/>
                  <a:pt x="9147571" y="2923970"/>
                </a:cubicBezTo>
                <a:cubicBezTo>
                  <a:pt x="9142000" y="2924620"/>
                  <a:pt x="9138599" y="2924605"/>
                  <a:pt x="9134263" y="2925933"/>
                </a:cubicBezTo>
                <a:cubicBezTo>
                  <a:pt x="9113816" y="2933255"/>
                  <a:pt x="9092133" y="2939897"/>
                  <a:pt x="9070152" y="2944518"/>
                </a:cubicBezTo>
                <a:cubicBezTo>
                  <a:pt x="9059777" y="2947167"/>
                  <a:pt x="9049638" y="2949481"/>
                  <a:pt x="9039536" y="2952048"/>
                </a:cubicBezTo>
                <a:lnTo>
                  <a:pt x="9011372" y="2960431"/>
                </a:lnTo>
                <a:lnTo>
                  <a:pt x="9011310" y="2960430"/>
                </a:lnTo>
                <a:cubicBezTo>
                  <a:pt x="9011310" y="2960430"/>
                  <a:pt x="9011310" y="2960430"/>
                  <a:pt x="9009142" y="2961095"/>
                </a:cubicBezTo>
                <a:lnTo>
                  <a:pt x="9011372" y="2960431"/>
                </a:lnTo>
                <a:lnTo>
                  <a:pt x="9014713" y="2960445"/>
                </a:lnTo>
                <a:cubicBezTo>
                  <a:pt x="9013779" y="2961788"/>
                  <a:pt x="9012846" y="2963131"/>
                  <a:pt x="9009443" y="2963117"/>
                </a:cubicBezTo>
                <a:cubicBezTo>
                  <a:pt x="9009443" y="2963117"/>
                  <a:pt x="9007275" y="2963781"/>
                  <a:pt x="9007275" y="2963781"/>
                </a:cubicBezTo>
                <a:cubicBezTo>
                  <a:pt x="9006340" y="2965125"/>
                  <a:pt x="9007575" y="2965803"/>
                  <a:pt x="9008510" y="2964461"/>
                </a:cubicBezTo>
                <a:cubicBezTo>
                  <a:pt x="9023986" y="2961834"/>
                  <a:pt x="9046603" y="2953847"/>
                  <a:pt x="9065482" y="2951234"/>
                </a:cubicBezTo>
                <a:cubicBezTo>
                  <a:pt x="9067016" y="2953936"/>
                  <a:pt x="9069185" y="2953271"/>
                  <a:pt x="9063916" y="2955943"/>
                </a:cubicBezTo>
                <a:cubicBezTo>
                  <a:pt x="9061445" y="2954586"/>
                  <a:pt x="9054940" y="2956578"/>
                  <a:pt x="9048439" y="2958572"/>
                </a:cubicBezTo>
                <a:cubicBezTo>
                  <a:pt x="9049038" y="2962615"/>
                  <a:pt x="9034195" y="2961877"/>
                  <a:pt x="9024287" y="2963856"/>
                </a:cubicBezTo>
                <a:cubicBezTo>
                  <a:pt x="8997970" y="2969805"/>
                  <a:pt x="8969783" y="2978440"/>
                  <a:pt x="8941931" y="2981688"/>
                </a:cubicBezTo>
                <a:cubicBezTo>
                  <a:pt x="8938527" y="2981673"/>
                  <a:pt x="8937292" y="2980993"/>
                  <a:pt x="8933891" y="2980979"/>
                </a:cubicBezTo>
                <a:cubicBezTo>
                  <a:pt x="8924917" y="2981614"/>
                  <a:pt x="8906339" y="2986248"/>
                  <a:pt x="8900466" y="2984877"/>
                </a:cubicBezTo>
                <a:cubicBezTo>
                  <a:pt x="8900768" y="2986897"/>
                  <a:pt x="8899833" y="2988243"/>
                  <a:pt x="8895197" y="2987548"/>
                </a:cubicBezTo>
                <a:lnTo>
                  <a:pt x="8887397" y="2987593"/>
                </a:lnTo>
                <a:lnTo>
                  <a:pt x="8875338" y="2992173"/>
                </a:lnTo>
                <a:lnTo>
                  <a:pt x="8877094" y="2989710"/>
                </a:lnTo>
                <a:lnTo>
                  <a:pt x="8869831" y="2990009"/>
                </a:lnTo>
                <a:lnTo>
                  <a:pt x="8867893" y="2985918"/>
                </a:lnTo>
                <a:lnTo>
                  <a:pt x="8864410" y="2986888"/>
                </a:lnTo>
                <a:lnTo>
                  <a:pt x="8862519" y="2982403"/>
                </a:lnTo>
                <a:lnTo>
                  <a:pt x="8859212" y="2984669"/>
                </a:lnTo>
                <a:lnTo>
                  <a:pt x="8832411" y="2996285"/>
                </a:lnTo>
                <a:lnTo>
                  <a:pt x="8831034" y="2986774"/>
                </a:lnTo>
                <a:lnTo>
                  <a:pt x="8820917" y="2990791"/>
                </a:lnTo>
                <a:cubicBezTo>
                  <a:pt x="8808646" y="2993230"/>
                  <a:pt x="8795394" y="2991121"/>
                  <a:pt x="8778886" y="2984913"/>
                </a:cubicBezTo>
                <a:lnTo>
                  <a:pt x="8779394" y="3003789"/>
                </a:lnTo>
                <a:cubicBezTo>
                  <a:pt x="8759390" y="3007766"/>
                  <a:pt x="8745934" y="2998124"/>
                  <a:pt x="8726378" y="2995352"/>
                </a:cubicBezTo>
                <a:cubicBezTo>
                  <a:pt x="8700587" y="2994486"/>
                  <a:pt x="8674832" y="3018251"/>
                  <a:pt x="8661706" y="3020861"/>
                </a:cubicBezTo>
                <a:cubicBezTo>
                  <a:pt x="8642495" y="3031005"/>
                  <a:pt x="8642166" y="3018751"/>
                  <a:pt x="8622608" y="3015981"/>
                </a:cubicBezTo>
                <a:cubicBezTo>
                  <a:pt x="8616866" y="3036101"/>
                  <a:pt x="8616866" y="3036101"/>
                  <a:pt x="8597020" y="3046039"/>
                </a:cubicBezTo>
                <a:cubicBezTo>
                  <a:pt x="8577153" y="3031679"/>
                  <a:pt x="8558104" y="3047782"/>
                  <a:pt x="8545314" y="3062977"/>
                </a:cubicBezTo>
                <a:lnTo>
                  <a:pt x="8544807" y="3044100"/>
                </a:lnTo>
                <a:cubicBezTo>
                  <a:pt x="8499343" y="3059465"/>
                  <a:pt x="8454493" y="3074373"/>
                  <a:pt x="8414488" y="3082326"/>
                </a:cubicBezTo>
                <a:cubicBezTo>
                  <a:pt x="8404383" y="3068854"/>
                  <a:pt x="8387960" y="3065875"/>
                  <a:pt x="8367582" y="3067555"/>
                </a:cubicBezTo>
                <a:lnTo>
                  <a:pt x="8303164" y="3079564"/>
                </a:lnTo>
                <a:lnTo>
                  <a:pt x="8306839" y="3087318"/>
                </a:lnTo>
                <a:lnTo>
                  <a:pt x="8285454" y="3095965"/>
                </a:lnTo>
                <a:cubicBezTo>
                  <a:pt x="8283901" y="3096970"/>
                  <a:pt x="8282119" y="3098308"/>
                  <a:pt x="8280178" y="3099564"/>
                </a:cubicBezTo>
                <a:lnTo>
                  <a:pt x="8275580" y="3101855"/>
                </a:lnTo>
                <a:lnTo>
                  <a:pt x="8275414" y="3101817"/>
                </a:lnTo>
                <a:cubicBezTo>
                  <a:pt x="8274989" y="3101815"/>
                  <a:pt x="8274446" y="3101981"/>
                  <a:pt x="8273980" y="3102653"/>
                </a:cubicBezTo>
                <a:lnTo>
                  <a:pt x="8275580" y="3101855"/>
                </a:lnTo>
                <a:lnTo>
                  <a:pt x="8276149" y="3101988"/>
                </a:lnTo>
                <a:cubicBezTo>
                  <a:pt x="8276614" y="3101317"/>
                  <a:pt x="8277159" y="3101150"/>
                  <a:pt x="8277466" y="3101319"/>
                </a:cubicBezTo>
                <a:lnTo>
                  <a:pt x="8277430" y="3101903"/>
                </a:lnTo>
                <a:lnTo>
                  <a:pt x="8215281" y="3126726"/>
                </a:lnTo>
                <a:lnTo>
                  <a:pt x="8213873" y="3125297"/>
                </a:lnTo>
                <a:cubicBezTo>
                  <a:pt x="8195593" y="3131954"/>
                  <a:pt x="8184751" y="3135275"/>
                  <a:pt x="8166474" y="3141933"/>
                </a:cubicBezTo>
                <a:cubicBezTo>
                  <a:pt x="8160902" y="3142583"/>
                  <a:pt x="8157502" y="3142567"/>
                  <a:pt x="8153164" y="3143896"/>
                </a:cubicBezTo>
                <a:cubicBezTo>
                  <a:pt x="8132717" y="3151219"/>
                  <a:pt x="8111035" y="3157860"/>
                  <a:pt x="8089053" y="3162480"/>
                </a:cubicBezTo>
                <a:cubicBezTo>
                  <a:pt x="8078679" y="3165131"/>
                  <a:pt x="8068540" y="3167445"/>
                  <a:pt x="8058436" y="3170011"/>
                </a:cubicBezTo>
                <a:lnTo>
                  <a:pt x="8030276" y="3178395"/>
                </a:lnTo>
                <a:lnTo>
                  <a:pt x="8030213" y="3178395"/>
                </a:lnTo>
                <a:cubicBezTo>
                  <a:pt x="8030213" y="3178395"/>
                  <a:pt x="8030213" y="3178395"/>
                  <a:pt x="8028044" y="3179058"/>
                </a:cubicBezTo>
                <a:lnTo>
                  <a:pt x="8030276" y="3178395"/>
                </a:lnTo>
                <a:lnTo>
                  <a:pt x="8033614" y="3178409"/>
                </a:lnTo>
                <a:cubicBezTo>
                  <a:pt x="8032680" y="3179752"/>
                  <a:pt x="8031747" y="3181095"/>
                  <a:pt x="8028345" y="3181081"/>
                </a:cubicBezTo>
                <a:cubicBezTo>
                  <a:pt x="8028345" y="3181081"/>
                  <a:pt x="8026176" y="3181746"/>
                  <a:pt x="8026176" y="3181746"/>
                </a:cubicBezTo>
                <a:cubicBezTo>
                  <a:pt x="8025244" y="3183088"/>
                  <a:pt x="8026477" y="3183768"/>
                  <a:pt x="8027411" y="3182425"/>
                </a:cubicBezTo>
                <a:cubicBezTo>
                  <a:pt x="8042889" y="3179796"/>
                  <a:pt x="8065504" y="3171811"/>
                  <a:pt x="8084383" y="3169197"/>
                </a:cubicBezTo>
                <a:cubicBezTo>
                  <a:pt x="8085918" y="3171898"/>
                  <a:pt x="8088087" y="3171235"/>
                  <a:pt x="8082816" y="3173907"/>
                </a:cubicBezTo>
                <a:cubicBezTo>
                  <a:pt x="8080347" y="3172549"/>
                  <a:pt x="8073844" y="3174543"/>
                  <a:pt x="8067339" y="3176535"/>
                </a:cubicBezTo>
                <a:cubicBezTo>
                  <a:pt x="8067940" y="3180579"/>
                  <a:pt x="8053096" y="3179841"/>
                  <a:pt x="8043189" y="3181819"/>
                </a:cubicBezTo>
                <a:cubicBezTo>
                  <a:pt x="8016870" y="3187768"/>
                  <a:pt x="7988684" y="3196404"/>
                  <a:pt x="7960833" y="3199652"/>
                </a:cubicBezTo>
                <a:cubicBezTo>
                  <a:pt x="7957429" y="3199636"/>
                  <a:pt x="7956195" y="3198957"/>
                  <a:pt x="7952793" y="3198941"/>
                </a:cubicBezTo>
                <a:cubicBezTo>
                  <a:pt x="7948305" y="3199259"/>
                  <a:pt x="7941418" y="3200576"/>
                  <a:pt x="7934917" y="3201643"/>
                </a:cubicBezTo>
                <a:lnTo>
                  <a:pt x="7930875" y="3201956"/>
                </a:lnTo>
                <a:lnTo>
                  <a:pt x="7882116" y="3219791"/>
                </a:lnTo>
                <a:cubicBezTo>
                  <a:pt x="7836812" y="3241116"/>
                  <a:pt x="7810185" y="3209121"/>
                  <a:pt x="7771131" y="3229203"/>
                </a:cubicBezTo>
                <a:cubicBezTo>
                  <a:pt x="7758173" y="3238106"/>
                  <a:pt x="7746170" y="3259135"/>
                  <a:pt x="7739464" y="3266795"/>
                </a:cubicBezTo>
                <a:cubicBezTo>
                  <a:pt x="7719458" y="3270771"/>
                  <a:pt x="7699911" y="3268332"/>
                  <a:pt x="7680534" y="3272184"/>
                </a:cubicBezTo>
                <a:cubicBezTo>
                  <a:pt x="7667404" y="3274794"/>
                  <a:pt x="7648702" y="3303816"/>
                  <a:pt x="7635576" y="3306425"/>
                </a:cubicBezTo>
                <a:cubicBezTo>
                  <a:pt x="7609321" y="3311644"/>
                  <a:pt x="7615690" y="3291401"/>
                  <a:pt x="7589437" y="3296621"/>
                </a:cubicBezTo>
                <a:cubicBezTo>
                  <a:pt x="7560447" y="3305378"/>
                  <a:pt x="7531263" y="3312680"/>
                  <a:pt x="7501158" y="3317873"/>
                </a:cubicBezTo>
                <a:lnTo>
                  <a:pt x="7484425" y="3319411"/>
                </a:lnTo>
                <a:lnTo>
                  <a:pt x="7457038" y="3327564"/>
                </a:lnTo>
                <a:lnTo>
                  <a:pt x="7456975" y="3327563"/>
                </a:lnTo>
                <a:cubicBezTo>
                  <a:pt x="7456975" y="3327563"/>
                  <a:pt x="7456975" y="3327563"/>
                  <a:pt x="7454806" y="3328227"/>
                </a:cubicBezTo>
                <a:lnTo>
                  <a:pt x="7457038" y="3327564"/>
                </a:lnTo>
                <a:lnTo>
                  <a:pt x="7460379" y="3327578"/>
                </a:lnTo>
                <a:cubicBezTo>
                  <a:pt x="7459443" y="3328922"/>
                  <a:pt x="7458509" y="3330265"/>
                  <a:pt x="7455106" y="3330250"/>
                </a:cubicBezTo>
                <a:cubicBezTo>
                  <a:pt x="7455106" y="3330250"/>
                  <a:pt x="7452939" y="3330914"/>
                  <a:pt x="7452939" y="3330914"/>
                </a:cubicBezTo>
                <a:cubicBezTo>
                  <a:pt x="7452004" y="3332259"/>
                  <a:pt x="7453238" y="3332937"/>
                  <a:pt x="7454173" y="3331593"/>
                </a:cubicBezTo>
                <a:cubicBezTo>
                  <a:pt x="7469650" y="3328967"/>
                  <a:pt x="7492267" y="3320980"/>
                  <a:pt x="7511147" y="3318367"/>
                </a:cubicBezTo>
                <a:cubicBezTo>
                  <a:pt x="7512680" y="3321068"/>
                  <a:pt x="7514848" y="3320405"/>
                  <a:pt x="7509578" y="3323075"/>
                </a:cubicBezTo>
                <a:cubicBezTo>
                  <a:pt x="7507110" y="3321718"/>
                  <a:pt x="7500605" y="3323711"/>
                  <a:pt x="7494102" y="3325703"/>
                </a:cubicBezTo>
                <a:cubicBezTo>
                  <a:pt x="7494701" y="3329749"/>
                  <a:pt x="7479858" y="3329010"/>
                  <a:pt x="7469951" y="3330987"/>
                </a:cubicBezTo>
                <a:cubicBezTo>
                  <a:pt x="7443634" y="3336938"/>
                  <a:pt x="7415446" y="3345572"/>
                  <a:pt x="7387594" y="3348820"/>
                </a:cubicBezTo>
                <a:cubicBezTo>
                  <a:pt x="7384191" y="3348806"/>
                  <a:pt x="7382956" y="3348127"/>
                  <a:pt x="7379553" y="3348112"/>
                </a:cubicBezTo>
                <a:cubicBezTo>
                  <a:pt x="7370581" y="3348746"/>
                  <a:pt x="7352002" y="3353382"/>
                  <a:pt x="7346131" y="3352008"/>
                </a:cubicBezTo>
                <a:cubicBezTo>
                  <a:pt x="7346431" y="3354031"/>
                  <a:pt x="7345498" y="3355373"/>
                  <a:pt x="7340861" y="3354680"/>
                </a:cubicBezTo>
                <a:cubicBezTo>
                  <a:pt x="7338693" y="3355344"/>
                  <a:pt x="7326018" y="3353942"/>
                  <a:pt x="7325082" y="3355285"/>
                </a:cubicBezTo>
                <a:cubicBezTo>
                  <a:pt x="7327252" y="3354621"/>
                  <a:pt x="7326317" y="3355964"/>
                  <a:pt x="7327552" y="3356643"/>
                </a:cubicBezTo>
                <a:lnTo>
                  <a:pt x="7315495" y="3357141"/>
                </a:lnTo>
                <a:lnTo>
                  <a:pt x="7313329" y="3352573"/>
                </a:lnTo>
                <a:lnTo>
                  <a:pt x="7320145" y="3352569"/>
                </a:lnTo>
                <a:cubicBezTo>
                  <a:pt x="7328202" y="3349572"/>
                  <a:pt x="7336790" y="3348262"/>
                  <a:pt x="7345959" y="3347039"/>
                </a:cubicBezTo>
                <a:lnTo>
                  <a:pt x="7370626" y="3342820"/>
                </a:lnTo>
                <a:lnTo>
                  <a:pt x="7374317" y="3343373"/>
                </a:lnTo>
                <a:cubicBezTo>
                  <a:pt x="7374317" y="3343373"/>
                  <a:pt x="7374317" y="3343373"/>
                  <a:pt x="7375251" y="3342029"/>
                </a:cubicBezTo>
                <a:lnTo>
                  <a:pt x="7370626" y="3342820"/>
                </a:lnTo>
                <a:lnTo>
                  <a:pt x="7369680" y="3342680"/>
                </a:lnTo>
                <a:cubicBezTo>
                  <a:pt x="7369380" y="3340657"/>
                  <a:pt x="7371549" y="3339993"/>
                  <a:pt x="7372783" y="3340671"/>
                </a:cubicBezTo>
                <a:cubicBezTo>
                  <a:pt x="7373717" y="3339328"/>
                  <a:pt x="7373717" y="3339328"/>
                  <a:pt x="7373717" y="3339328"/>
                </a:cubicBezTo>
                <a:cubicBezTo>
                  <a:pt x="7354535" y="3339919"/>
                  <a:pt x="7331019" y="3341838"/>
                  <a:pt x="7313373" y="3345129"/>
                </a:cubicBezTo>
                <a:lnTo>
                  <a:pt x="7309686" y="3344886"/>
                </a:lnTo>
                <a:lnTo>
                  <a:pt x="7306705" y="3338593"/>
                </a:lnTo>
                <a:lnTo>
                  <a:pt x="7313312" y="3338163"/>
                </a:lnTo>
                <a:lnTo>
                  <a:pt x="7308716" y="3327456"/>
                </a:lnTo>
                <a:cubicBezTo>
                  <a:pt x="7295418" y="3323776"/>
                  <a:pt x="7224665" y="3356819"/>
                  <a:pt x="7185907" y="3364523"/>
                </a:cubicBezTo>
                <a:cubicBezTo>
                  <a:pt x="7186068" y="3370485"/>
                  <a:pt x="7186397" y="3382737"/>
                  <a:pt x="7179699" y="3390728"/>
                </a:cubicBezTo>
                <a:cubicBezTo>
                  <a:pt x="7199078" y="3386875"/>
                  <a:pt x="7219082" y="3382900"/>
                  <a:pt x="7231754" y="3386706"/>
                </a:cubicBezTo>
                <a:cubicBezTo>
                  <a:pt x="7219411" y="3395153"/>
                  <a:pt x="7219750" y="3407737"/>
                  <a:pt x="7206952" y="3422600"/>
                </a:cubicBezTo>
                <a:cubicBezTo>
                  <a:pt x="7193994" y="3431500"/>
                  <a:pt x="7167737" y="3436719"/>
                  <a:pt x="7161827" y="3450546"/>
                </a:cubicBezTo>
                <a:cubicBezTo>
                  <a:pt x="7168236" y="3455265"/>
                  <a:pt x="7168236" y="3455265"/>
                  <a:pt x="7181534" y="3458949"/>
                </a:cubicBezTo>
                <a:cubicBezTo>
                  <a:pt x="7194492" y="3450046"/>
                  <a:pt x="7200584" y="3442843"/>
                  <a:pt x="7220587" y="3438865"/>
                </a:cubicBezTo>
                <a:cubicBezTo>
                  <a:pt x="7227168" y="3449876"/>
                  <a:pt x="7220746" y="3444827"/>
                  <a:pt x="7240296" y="3447267"/>
                </a:cubicBezTo>
                <a:cubicBezTo>
                  <a:pt x="7259175" y="3424868"/>
                  <a:pt x="7311057" y="3414554"/>
                  <a:pt x="7343563" y="3408092"/>
                </a:cubicBezTo>
                <a:lnTo>
                  <a:pt x="7344062" y="3426636"/>
                </a:lnTo>
                <a:lnTo>
                  <a:pt x="7350937" y="3425270"/>
                </a:lnTo>
                <a:cubicBezTo>
                  <a:pt x="7402450" y="3377740"/>
                  <a:pt x="7694380" y="3319704"/>
                  <a:pt x="7760844" y="3337454"/>
                </a:cubicBezTo>
                <a:cubicBezTo>
                  <a:pt x="7761184" y="3350038"/>
                  <a:pt x="7952924" y="3305595"/>
                  <a:pt x="7960139" y="3316812"/>
                </a:cubicBezTo>
                <a:cubicBezTo>
                  <a:pt x="7940695" y="3329916"/>
                  <a:pt x="7828074" y="3361731"/>
                  <a:pt x="7756366" y="3380122"/>
                </a:cubicBezTo>
                <a:lnTo>
                  <a:pt x="7736183" y="3384960"/>
                </a:lnTo>
                <a:lnTo>
                  <a:pt x="7736180" y="3384974"/>
                </a:lnTo>
                <a:lnTo>
                  <a:pt x="7674033" y="3409797"/>
                </a:lnTo>
                <a:lnTo>
                  <a:pt x="7672622" y="3408367"/>
                </a:lnTo>
                <a:cubicBezTo>
                  <a:pt x="7654344" y="3415026"/>
                  <a:pt x="7643505" y="3418347"/>
                  <a:pt x="7625224" y="3425004"/>
                </a:cubicBezTo>
                <a:cubicBezTo>
                  <a:pt x="7619653" y="3425653"/>
                  <a:pt x="7616253" y="3425640"/>
                  <a:pt x="7611916" y="3426968"/>
                </a:cubicBezTo>
                <a:cubicBezTo>
                  <a:pt x="7591468" y="3434290"/>
                  <a:pt x="7569787" y="3440931"/>
                  <a:pt x="7547805" y="3445552"/>
                </a:cubicBezTo>
                <a:cubicBezTo>
                  <a:pt x="7537430" y="3448203"/>
                  <a:pt x="7527290" y="3450516"/>
                  <a:pt x="7517188" y="3453082"/>
                </a:cubicBezTo>
                <a:lnTo>
                  <a:pt x="7489026" y="3461465"/>
                </a:lnTo>
                <a:lnTo>
                  <a:pt x="7488963" y="3461466"/>
                </a:lnTo>
                <a:cubicBezTo>
                  <a:pt x="7488963" y="3461466"/>
                  <a:pt x="7488963" y="3461466"/>
                  <a:pt x="7486796" y="3462130"/>
                </a:cubicBezTo>
                <a:lnTo>
                  <a:pt x="7489026" y="3461465"/>
                </a:lnTo>
                <a:lnTo>
                  <a:pt x="7492366" y="3461481"/>
                </a:lnTo>
                <a:cubicBezTo>
                  <a:pt x="7491431" y="3462824"/>
                  <a:pt x="7490498" y="3464168"/>
                  <a:pt x="7487096" y="3464153"/>
                </a:cubicBezTo>
                <a:cubicBezTo>
                  <a:pt x="7487096" y="3464153"/>
                  <a:pt x="7484927" y="3464816"/>
                  <a:pt x="7484927" y="3464816"/>
                </a:cubicBezTo>
                <a:cubicBezTo>
                  <a:pt x="7483993" y="3466160"/>
                  <a:pt x="7485228" y="3466838"/>
                  <a:pt x="7486160" y="3465496"/>
                </a:cubicBezTo>
                <a:cubicBezTo>
                  <a:pt x="7501639" y="3462868"/>
                  <a:pt x="7524255" y="3454882"/>
                  <a:pt x="7543135" y="3452270"/>
                </a:cubicBezTo>
                <a:cubicBezTo>
                  <a:pt x="7544669" y="3454970"/>
                  <a:pt x="7546837" y="3454306"/>
                  <a:pt x="7541567" y="3456978"/>
                </a:cubicBezTo>
                <a:cubicBezTo>
                  <a:pt x="7539099" y="3455620"/>
                  <a:pt x="7532594" y="3457613"/>
                  <a:pt x="7526089" y="3459606"/>
                </a:cubicBezTo>
                <a:cubicBezTo>
                  <a:pt x="7526689" y="3463650"/>
                  <a:pt x="7511846" y="3462912"/>
                  <a:pt x="7501940" y="3464889"/>
                </a:cubicBezTo>
                <a:cubicBezTo>
                  <a:pt x="7475623" y="3470839"/>
                  <a:pt x="7447437" y="3479474"/>
                  <a:pt x="7419583" y="3482723"/>
                </a:cubicBezTo>
                <a:cubicBezTo>
                  <a:pt x="7416180" y="3482708"/>
                  <a:pt x="7414946" y="3482028"/>
                  <a:pt x="7411544" y="3482015"/>
                </a:cubicBezTo>
                <a:cubicBezTo>
                  <a:pt x="7402571" y="3482648"/>
                  <a:pt x="7383991" y="3487283"/>
                  <a:pt x="7378120" y="3485910"/>
                </a:cubicBezTo>
                <a:cubicBezTo>
                  <a:pt x="7378420" y="3487932"/>
                  <a:pt x="7377486" y="3489277"/>
                  <a:pt x="7372851" y="3488583"/>
                </a:cubicBezTo>
                <a:lnTo>
                  <a:pt x="7368145" y="3488610"/>
                </a:lnTo>
                <a:lnTo>
                  <a:pt x="7350778" y="3493645"/>
                </a:lnTo>
                <a:cubicBezTo>
                  <a:pt x="7340404" y="3496293"/>
                  <a:pt x="7330263" y="3498607"/>
                  <a:pt x="7320161" y="3501173"/>
                </a:cubicBezTo>
                <a:lnTo>
                  <a:pt x="7292000" y="3509557"/>
                </a:lnTo>
                <a:lnTo>
                  <a:pt x="7291937" y="3509557"/>
                </a:lnTo>
                <a:cubicBezTo>
                  <a:pt x="7291937" y="3509557"/>
                  <a:pt x="7291937" y="3509557"/>
                  <a:pt x="7289768" y="3510222"/>
                </a:cubicBezTo>
                <a:lnTo>
                  <a:pt x="7292000" y="3509557"/>
                </a:lnTo>
                <a:lnTo>
                  <a:pt x="7295340" y="3509572"/>
                </a:lnTo>
                <a:cubicBezTo>
                  <a:pt x="7294406" y="3510915"/>
                  <a:pt x="7293471" y="3512259"/>
                  <a:pt x="7290068" y="3512245"/>
                </a:cubicBezTo>
                <a:cubicBezTo>
                  <a:pt x="7290068" y="3512245"/>
                  <a:pt x="7287899" y="3512908"/>
                  <a:pt x="7287899" y="3512908"/>
                </a:cubicBezTo>
                <a:cubicBezTo>
                  <a:pt x="7286966" y="3514251"/>
                  <a:pt x="7288202" y="3514930"/>
                  <a:pt x="7289135" y="3513587"/>
                </a:cubicBezTo>
                <a:cubicBezTo>
                  <a:pt x="7304613" y="3510959"/>
                  <a:pt x="7327228" y="3502974"/>
                  <a:pt x="7346108" y="3500362"/>
                </a:cubicBezTo>
                <a:cubicBezTo>
                  <a:pt x="7347643" y="3503062"/>
                  <a:pt x="7349811" y="3502398"/>
                  <a:pt x="7344539" y="3505070"/>
                </a:cubicBezTo>
                <a:cubicBezTo>
                  <a:pt x="7342072" y="3503711"/>
                  <a:pt x="7335568" y="3505705"/>
                  <a:pt x="7329064" y="3507699"/>
                </a:cubicBezTo>
                <a:cubicBezTo>
                  <a:pt x="7329664" y="3511742"/>
                  <a:pt x="7314819" y="3511003"/>
                  <a:pt x="7304913" y="3512982"/>
                </a:cubicBezTo>
                <a:cubicBezTo>
                  <a:pt x="7278596" y="3518930"/>
                  <a:pt x="7250412" y="3527566"/>
                  <a:pt x="7222557" y="3530813"/>
                </a:cubicBezTo>
                <a:cubicBezTo>
                  <a:pt x="7219156" y="3530799"/>
                  <a:pt x="7217923" y="3530120"/>
                  <a:pt x="7214520" y="3530104"/>
                </a:cubicBezTo>
                <a:lnTo>
                  <a:pt x="7205499" y="3531468"/>
                </a:lnTo>
                <a:lnTo>
                  <a:pt x="7138984" y="3565206"/>
                </a:lnTo>
                <a:cubicBezTo>
                  <a:pt x="7112261" y="3576345"/>
                  <a:pt x="7080611" y="3585384"/>
                  <a:pt x="7041688" y="3586964"/>
                </a:cubicBezTo>
                <a:cubicBezTo>
                  <a:pt x="7008388" y="3587257"/>
                  <a:pt x="6915947" y="3561688"/>
                  <a:pt x="6883608" y="3574441"/>
                </a:cubicBezTo>
                <a:cubicBezTo>
                  <a:pt x="6870659" y="3583674"/>
                  <a:pt x="6858648" y="3604374"/>
                  <a:pt x="6845687" y="3613276"/>
                </a:cubicBezTo>
                <a:cubicBezTo>
                  <a:pt x="6806476" y="3627398"/>
                  <a:pt x="6806137" y="3614813"/>
                  <a:pt x="6767719" y="3635103"/>
                </a:cubicBezTo>
                <a:cubicBezTo>
                  <a:pt x="6760968" y="3617801"/>
                  <a:pt x="6734207" y="3604143"/>
                  <a:pt x="6701701" y="3610606"/>
                </a:cubicBezTo>
                <a:cubicBezTo>
                  <a:pt x="6701879" y="3617228"/>
                  <a:pt x="6695627" y="3618472"/>
                  <a:pt x="6688285" y="3625923"/>
                </a:cubicBezTo>
                <a:cubicBezTo>
                  <a:pt x="6687280" y="3588501"/>
                  <a:pt x="6674652" y="3609658"/>
                  <a:pt x="6667572" y="3580101"/>
                </a:cubicBezTo>
                <a:cubicBezTo>
                  <a:pt x="6661151" y="3575052"/>
                  <a:pt x="6680192" y="3558615"/>
                  <a:pt x="6686275" y="3551081"/>
                </a:cubicBezTo>
                <a:cubicBezTo>
                  <a:pt x="6686113" y="3545119"/>
                  <a:pt x="6679694" y="3540070"/>
                  <a:pt x="6685445" y="3520282"/>
                </a:cubicBezTo>
                <a:cubicBezTo>
                  <a:pt x="6672147" y="3516600"/>
                  <a:pt x="6659647" y="3519085"/>
                  <a:pt x="6646517" y="3521695"/>
                </a:cubicBezTo>
                <a:cubicBezTo>
                  <a:pt x="6642910" y="3516086"/>
                  <a:pt x="6641107" y="3513281"/>
                  <a:pt x="6640164" y="3510347"/>
                </a:cubicBezTo>
                <a:lnTo>
                  <a:pt x="6639088" y="3499371"/>
                </a:lnTo>
                <a:lnTo>
                  <a:pt x="6622814" y="3500323"/>
                </a:lnTo>
                <a:lnTo>
                  <a:pt x="6593372" y="3494565"/>
                </a:lnTo>
                <a:lnTo>
                  <a:pt x="6592793" y="3495054"/>
                </a:lnTo>
                <a:lnTo>
                  <a:pt x="6593202" y="3494532"/>
                </a:lnTo>
                <a:lnTo>
                  <a:pt x="6590664" y="3494036"/>
                </a:lnTo>
                <a:cubicBezTo>
                  <a:pt x="6572837" y="3485572"/>
                  <a:pt x="6554391" y="3487806"/>
                  <a:pt x="6537275" y="3498732"/>
                </a:cubicBezTo>
                <a:cubicBezTo>
                  <a:pt x="6518210" y="3511666"/>
                  <a:pt x="6503454" y="3513453"/>
                  <a:pt x="6489727" y="3497409"/>
                </a:cubicBezTo>
                <a:cubicBezTo>
                  <a:pt x="6465757" y="3468440"/>
                  <a:pt x="6421692" y="3470236"/>
                  <a:pt x="6393621" y="3448847"/>
                </a:cubicBezTo>
                <a:cubicBezTo>
                  <a:pt x="6342496" y="3414313"/>
                  <a:pt x="6263076" y="3425704"/>
                  <a:pt x="6224461" y="3364867"/>
                </a:cubicBezTo>
                <a:cubicBezTo>
                  <a:pt x="6221989" y="3407662"/>
                  <a:pt x="6249443" y="3439750"/>
                  <a:pt x="6292684" y="3452219"/>
                </a:cubicBezTo>
                <a:cubicBezTo>
                  <a:pt x="6326804" y="3464023"/>
                  <a:pt x="6358976" y="3477832"/>
                  <a:pt x="6390944" y="3495209"/>
                </a:cubicBezTo>
                <a:cubicBezTo>
                  <a:pt x="6399858" y="3499441"/>
                  <a:pt x="6408978" y="3500107"/>
                  <a:pt x="6406205" y="3516379"/>
                </a:cubicBezTo>
                <a:cubicBezTo>
                  <a:pt x="6367984" y="3512155"/>
                  <a:pt x="6336018" y="3494778"/>
                  <a:pt x="6301898" y="3482976"/>
                </a:cubicBezTo>
                <a:cubicBezTo>
                  <a:pt x="6304145" y="3507493"/>
                  <a:pt x="6307628" y="3510613"/>
                  <a:pt x="6327404" y="3517070"/>
                </a:cubicBezTo>
                <a:cubicBezTo>
                  <a:pt x="6338265" y="3519296"/>
                  <a:pt x="6347180" y="3523528"/>
                  <a:pt x="6358041" y="3525754"/>
                </a:cubicBezTo>
                <a:cubicBezTo>
                  <a:pt x="6368903" y="3527980"/>
                  <a:pt x="6376075" y="3530652"/>
                  <a:pt x="6371768" y="3541798"/>
                </a:cubicBezTo>
                <a:cubicBezTo>
                  <a:pt x="6367255" y="3556510"/>
                  <a:pt x="6358340" y="3552278"/>
                  <a:pt x="6350962" y="3553172"/>
                </a:cubicBezTo>
                <a:cubicBezTo>
                  <a:pt x="6341842" y="3552505"/>
                  <a:pt x="6332928" y="3548273"/>
                  <a:pt x="6319501" y="3558752"/>
                </a:cubicBezTo>
                <a:cubicBezTo>
                  <a:pt x="6363865" y="3583480"/>
                  <a:pt x="6390701" y="3626268"/>
                  <a:pt x="6445215" y="3633830"/>
                </a:cubicBezTo>
                <a:cubicBezTo>
                  <a:pt x="6497986" y="3639833"/>
                  <a:pt x="6527388" y="3669914"/>
                  <a:pt x="6546227" y="3724294"/>
                </a:cubicBezTo>
                <a:lnTo>
                  <a:pt x="6533317" y="3720203"/>
                </a:lnTo>
                <a:lnTo>
                  <a:pt x="6532381" y="3723551"/>
                </a:lnTo>
                <a:lnTo>
                  <a:pt x="6512436" y="3718153"/>
                </a:lnTo>
                <a:cubicBezTo>
                  <a:pt x="6510745" y="3718098"/>
                  <a:pt x="6508680" y="3718203"/>
                  <a:pt x="6506565" y="3718135"/>
                </a:cubicBezTo>
                <a:lnTo>
                  <a:pt x="6501996" y="3717362"/>
                </a:lnTo>
                <a:lnTo>
                  <a:pt x="6501908" y="3717225"/>
                </a:lnTo>
                <a:cubicBezTo>
                  <a:pt x="6501625" y="3716962"/>
                  <a:pt x="6501153" y="3716777"/>
                  <a:pt x="6500404" y="3717092"/>
                </a:cubicBezTo>
                <a:lnTo>
                  <a:pt x="6501996" y="3717362"/>
                </a:lnTo>
                <a:lnTo>
                  <a:pt x="6502289" y="3717830"/>
                </a:lnTo>
                <a:cubicBezTo>
                  <a:pt x="6503037" y="3717516"/>
                  <a:pt x="6503509" y="3717699"/>
                  <a:pt x="6503606" y="3718041"/>
                </a:cubicBezTo>
                <a:lnTo>
                  <a:pt x="6503203" y="3718543"/>
                </a:lnTo>
                <a:lnTo>
                  <a:pt x="6445439" y="3702581"/>
                </a:lnTo>
                <a:lnTo>
                  <a:pt x="6445426" y="3700431"/>
                </a:lnTo>
                <a:cubicBezTo>
                  <a:pt x="6428854" y="3695161"/>
                  <a:pt x="6419434" y="3691475"/>
                  <a:pt x="6402862" y="3686202"/>
                </a:cubicBezTo>
                <a:cubicBezTo>
                  <a:pt x="6398710" y="3683360"/>
                  <a:pt x="6396442" y="3681254"/>
                  <a:pt x="6392672" y="3679779"/>
                </a:cubicBezTo>
                <a:cubicBezTo>
                  <a:pt x="6374217" y="3673769"/>
                  <a:pt x="6355377" y="3666392"/>
                  <a:pt x="6337650" y="3657020"/>
                </a:cubicBezTo>
                <a:cubicBezTo>
                  <a:pt x="6328979" y="3653016"/>
                  <a:pt x="6320682" y="3648855"/>
                  <a:pt x="6312247" y="3644945"/>
                </a:cubicBezTo>
                <a:lnTo>
                  <a:pt x="6287936" y="3635145"/>
                </a:lnTo>
                <a:lnTo>
                  <a:pt x="6287893" y="3635105"/>
                </a:lnTo>
                <a:cubicBezTo>
                  <a:pt x="6287893" y="3635105"/>
                  <a:pt x="6287893" y="3635105"/>
                  <a:pt x="6286010" y="3634367"/>
                </a:cubicBezTo>
                <a:lnTo>
                  <a:pt x="6287936" y="3635145"/>
                </a:lnTo>
                <a:lnTo>
                  <a:pt x="6290164" y="3637211"/>
                </a:lnTo>
                <a:cubicBezTo>
                  <a:pt x="6288664" y="3637841"/>
                  <a:pt x="6287167" y="3638471"/>
                  <a:pt x="6284896" y="3636365"/>
                </a:cubicBezTo>
                <a:cubicBezTo>
                  <a:pt x="6284896" y="3636365"/>
                  <a:pt x="6283012" y="3635627"/>
                  <a:pt x="6283012" y="3635627"/>
                </a:cubicBezTo>
                <a:cubicBezTo>
                  <a:pt x="6281514" y="3636257"/>
                  <a:pt x="6281901" y="3637625"/>
                  <a:pt x="6283398" y="3636995"/>
                </a:cubicBezTo>
                <a:cubicBezTo>
                  <a:pt x="6295473" y="3644155"/>
                  <a:pt x="6315813" y="3650903"/>
                  <a:pt x="6330159" y="3660169"/>
                </a:cubicBezTo>
                <a:cubicBezTo>
                  <a:pt x="6329429" y="3663534"/>
                  <a:pt x="6331315" y="3664271"/>
                  <a:pt x="6326045" y="3663426"/>
                </a:cubicBezTo>
                <a:cubicBezTo>
                  <a:pt x="6325276" y="3660690"/>
                  <a:pt x="6319623" y="3658478"/>
                  <a:pt x="6313971" y="3656265"/>
                </a:cubicBezTo>
                <a:cubicBezTo>
                  <a:pt x="6311746" y="3660261"/>
                  <a:pt x="6302283" y="3650471"/>
                  <a:pt x="6294361" y="3646154"/>
                </a:cubicBezTo>
                <a:cubicBezTo>
                  <a:pt x="6272866" y="3635305"/>
                  <a:pt x="6248371" y="3625714"/>
                  <a:pt x="6227605" y="3611500"/>
                </a:cubicBezTo>
                <a:cubicBezTo>
                  <a:pt x="6225334" y="3609394"/>
                  <a:pt x="6224951" y="3608028"/>
                  <a:pt x="6222679" y="3605922"/>
                </a:cubicBezTo>
                <a:cubicBezTo>
                  <a:pt x="6216257" y="3600974"/>
                  <a:pt x="6200798" y="3593706"/>
                  <a:pt x="6197760" y="3588865"/>
                </a:cubicBezTo>
                <a:cubicBezTo>
                  <a:pt x="6196645" y="3590861"/>
                  <a:pt x="6195148" y="3591492"/>
                  <a:pt x="6192492" y="3588019"/>
                </a:cubicBezTo>
                <a:cubicBezTo>
                  <a:pt x="6190608" y="3587282"/>
                  <a:pt x="6183028" y="3578232"/>
                  <a:pt x="6181530" y="3578860"/>
                </a:cubicBezTo>
                <a:cubicBezTo>
                  <a:pt x="6183414" y="3579600"/>
                  <a:pt x="6181915" y="3580228"/>
                  <a:pt x="6182302" y="3581596"/>
                </a:cubicBezTo>
                <a:lnTo>
                  <a:pt x="6173901" y="3574631"/>
                </a:lnTo>
                <a:lnTo>
                  <a:pt x="6174076" y="3574005"/>
                </a:lnTo>
                <a:lnTo>
                  <a:pt x="6127970" y="3554146"/>
                </a:lnTo>
                <a:cubicBezTo>
                  <a:pt x="6127970" y="3554146"/>
                  <a:pt x="6127970" y="3554146"/>
                  <a:pt x="6127975" y="3555625"/>
                </a:cubicBezTo>
                <a:cubicBezTo>
                  <a:pt x="6129524" y="3555351"/>
                  <a:pt x="6131074" y="3556557"/>
                  <a:pt x="6129531" y="3558311"/>
                </a:cubicBezTo>
                <a:lnTo>
                  <a:pt x="6128584" y="3558175"/>
                </a:lnTo>
                <a:lnTo>
                  <a:pt x="6124877" y="3556171"/>
                </a:lnTo>
                <a:cubicBezTo>
                  <a:pt x="6124883" y="3557654"/>
                  <a:pt x="6124883" y="3557654"/>
                  <a:pt x="6124883" y="3557654"/>
                </a:cubicBezTo>
                <a:lnTo>
                  <a:pt x="6128584" y="3558175"/>
                </a:lnTo>
                <a:lnTo>
                  <a:pt x="6148340" y="3568865"/>
                </a:lnTo>
                <a:cubicBezTo>
                  <a:pt x="6155901" y="3572526"/>
                  <a:pt x="6162880" y="3576105"/>
                  <a:pt x="6168317" y="3581066"/>
                </a:cubicBezTo>
                <a:lnTo>
                  <a:pt x="6174505" y="3582963"/>
                </a:lnTo>
                <a:lnTo>
                  <a:pt x="6169667" y="3586511"/>
                </a:lnTo>
                <a:lnTo>
                  <a:pt x="6159027" y="3582707"/>
                </a:lnTo>
                <a:cubicBezTo>
                  <a:pt x="6160575" y="3582433"/>
                  <a:pt x="6160571" y="3580954"/>
                  <a:pt x="6162123" y="3582161"/>
                </a:cubicBezTo>
                <a:cubicBezTo>
                  <a:pt x="6162120" y="3580681"/>
                  <a:pt x="6149723" y="3578431"/>
                  <a:pt x="6148170" y="3577224"/>
                </a:cubicBezTo>
                <a:cubicBezTo>
                  <a:pt x="6143522" y="3576567"/>
                  <a:pt x="6143518" y="3575085"/>
                  <a:pt x="6145062" y="3573333"/>
                </a:cubicBezTo>
                <a:cubicBezTo>
                  <a:pt x="6138865" y="3572947"/>
                  <a:pt x="6124899" y="3563571"/>
                  <a:pt x="6117147" y="3560501"/>
                </a:cubicBezTo>
                <a:cubicBezTo>
                  <a:pt x="6114045" y="3559568"/>
                  <a:pt x="6112498" y="3559841"/>
                  <a:pt x="6109398" y="3558910"/>
                </a:cubicBezTo>
                <a:cubicBezTo>
                  <a:pt x="6086134" y="3548218"/>
                  <a:pt x="6065957" y="3532538"/>
                  <a:pt x="6045787" y="3519818"/>
                </a:cubicBezTo>
                <a:cubicBezTo>
                  <a:pt x="6038031" y="3515265"/>
                  <a:pt x="6024080" y="3511810"/>
                  <a:pt x="6027169" y="3508304"/>
                </a:cubicBezTo>
                <a:cubicBezTo>
                  <a:pt x="6022512" y="3504684"/>
                  <a:pt x="6017855" y="3501065"/>
                  <a:pt x="6014760" y="3501612"/>
                </a:cubicBezTo>
                <a:cubicBezTo>
                  <a:pt x="6011651" y="3497720"/>
                  <a:pt x="6013202" y="3498926"/>
                  <a:pt x="6016296" y="3496901"/>
                </a:cubicBezTo>
                <a:lnTo>
                  <a:pt x="6030064" y="3505490"/>
                </a:lnTo>
                <a:lnTo>
                  <a:pt x="6013081" y="3487118"/>
                </a:lnTo>
                <a:lnTo>
                  <a:pt x="5969712" y="3454795"/>
                </a:lnTo>
                <a:cubicBezTo>
                  <a:pt x="5966608" y="3452382"/>
                  <a:pt x="5963509" y="3451451"/>
                  <a:pt x="5958856" y="3449312"/>
                </a:cubicBezTo>
                <a:cubicBezTo>
                  <a:pt x="5952645" y="3443747"/>
                  <a:pt x="5947598" y="3439457"/>
                  <a:pt x="5942553" y="3435167"/>
                </a:cubicBezTo>
                <a:lnTo>
                  <a:pt x="5933336" y="3427171"/>
                </a:lnTo>
                <a:lnTo>
                  <a:pt x="5922455" y="3424466"/>
                </a:lnTo>
                <a:cubicBezTo>
                  <a:pt x="5894889" y="3426035"/>
                  <a:pt x="5872044" y="3409324"/>
                  <a:pt x="5848990" y="3396180"/>
                </a:cubicBezTo>
                <a:cubicBezTo>
                  <a:pt x="5840076" y="3391948"/>
                  <a:pt x="5828297" y="3373897"/>
                  <a:pt x="5819477" y="3399755"/>
                </a:cubicBezTo>
                <a:cubicBezTo>
                  <a:pt x="5813016" y="3416474"/>
                  <a:pt x="5782473" y="3437881"/>
                  <a:pt x="5812698" y="3453697"/>
                </a:cubicBezTo>
                <a:cubicBezTo>
                  <a:pt x="5823560" y="3455922"/>
                  <a:pt x="5830526" y="3462162"/>
                  <a:pt x="5837287" y="3471966"/>
                </a:cubicBezTo>
                <a:cubicBezTo>
                  <a:pt x="5852550" y="3493136"/>
                  <a:pt x="5854385" y="3524785"/>
                  <a:pt x="5871595" y="3543950"/>
                </a:cubicBezTo>
                <a:cubicBezTo>
                  <a:pt x="5883196" y="3557152"/>
                  <a:pt x="5905752" y="3559068"/>
                  <a:pt x="5921101" y="3569825"/>
                </a:cubicBezTo>
                <a:lnTo>
                  <a:pt x="5931267" y="3581794"/>
                </a:lnTo>
                <a:lnTo>
                  <a:pt x="5941239" y="3585805"/>
                </a:lnTo>
                <a:cubicBezTo>
                  <a:pt x="5951046" y="3590861"/>
                  <a:pt x="5960853" y="3595918"/>
                  <a:pt x="5969885" y="3598239"/>
                </a:cubicBezTo>
                <a:cubicBezTo>
                  <a:pt x="5962348" y="3595288"/>
                  <a:pt x="5963464" y="3593291"/>
                  <a:pt x="5961579" y="3592553"/>
                </a:cubicBezTo>
                <a:cubicBezTo>
                  <a:pt x="5964961" y="3592660"/>
                  <a:pt x="5964576" y="3591293"/>
                  <a:pt x="5966074" y="3590663"/>
                </a:cubicBezTo>
                <a:cubicBezTo>
                  <a:pt x="5975879" y="3595719"/>
                  <a:pt x="5978877" y="3594459"/>
                  <a:pt x="5988295" y="3598147"/>
                </a:cubicBezTo>
                <a:cubicBezTo>
                  <a:pt x="5988682" y="3599515"/>
                  <a:pt x="5989069" y="3600882"/>
                  <a:pt x="5990952" y="3601620"/>
                </a:cubicBezTo>
                <a:cubicBezTo>
                  <a:pt x="5988341" y="3604248"/>
                  <a:pt x="5983074" y="3603401"/>
                  <a:pt x="5985729" y="3606875"/>
                </a:cubicBezTo>
                <a:cubicBezTo>
                  <a:pt x="5996648" y="3609933"/>
                  <a:pt x="6003798" y="3611516"/>
                  <a:pt x="6013218" y="3615205"/>
                </a:cubicBezTo>
                <a:cubicBezTo>
                  <a:pt x="6020757" y="3618155"/>
                  <a:pt x="6029790" y="3620475"/>
                  <a:pt x="6043363" y="3627007"/>
                </a:cubicBezTo>
                <a:cubicBezTo>
                  <a:pt x="6043363" y="3627007"/>
                  <a:pt x="6042252" y="3629003"/>
                  <a:pt x="6044135" y="3629743"/>
                </a:cubicBezTo>
                <a:cubicBezTo>
                  <a:pt x="6056552" y="3632172"/>
                  <a:pt x="6053170" y="3632062"/>
                  <a:pt x="6063701" y="3633753"/>
                </a:cubicBezTo>
                <a:cubicBezTo>
                  <a:pt x="6067471" y="3635228"/>
                  <a:pt x="6071237" y="3636703"/>
                  <a:pt x="6076890" y="3638916"/>
                </a:cubicBezTo>
                <a:cubicBezTo>
                  <a:pt x="6089672" y="3639663"/>
                  <a:pt x="6101435" y="3642749"/>
                  <a:pt x="6113719" y="3646188"/>
                </a:cubicBezTo>
                <a:lnTo>
                  <a:pt x="6130408" y="3650119"/>
                </a:lnTo>
                <a:lnTo>
                  <a:pt x="6127023" y="3662218"/>
                </a:lnTo>
                <a:lnTo>
                  <a:pt x="6107079" y="3656819"/>
                </a:lnTo>
                <a:cubicBezTo>
                  <a:pt x="6105387" y="3656765"/>
                  <a:pt x="6103323" y="3656869"/>
                  <a:pt x="6101207" y="3656803"/>
                </a:cubicBezTo>
                <a:lnTo>
                  <a:pt x="6096638" y="3656028"/>
                </a:lnTo>
                <a:lnTo>
                  <a:pt x="6096552" y="3655891"/>
                </a:lnTo>
                <a:cubicBezTo>
                  <a:pt x="6096267" y="3655629"/>
                  <a:pt x="6095795" y="3655444"/>
                  <a:pt x="6095047" y="3655759"/>
                </a:cubicBezTo>
                <a:lnTo>
                  <a:pt x="6096638" y="3656028"/>
                </a:lnTo>
                <a:lnTo>
                  <a:pt x="6096930" y="3656496"/>
                </a:lnTo>
                <a:cubicBezTo>
                  <a:pt x="6097681" y="3656182"/>
                  <a:pt x="6098153" y="3656366"/>
                  <a:pt x="6098247" y="3656707"/>
                </a:cubicBezTo>
                <a:lnTo>
                  <a:pt x="6097845" y="3657209"/>
                </a:lnTo>
                <a:lnTo>
                  <a:pt x="6040083" y="3641249"/>
                </a:lnTo>
                <a:lnTo>
                  <a:pt x="6040069" y="3639099"/>
                </a:lnTo>
                <a:cubicBezTo>
                  <a:pt x="6023497" y="3633829"/>
                  <a:pt x="6014077" y="3630141"/>
                  <a:pt x="5997507" y="3624869"/>
                </a:cubicBezTo>
                <a:cubicBezTo>
                  <a:pt x="5993354" y="3622027"/>
                  <a:pt x="5991083" y="3619921"/>
                  <a:pt x="5987315" y="3618445"/>
                </a:cubicBezTo>
                <a:cubicBezTo>
                  <a:pt x="5968861" y="3612437"/>
                  <a:pt x="5950020" y="3605060"/>
                  <a:pt x="5932293" y="3595687"/>
                </a:cubicBezTo>
                <a:lnTo>
                  <a:pt x="5923818" y="3591658"/>
                </a:lnTo>
                <a:lnTo>
                  <a:pt x="5914723" y="3590075"/>
                </a:lnTo>
                <a:lnTo>
                  <a:pt x="5877920" y="3575230"/>
                </a:lnTo>
                <a:lnTo>
                  <a:pt x="5878042" y="3575662"/>
                </a:lnTo>
                <a:cubicBezTo>
                  <a:pt x="5890116" y="3582823"/>
                  <a:pt x="5910455" y="3589569"/>
                  <a:pt x="5924801" y="3598835"/>
                </a:cubicBezTo>
                <a:cubicBezTo>
                  <a:pt x="5924073" y="3602201"/>
                  <a:pt x="5925957" y="3602939"/>
                  <a:pt x="5920689" y="3602092"/>
                </a:cubicBezTo>
                <a:cubicBezTo>
                  <a:pt x="5919919" y="3599357"/>
                  <a:pt x="5914267" y="3597145"/>
                  <a:pt x="5908615" y="3594933"/>
                </a:cubicBezTo>
                <a:cubicBezTo>
                  <a:pt x="5906388" y="3598926"/>
                  <a:pt x="5896924" y="3589138"/>
                  <a:pt x="5889004" y="3584821"/>
                </a:cubicBezTo>
                <a:lnTo>
                  <a:pt x="5845893" y="3562442"/>
                </a:lnTo>
                <a:lnTo>
                  <a:pt x="5778447" y="3539296"/>
                </a:lnTo>
                <a:cubicBezTo>
                  <a:pt x="5762362" y="3532392"/>
                  <a:pt x="5748016" y="3527046"/>
                  <a:pt x="5764215" y="3500295"/>
                </a:cubicBezTo>
                <a:cubicBezTo>
                  <a:pt x="5778054" y="3482682"/>
                  <a:pt x="5766068" y="3468198"/>
                  <a:pt x="5752136" y="3455720"/>
                </a:cubicBezTo>
                <a:cubicBezTo>
                  <a:pt x="5746911" y="3451041"/>
                  <a:pt x="5737792" y="3450374"/>
                  <a:pt x="5730824" y="3444137"/>
                </a:cubicBezTo>
                <a:lnTo>
                  <a:pt x="5725592" y="3429028"/>
                </a:lnTo>
                <a:lnTo>
                  <a:pt x="5671997" y="3420484"/>
                </a:lnTo>
                <a:cubicBezTo>
                  <a:pt x="5647000" y="3414481"/>
                  <a:pt x="5623338" y="3405661"/>
                  <a:pt x="5602350" y="3391212"/>
                </a:cubicBezTo>
                <a:cubicBezTo>
                  <a:pt x="5591532" y="3382833"/>
                  <a:pt x="5580716" y="3374453"/>
                  <a:pt x="5566767" y="3375121"/>
                </a:cubicBezTo>
                <a:lnTo>
                  <a:pt x="5531791" y="3373227"/>
                </a:lnTo>
                <a:lnTo>
                  <a:pt x="5520005" y="3375826"/>
                </a:lnTo>
                <a:cubicBezTo>
                  <a:pt x="5479783" y="3382468"/>
                  <a:pt x="5439305" y="3385601"/>
                  <a:pt x="5398724" y="3390516"/>
                </a:cubicBezTo>
                <a:cubicBezTo>
                  <a:pt x="5382123" y="3392527"/>
                  <a:pt x="5365264" y="3398996"/>
                  <a:pt x="5349073" y="3401843"/>
                </a:cubicBezTo>
                <a:lnTo>
                  <a:pt x="5331495" y="3402246"/>
                </a:lnTo>
                <a:lnTo>
                  <a:pt x="5348120" y="3412272"/>
                </a:lnTo>
                <a:cubicBezTo>
                  <a:pt x="5415295" y="3399693"/>
                  <a:pt x="5459247" y="3445823"/>
                  <a:pt x="5520153" y="3451338"/>
                </a:cubicBezTo>
                <a:cubicBezTo>
                  <a:pt x="5523332" y="3452591"/>
                  <a:pt x="5525862" y="3451533"/>
                  <a:pt x="5529039" y="3452786"/>
                </a:cubicBezTo>
                <a:cubicBezTo>
                  <a:pt x="5539856" y="3461166"/>
                  <a:pt x="5564578" y="3458578"/>
                  <a:pt x="5557067" y="3482351"/>
                </a:cubicBezTo>
                <a:cubicBezTo>
                  <a:pt x="5555190" y="3488294"/>
                  <a:pt x="5552472" y="3492492"/>
                  <a:pt x="5549195" y="3495474"/>
                </a:cubicBezTo>
                <a:lnTo>
                  <a:pt x="5544231" y="3498046"/>
                </a:lnTo>
                <a:lnTo>
                  <a:pt x="5549630" y="3498039"/>
                </a:lnTo>
                <a:lnTo>
                  <a:pt x="5544719" y="3504595"/>
                </a:lnTo>
                <a:lnTo>
                  <a:pt x="5540925" y="3505088"/>
                </a:lnTo>
                <a:lnTo>
                  <a:pt x="5505257" y="3503995"/>
                </a:lnTo>
                <a:lnTo>
                  <a:pt x="5482802" y="3504957"/>
                </a:lnTo>
                <a:lnTo>
                  <a:pt x="5484789" y="3506387"/>
                </a:lnTo>
                <a:lnTo>
                  <a:pt x="5483792" y="3506594"/>
                </a:lnTo>
                <a:lnTo>
                  <a:pt x="5479358" y="3506105"/>
                </a:lnTo>
                <a:cubicBezTo>
                  <a:pt x="5479897" y="3507399"/>
                  <a:pt x="5479897" y="3507399"/>
                  <a:pt x="5479897" y="3507399"/>
                </a:cubicBezTo>
                <a:lnTo>
                  <a:pt x="5483792" y="3506594"/>
                </a:lnTo>
                <a:lnTo>
                  <a:pt x="5507435" y="3509201"/>
                </a:lnTo>
                <a:cubicBezTo>
                  <a:pt x="5516327" y="3509823"/>
                  <a:pt x="5524609" y="3510570"/>
                  <a:pt x="5531842" y="3513057"/>
                </a:cubicBezTo>
                <a:lnTo>
                  <a:pt x="5538725" y="3512602"/>
                </a:lnTo>
                <a:lnTo>
                  <a:pt x="5535163" y="3517363"/>
                </a:lnTo>
                <a:lnTo>
                  <a:pt x="5523134" y="3517668"/>
                </a:lnTo>
                <a:cubicBezTo>
                  <a:pt x="5524585" y="3516900"/>
                  <a:pt x="5524046" y="3515604"/>
                  <a:pt x="5526037" y="3516132"/>
                </a:cubicBezTo>
                <a:cubicBezTo>
                  <a:pt x="5525498" y="3514837"/>
                  <a:pt x="5512272" y="3517103"/>
                  <a:pt x="5510282" y="3516577"/>
                </a:cubicBezTo>
                <a:cubicBezTo>
                  <a:pt x="5505391" y="3517588"/>
                  <a:pt x="5504851" y="3516295"/>
                  <a:pt x="5505765" y="3514232"/>
                </a:cubicBezTo>
                <a:cubicBezTo>
                  <a:pt x="5499421" y="3516012"/>
                  <a:pt x="5482052" y="3512577"/>
                  <a:pt x="5473179" y="3512535"/>
                </a:cubicBezTo>
                <a:cubicBezTo>
                  <a:pt x="5469738" y="3512781"/>
                  <a:pt x="5468287" y="3513548"/>
                  <a:pt x="5464847" y="3513791"/>
                </a:cubicBezTo>
                <a:cubicBezTo>
                  <a:pt x="5437692" y="3512379"/>
                  <a:pt x="5411824" y="3505545"/>
                  <a:pt x="5387032" y="3501301"/>
                </a:cubicBezTo>
                <a:cubicBezTo>
                  <a:pt x="5377623" y="3499968"/>
                  <a:pt x="5362407" y="3501709"/>
                  <a:pt x="5364232" y="3497582"/>
                </a:cubicBezTo>
                <a:cubicBezTo>
                  <a:pt x="5358264" y="3496006"/>
                  <a:pt x="5352293" y="3494429"/>
                  <a:pt x="5349391" y="3495966"/>
                </a:cubicBezTo>
                <a:cubicBezTo>
                  <a:pt x="5344872" y="3493620"/>
                  <a:pt x="5346863" y="3494146"/>
                  <a:pt x="5349228" y="3491315"/>
                </a:cubicBezTo>
                <a:cubicBezTo>
                  <a:pt x="5367509" y="3492689"/>
                  <a:pt x="5387946" y="3499239"/>
                  <a:pt x="5402787" y="3500855"/>
                </a:cubicBezTo>
                <a:cubicBezTo>
                  <a:pt x="5403326" y="3502149"/>
                  <a:pt x="5404777" y="3501380"/>
                  <a:pt x="5404238" y="3500086"/>
                </a:cubicBezTo>
                <a:cubicBezTo>
                  <a:pt x="5404238" y="3500086"/>
                  <a:pt x="5402248" y="3499561"/>
                  <a:pt x="5402248" y="3499561"/>
                </a:cubicBezTo>
                <a:cubicBezTo>
                  <a:pt x="5398808" y="3499804"/>
                  <a:pt x="5398269" y="3498509"/>
                  <a:pt x="5397731" y="3497216"/>
                </a:cubicBezTo>
                <a:lnTo>
                  <a:pt x="5401109" y="3496977"/>
                </a:lnTo>
                <a:lnTo>
                  <a:pt x="5403162" y="3497499"/>
                </a:lnTo>
                <a:cubicBezTo>
                  <a:pt x="5401171" y="3496971"/>
                  <a:pt x="5401171" y="3496971"/>
                  <a:pt x="5401171" y="3496971"/>
                </a:cubicBezTo>
                <a:lnTo>
                  <a:pt x="5401109" y="3496977"/>
                </a:lnTo>
                <a:lnTo>
                  <a:pt x="5375189" y="3490397"/>
                </a:lnTo>
                <a:cubicBezTo>
                  <a:pt x="5365758" y="3488481"/>
                  <a:pt x="5356214" y="3486825"/>
                  <a:pt x="5346534" y="3484844"/>
                </a:cubicBezTo>
                <a:cubicBezTo>
                  <a:pt x="5325724" y="3481651"/>
                  <a:pt x="5305823" y="3476395"/>
                  <a:pt x="5287378" y="3470370"/>
                </a:cubicBezTo>
                <a:lnTo>
                  <a:pt x="5285931" y="3470248"/>
                </a:lnTo>
                <a:lnTo>
                  <a:pt x="5279366" y="3470855"/>
                </a:lnTo>
                <a:cubicBezTo>
                  <a:pt x="5268117" y="3475190"/>
                  <a:pt x="5256633" y="3487242"/>
                  <a:pt x="5241889" y="3487597"/>
                </a:cubicBezTo>
                <a:cubicBezTo>
                  <a:pt x="5222874" y="3490379"/>
                  <a:pt x="5205147" y="3497783"/>
                  <a:pt x="5207166" y="3525314"/>
                </a:cubicBezTo>
                <a:cubicBezTo>
                  <a:pt x="5208496" y="3540236"/>
                  <a:pt x="5189481" y="3543018"/>
                  <a:pt x="5175531" y="3543686"/>
                </a:cubicBezTo>
                <a:cubicBezTo>
                  <a:pt x="5164113" y="3543296"/>
                  <a:pt x="5157117" y="3538480"/>
                  <a:pt x="5162140" y="3526064"/>
                </a:cubicBezTo>
                <a:cubicBezTo>
                  <a:pt x="5165917" y="3519328"/>
                  <a:pt x="5171583" y="3509223"/>
                  <a:pt x="5158877" y="3504210"/>
                </a:cubicBezTo>
                <a:cubicBezTo>
                  <a:pt x="5159521" y="3506522"/>
                  <a:pt x="5155100" y="3510948"/>
                  <a:pt x="5155100" y="3510948"/>
                </a:cubicBezTo>
                <a:cubicBezTo>
                  <a:pt x="5134369" y="3558298"/>
                  <a:pt x="5113466" y="3564449"/>
                  <a:pt x="5082905" y="3535942"/>
                </a:cubicBezTo>
                <a:cubicBezTo>
                  <a:pt x="5072088" y="3527562"/>
                  <a:pt x="5071360" y="3504652"/>
                  <a:pt x="5055519" y="3508688"/>
                </a:cubicBezTo>
                <a:cubicBezTo>
                  <a:pt x="5023843" y="3516759"/>
                  <a:pt x="4989591" y="3515588"/>
                  <a:pt x="4960491" y="3532901"/>
                </a:cubicBezTo>
                <a:cubicBezTo>
                  <a:pt x="4948473" y="3540501"/>
                  <a:pt x="4939631" y="3549353"/>
                  <a:pt x="4926926" y="3544342"/>
                </a:cubicBezTo>
                <a:cubicBezTo>
                  <a:pt x="4905336" y="3537882"/>
                  <a:pt x="4904776" y="3556171"/>
                  <a:pt x="4904821" y="3566472"/>
                </a:cubicBezTo>
                <a:cubicBezTo>
                  <a:pt x="4904263" y="3584760"/>
                  <a:pt x="4943623" y="3594116"/>
                  <a:pt x="4960062" y="3582091"/>
                </a:cubicBezTo>
                <a:cubicBezTo>
                  <a:pt x="4971436" y="3572181"/>
                  <a:pt x="4979034" y="3569009"/>
                  <a:pt x="4991740" y="3574020"/>
                </a:cubicBezTo>
                <a:cubicBezTo>
                  <a:pt x="5004443" y="3579031"/>
                  <a:pt x="5022900" y="3594537"/>
                  <a:pt x="5027836" y="3561523"/>
                </a:cubicBezTo>
                <a:cubicBezTo>
                  <a:pt x="5029080" y="3555844"/>
                  <a:pt x="5034790" y="3556038"/>
                  <a:pt x="5040498" y="3556234"/>
                </a:cubicBezTo>
                <a:cubicBezTo>
                  <a:pt x="5058310" y="3569430"/>
                  <a:pt x="5036206" y="3591560"/>
                  <a:pt x="5043889" y="3608987"/>
                </a:cubicBezTo>
                <a:cubicBezTo>
                  <a:pt x="5046465" y="3618229"/>
                  <a:pt x="5031872" y="3616585"/>
                  <a:pt x="5021098" y="3618506"/>
                </a:cubicBezTo>
                <a:cubicBezTo>
                  <a:pt x="4999550" y="3622346"/>
                  <a:pt x="4976673" y="3611266"/>
                  <a:pt x="4957100" y="3632338"/>
                </a:cubicBezTo>
                <a:cubicBezTo>
                  <a:pt x="4955212" y="3635707"/>
                  <a:pt x="4949504" y="3635511"/>
                  <a:pt x="4946328" y="3634258"/>
                </a:cubicBezTo>
                <a:cubicBezTo>
                  <a:pt x="4907525" y="3606614"/>
                  <a:pt x="4853143" y="3644804"/>
                  <a:pt x="4812495" y="3630827"/>
                </a:cubicBezTo>
                <a:cubicBezTo>
                  <a:pt x="4802967" y="3627068"/>
                  <a:pt x="4792194" y="3628989"/>
                  <a:pt x="4782664" y="3625231"/>
                </a:cubicBezTo>
                <a:cubicBezTo>
                  <a:pt x="4755967" y="3610586"/>
                  <a:pt x="4727423" y="3609611"/>
                  <a:pt x="4696347" y="3609693"/>
                </a:cubicBezTo>
                <a:cubicBezTo>
                  <a:pt x="4688107" y="3610555"/>
                  <a:pt x="4681754" y="3608049"/>
                  <a:pt x="4673513" y="3608912"/>
                </a:cubicBezTo>
                <a:cubicBezTo>
                  <a:pt x="4655787" y="3616316"/>
                  <a:pt x="4649862" y="3564622"/>
                  <a:pt x="4622777" y="3609467"/>
                </a:cubicBezTo>
                <a:cubicBezTo>
                  <a:pt x="4610804" y="3627365"/>
                  <a:pt x="4587368" y="3634574"/>
                  <a:pt x="4574792" y="3660462"/>
                </a:cubicBezTo>
                <a:cubicBezTo>
                  <a:pt x="4560328" y="3689719"/>
                  <a:pt x="4531225" y="3707033"/>
                  <a:pt x="4498863" y="3702493"/>
                </a:cubicBezTo>
                <a:cubicBezTo>
                  <a:pt x="4410658" y="3690324"/>
                  <a:pt x="4320563" y="3681522"/>
                  <a:pt x="4236735" y="3654627"/>
                </a:cubicBezTo>
                <a:cubicBezTo>
                  <a:pt x="4208794" y="3645662"/>
                  <a:pt x="4180206" y="3634387"/>
                  <a:pt x="4150376" y="3628789"/>
                </a:cubicBezTo>
                <a:cubicBezTo>
                  <a:pt x="4126897" y="3625699"/>
                  <a:pt x="4109685" y="3604513"/>
                  <a:pt x="4091872" y="3591318"/>
                </a:cubicBezTo>
                <a:cubicBezTo>
                  <a:pt x="4084231" y="3584189"/>
                  <a:pt x="4074702" y="3580431"/>
                  <a:pt x="4061397" y="3583409"/>
                </a:cubicBezTo>
                <a:cubicBezTo>
                  <a:pt x="4011306" y="3586274"/>
                  <a:pt x="3964994" y="3582402"/>
                  <a:pt x="3911683" y="3573715"/>
                </a:cubicBezTo>
                <a:cubicBezTo>
                  <a:pt x="3914302" y="3593257"/>
                  <a:pt x="3913744" y="3611546"/>
                  <a:pt x="3915719" y="3628777"/>
                </a:cubicBezTo>
                <a:cubicBezTo>
                  <a:pt x="3915763" y="3639077"/>
                  <a:pt x="3920870" y="3647261"/>
                  <a:pt x="3929111" y="3646400"/>
                </a:cubicBezTo>
                <a:cubicBezTo>
                  <a:pt x="3972204" y="3638719"/>
                  <a:pt x="4004097" y="3682148"/>
                  <a:pt x="4052813" y="3654061"/>
                </a:cubicBezTo>
                <a:cubicBezTo>
                  <a:pt x="4071914" y="3671879"/>
                  <a:pt x="4123765" y="3634746"/>
                  <a:pt x="4129687" y="3686441"/>
                </a:cubicBezTo>
                <a:cubicBezTo>
                  <a:pt x="4131018" y="3701361"/>
                  <a:pt x="4156987" y="3693096"/>
                  <a:pt x="4170335" y="3700416"/>
                </a:cubicBezTo>
                <a:cubicBezTo>
                  <a:pt x="4223731" y="3729705"/>
                  <a:pt x="4285883" y="3729541"/>
                  <a:pt x="4351768" y="3712340"/>
                </a:cubicBezTo>
                <a:cubicBezTo>
                  <a:pt x="4373315" y="3708500"/>
                  <a:pt x="4386021" y="3713511"/>
                  <a:pt x="4391172" y="3731996"/>
                </a:cubicBezTo>
                <a:cubicBezTo>
                  <a:pt x="4364645" y="3758552"/>
                  <a:pt x="4334857" y="3763256"/>
                  <a:pt x="4299961" y="3759774"/>
                </a:cubicBezTo>
                <a:cubicBezTo>
                  <a:pt x="4279338" y="3756780"/>
                  <a:pt x="4257308" y="3758887"/>
                  <a:pt x="4234966" y="3762416"/>
                </a:cubicBezTo>
                <a:lnTo>
                  <a:pt x="4222956" y="3764420"/>
                </a:lnTo>
                <a:lnTo>
                  <a:pt x="4243695" y="3767695"/>
                </a:lnTo>
                <a:lnTo>
                  <a:pt x="4254626" y="3766975"/>
                </a:lnTo>
                <a:lnTo>
                  <a:pt x="4248966" y="3774535"/>
                </a:lnTo>
                <a:lnTo>
                  <a:pt x="4229865" y="3775021"/>
                </a:lnTo>
                <a:cubicBezTo>
                  <a:pt x="4232170" y="3773799"/>
                  <a:pt x="4231312" y="3771742"/>
                  <a:pt x="4234474" y="3772577"/>
                </a:cubicBezTo>
                <a:cubicBezTo>
                  <a:pt x="4233619" y="3770523"/>
                  <a:pt x="4212613" y="3774122"/>
                  <a:pt x="4209452" y="3773288"/>
                </a:cubicBezTo>
                <a:cubicBezTo>
                  <a:pt x="4201683" y="3774894"/>
                  <a:pt x="4200827" y="3772839"/>
                  <a:pt x="4202276" y="3769561"/>
                </a:cubicBezTo>
                <a:lnTo>
                  <a:pt x="4192763" y="3769459"/>
                </a:lnTo>
                <a:lnTo>
                  <a:pt x="4168104" y="3773574"/>
                </a:lnTo>
                <a:cubicBezTo>
                  <a:pt x="4151945" y="3776455"/>
                  <a:pt x="4137361" y="3777387"/>
                  <a:pt x="4123717" y="3775346"/>
                </a:cubicBezTo>
                <a:lnTo>
                  <a:pt x="4094670" y="3763311"/>
                </a:lnTo>
                <a:lnTo>
                  <a:pt x="4074085" y="3760629"/>
                </a:lnTo>
                <a:cubicBezTo>
                  <a:pt x="4053499" y="3756794"/>
                  <a:pt x="4033383" y="3752394"/>
                  <a:pt x="4013697" y="3749024"/>
                </a:cubicBezTo>
                <a:cubicBezTo>
                  <a:pt x="3998752" y="3746905"/>
                  <a:pt x="3974586" y="3749670"/>
                  <a:pt x="3977483" y="3743118"/>
                </a:cubicBezTo>
                <a:cubicBezTo>
                  <a:pt x="3968003" y="3740613"/>
                  <a:pt x="3958521" y="3738107"/>
                  <a:pt x="3953912" y="3740549"/>
                </a:cubicBezTo>
                <a:cubicBezTo>
                  <a:pt x="3946736" y="3736826"/>
                  <a:pt x="3949897" y="3737659"/>
                  <a:pt x="3953651" y="3733163"/>
                </a:cubicBezTo>
                <a:cubicBezTo>
                  <a:pt x="3982687" y="3735343"/>
                  <a:pt x="4015147" y="3745748"/>
                  <a:pt x="4038719" y="3748315"/>
                </a:cubicBezTo>
                <a:cubicBezTo>
                  <a:pt x="4039575" y="3750371"/>
                  <a:pt x="4041881" y="3749150"/>
                  <a:pt x="4041025" y="3747095"/>
                </a:cubicBezTo>
                <a:cubicBezTo>
                  <a:pt x="4041025" y="3747095"/>
                  <a:pt x="4037863" y="3746259"/>
                  <a:pt x="4037863" y="3746259"/>
                </a:cubicBezTo>
                <a:cubicBezTo>
                  <a:pt x="4032398" y="3746646"/>
                  <a:pt x="4031543" y="3744591"/>
                  <a:pt x="4030687" y="3742534"/>
                </a:cubicBezTo>
                <a:lnTo>
                  <a:pt x="4035265" y="3742211"/>
                </a:lnTo>
                <a:lnTo>
                  <a:pt x="4028204" y="3740756"/>
                </a:lnTo>
                <a:cubicBezTo>
                  <a:pt x="4017851" y="3739117"/>
                  <a:pt x="4007361" y="3737613"/>
                  <a:pt x="3997194" y="3735371"/>
                </a:cubicBezTo>
                <a:lnTo>
                  <a:pt x="3974889" y="3727829"/>
                </a:lnTo>
                <a:lnTo>
                  <a:pt x="3962018" y="3725335"/>
                </a:lnTo>
                <a:lnTo>
                  <a:pt x="3958852" y="3725227"/>
                </a:lnTo>
                <a:lnTo>
                  <a:pt x="3957637" y="3724487"/>
                </a:lnTo>
                <a:lnTo>
                  <a:pt x="3949373" y="3722885"/>
                </a:lnTo>
                <a:cubicBezTo>
                  <a:pt x="3916320" y="3717812"/>
                  <a:pt x="3884715" y="3709465"/>
                  <a:pt x="3855416" y="3699896"/>
                </a:cubicBezTo>
                <a:cubicBezTo>
                  <a:pt x="3849095" y="3698226"/>
                  <a:pt x="3843630" y="3698612"/>
                  <a:pt x="3835004" y="3698164"/>
                </a:cubicBezTo>
                <a:cubicBezTo>
                  <a:pt x="3808866" y="3689431"/>
                  <a:pt x="3793065" y="3685256"/>
                  <a:pt x="3766927" y="3676522"/>
                </a:cubicBezTo>
                <a:lnTo>
                  <a:pt x="3763981" y="3678966"/>
                </a:lnTo>
                <a:lnTo>
                  <a:pt x="3676157" y="3645761"/>
                </a:lnTo>
                <a:lnTo>
                  <a:pt x="3676380" y="3644829"/>
                </a:lnTo>
                <a:cubicBezTo>
                  <a:pt x="3676955" y="3644524"/>
                  <a:pt x="3677746" y="3644733"/>
                  <a:pt x="3678174" y="3645761"/>
                </a:cubicBezTo>
                <a:lnTo>
                  <a:pt x="3679149" y="3645488"/>
                </a:lnTo>
                <a:lnTo>
                  <a:pt x="3681333" y="3646594"/>
                </a:lnTo>
                <a:cubicBezTo>
                  <a:pt x="3680907" y="3645568"/>
                  <a:pt x="3680116" y="3645358"/>
                  <a:pt x="3679431" y="3645406"/>
                </a:cubicBezTo>
                <a:lnTo>
                  <a:pt x="3679149" y="3645488"/>
                </a:lnTo>
                <a:lnTo>
                  <a:pt x="3672865" y="3642300"/>
                </a:lnTo>
                <a:cubicBezTo>
                  <a:pt x="3670355" y="3640494"/>
                  <a:pt x="3668135" y="3638534"/>
                  <a:pt x="3666127" y="3637090"/>
                </a:cubicBezTo>
                <a:lnTo>
                  <a:pt x="3635955" y="3625493"/>
                </a:lnTo>
                <a:lnTo>
                  <a:pt x="3648574" y="3608637"/>
                </a:lnTo>
                <a:lnTo>
                  <a:pt x="3673020" y="3619012"/>
                </a:lnTo>
                <a:cubicBezTo>
                  <a:pt x="3691760" y="3626020"/>
                  <a:pt x="3709421" y="3632973"/>
                  <a:pt x="3725057" y="3643507"/>
                </a:cubicBezTo>
                <a:cubicBezTo>
                  <a:pt x="3734539" y="3646011"/>
                  <a:pt x="3740860" y="3647682"/>
                  <a:pt x="3747179" y="3649350"/>
                </a:cubicBezTo>
                <a:cubicBezTo>
                  <a:pt x="3754356" y="3653076"/>
                  <a:pt x="3756940" y="3654215"/>
                  <a:pt x="3759918" y="3655461"/>
                </a:cubicBezTo>
                <a:lnTo>
                  <a:pt x="3771877" y="3660791"/>
                </a:lnTo>
                <a:lnTo>
                  <a:pt x="3771886" y="3660477"/>
                </a:lnTo>
                <a:cubicBezTo>
                  <a:pt x="3791460" y="3639405"/>
                  <a:pt x="3773689" y="3636508"/>
                  <a:pt x="3763517" y="3630440"/>
                </a:cubicBezTo>
                <a:cubicBezTo>
                  <a:pt x="3743816" y="3620612"/>
                  <a:pt x="3715916" y="3621947"/>
                  <a:pt x="3701879" y="3602015"/>
                </a:cubicBezTo>
                <a:cubicBezTo>
                  <a:pt x="3697415" y="3596141"/>
                  <a:pt x="3686642" y="3598061"/>
                  <a:pt x="3679688" y="3603545"/>
                </a:cubicBezTo>
                <a:cubicBezTo>
                  <a:pt x="3661360" y="3618938"/>
                  <a:pt x="3650545" y="3610558"/>
                  <a:pt x="3638440" y="3597558"/>
                </a:cubicBezTo>
                <a:cubicBezTo>
                  <a:pt x="3628268" y="3591488"/>
                  <a:pt x="3633847" y="3560784"/>
                  <a:pt x="3602212" y="3579156"/>
                </a:cubicBezTo>
                <a:cubicBezTo>
                  <a:pt x="3590196" y="3586754"/>
                  <a:pt x="3568562" y="3569995"/>
                  <a:pt x="3556630" y="3598193"/>
                </a:cubicBezTo>
                <a:cubicBezTo>
                  <a:pt x="3553496" y="3607241"/>
                  <a:pt x="3540792" y="3602229"/>
                  <a:pt x="3534439" y="3599724"/>
                </a:cubicBezTo>
                <a:cubicBezTo>
                  <a:pt x="3517915" y="3591148"/>
                  <a:pt x="3507698" y="3574780"/>
                  <a:pt x="3481087" y="3580736"/>
                </a:cubicBezTo>
                <a:cubicBezTo>
                  <a:pt x="3470312" y="3582656"/>
                  <a:pt x="3472802" y="3571299"/>
                  <a:pt x="3475936" y="3562251"/>
                </a:cubicBezTo>
                <a:cubicBezTo>
                  <a:pt x="3484091" y="3540789"/>
                  <a:pt x="3491601" y="3517015"/>
                  <a:pt x="3499757" y="3495553"/>
                </a:cubicBezTo>
                <a:cubicBezTo>
                  <a:pt x="3504778" y="3483137"/>
                  <a:pt x="3509800" y="3470723"/>
                  <a:pt x="3502161" y="3463596"/>
                </a:cubicBezTo>
                <a:cubicBezTo>
                  <a:pt x="3493876" y="3454157"/>
                  <a:pt x="3484389" y="3460700"/>
                  <a:pt x="3474261" y="3464930"/>
                </a:cubicBezTo>
                <a:cubicBezTo>
                  <a:pt x="3457178" y="3474645"/>
                  <a:pt x="3450181" y="3469829"/>
                  <a:pt x="3438721" y="3459138"/>
                </a:cubicBezTo>
                <a:lnTo>
                  <a:pt x="3434239" y="3456242"/>
                </a:lnTo>
                <a:lnTo>
                  <a:pt x="3430572" y="3459624"/>
                </a:lnTo>
                <a:lnTo>
                  <a:pt x="3409283" y="3455370"/>
                </a:lnTo>
                <a:cubicBezTo>
                  <a:pt x="3412162" y="3454487"/>
                  <a:pt x="3411765" y="3451804"/>
                  <a:pt x="3415043" y="3453606"/>
                </a:cubicBezTo>
                <a:cubicBezTo>
                  <a:pt x="3414645" y="3450921"/>
                  <a:pt x="3390413" y="3449925"/>
                  <a:pt x="3387136" y="3448123"/>
                </a:cubicBezTo>
                <a:cubicBezTo>
                  <a:pt x="3378099" y="3448085"/>
                  <a:pt x="3377701" y="3445400"/>
                  <a:pt x="3380183" y="3441831"/>
                </a:cubicBezTo>
                <a:cubicBezTo>
                  <a:pt x="3368268" y="3442678"/>
                  <a:pt x="3339167" y="3429139"/>
                  <a:pt x="3323574" y="3425497"/>
                </a:cubicBezTo>
                <a:cubicBezTo>
                  <a:pt x="3317418" y="3424577"/>
                  <a:pt x="3314537" y="3425458"/>
                  <a:pt x="3308381" y="3424539"/>
                </a:cubicBezTo>
                <a:cubicBezTo>
                  <a:pt x="3261207" y="3410928"/>
                  <a:pt x="3218599" y="3387493"/>
                  <a:pt x="3176787" y="3369429"/>
                </a:cubicBezTo>
                <a:cubicBezTo>
                  <a:pt x="3160799" y="3363102"/>
                  <a:pt x="3133289" y="3360306"/>
                  <a:pt x="3138254" y="3353169"/>
                </a:cubicBezTo>
                <a:cubicBezTo>
                  <a:pt x="3128422" y="3347762"/>
                  <a:pt x="3118589" y="3342353"/>
                  <a:pt x="3112831" y="3344119"/>
                </a:cubicBezTo>
                <a:cubicBezTo>
                  <a:pt x="3105877" y="3337828"/>
                  <a:pt x="3109155" y="3339632"/>
                  <a:pt x="3114515" y="3335181"/>
                </a:cubicBezTo>
                <a:cubicBezTo>
                  <a:pt x="3146099" y="3345151"/>
                  <a:pt x="3179270" y="3365862"/>
                  <a:pt x="3204696" y="3374912"/>
                </a:cubicBezTo>
                <a:cubicBezTo>
                  <a:pt x="3205093" y="3377597"/>
                  <a:pt x="3207973" y="3376715"/>
                  <a:pt x="3207574" y="3374029"/>
                </a:cubicBezTo>
                <a:cubicBezTo>
                  <a:pt x="3207574" y="3374029"/>
                  <a:pt x="3204296" y="3372227"/>
                  <a:pt x="3204296" y="3372227"/>
                </a:cubicBezTo>
                <a:cubicBezTo>
                  <a:pt x="3198141" y="3371307"/>
                  <a:pt x="3197743" y="3368622"/>
                  <a:pt x="3197345" y="3365936"/>
                </a:cubicBezTo>
                <a:lnTo>
                  <a:pt x="3202716" y="3366740"/>
                </a:lnTo>
                <a:lnTo>
                  <a:pt x="3199826" y="3364928"/>
                </a:lnTo>
                <a:lnTo>
                  <a:pt x="3160585" y="3343868"/>
                </a:lnTo>
                <a:cubicBezTo>
                  <a:pt x="3144806" y="3336424"/>
                  <a:pt x="3128718" y="3329425"/>
                  <a:pt x="3112528" y="3321755"/>
                </a:cubicBezTo>
                <a:lnTo>
                  <a:pt x="3107464" y="3319096"/>
                </a:lnTo>
                <a:lnTo>
                  <a:pt x="3095553" y="3323821"/>
                </a:lnTo>
                <a:cubicBezTo>
                  <a:pt x="3007882" y="3355347"/>
                  <a:pt x="2920425" y="3363251"/>
                  <a:pt x="2830240" y="3367367"/>
                </a:cubicBezTo>
                <a:cubicBezTo>
                  <a:pt x="2779417" y="3368654"/>
                  <a:pt x="2728391" y="3375045"/>
                  <a:pt x="2680103" y="3396670"/>
                </a:cubicBezTo>
                <a:lnTo>
                  <a:pt x="2639948" y="3419676"/>
                </a:lnTo>
                <a:lnTo>
                  <a:pt x="2644247" y="3426667"/>
                </a:lnTo>
                <a:cubicBezTo>
                  <a:pt x="2648242" y="3432827"/>
                  <a:pt x="2649264" y="3433284"/>
                  <a:pt x="2658397" y="3447363"/>
                </a:cubicBezTo>
                <a:cubicBezTo>
                  <a:pt x="2660961" y="3449989"/>
                  <a:pt x="2664175" y="3446977"/>
                  <a:pt x="2664175" y="3446977"/>
                </a:cubicBezTo>
                <a:cubicBezTo>
                  <a:pt x="2685019" y="3465169"/>
                  <a:pt x="2694954" y="3478496"/>
                  <a:pt x="2705213" y="3489002"/>
                </a:cubicBezTo>
                <a:cubicBezTo>
                  <a:pt x="2711625" y="3495570"/>
                  <a:pt x="2716675" y="3501528"/>
                  <a:pt x="2721684" y="3507838"/>
                </a:cubicBezTo>
                <a:lnTo>
                  <a:pt x="2734956" y="3524974"/>
                </a:lnTo>
                <a:lnTo>
                  <a:pt x="2738688" y="3528380"/>
                </a:lnTo>
                <a:lnTo>
                  <a:pt x="2743249" y="3525982"/>
                </a:lnTo>
                <a:cubicBezTo>
                  <a:pt x="2743533" y="3523515"/>
                  <a:pt x="2743215" y="3520039"/>
                  <a:pt x="2744984" y="3517123"/>
                </a:cubicBezTo>
                <a:cubicBezTo>
                  <a:pt x="2747548" y="3519749"/>
                  <a:pt x="2750439" y="3519557"/>
                  <a:pt x="2753327" y="3519363"/>
                </a:cubicBezTo>
                <a:cubicBezTo>
                  <a:pt x="2759740" y="3525929"/>
                  <a:pt x="2762783" y="3530622"/>
                  <a:pt x="2766189" y="3535291"/>
                </a:cubicBezTo>
                <a:lnTo>
                  <a:pt x="2772364" y="3541777"/>
                </a:lnTo>
                <a:lnTo>
                  <a:pt x="2784258" y="3540586"/>
                </a:lnTo>
                <a:cubicBezTo>
                  <a:pt x="2805216" y="3546769"/>
                  <a:pt x="2810293" y="3575343"/>
                  <a:pt x="2826569" y="3587148"/>
                </a:cubicBezTo>
                <a:cubicBezTo>
                  <a:pt x="2902957" y="3640449"/>
                  <a:pt x="2977114" y="3695443"/>
                  <a:pt x="3051274" y="3750439"/>
                </a:cubicBezTo>
                <a:cubicBezTo>
                  <a:pt x="3062556" y="3756514"/>
                  <a:pt x="3072975" y="3766179"/>
                  <a:pt x="3083394" y="3775844"/>
                </a:cubicBezTo>
                <a:cubicBezTo>
                  <a:pt x="3091084" y="3781722"/>
                  <a:pt x="3101503" y="3791387"/>
                  <a:pt x="3090868" y="3805345"/>
                </a:cubicBezTo>
                <a:lnTo>
                  <a:pt x="3080579" y="3808359"/>
                </a:lnTo>
                <a:lnTo>
                  <a:pt x="3076029" y="3811067"/>
                </a:lnTo>
                <a:lnTo>
                  <a:pt x="3069812" y="3808792"/>
                </a:lnTo>
                <a:lnTo>
                  <a:pt x="3062267" y="3803828"/>
                </a:lnTo>
                <a:lnTo>
                  <a:pt x="3062123" y="3803760"/>
                </a:lnTo>
                <a:lnTo>
                  <a:pt x="2981629" y="3760407"/>
                </a:lnTo>
                <a:lnTo>
                  <a:pt x="2983198" y="3764219"/>
                </a:lnTo>
                <a:lnTo>
                  <a:pt x="2981497" y="3763761"/>
                </a:lnTo>
                <a:lnTo>
                  <a:pt x="2975178" y="3759157"/>
                </a:lnTo>
                <a:cubicBezTo>
                  <a:pt x="2974854" y="3761979"/>
                  <a:pt x="2974854" y="3761979"/>
                  <a:pt x="2974854" y="3761979"/>
                </a:cubicBezTo>
                <a:lnTo>
                  <a:pt x="2981497" y="3763761"/>
                </a:lnTo>
                <a:lnTo>
                  <a:pt x="3015188" y="3788311"/>
                </a:lnTo>
                <a:cubicBezTo>
                  <a:pt x="3028178" y="3796887"/>
                  <a:pt x="3040126" y="3805182"/>
                  <a:pt x="3048941" y="3815785"/>
                </a:cubicBezTo>
                <a:lnTo>
                  <a:pt x="3059822" y="3820711"/>
                </a:lnTo>
                <a:lnTo>
                  <a:pt x="3050189" y="3826446"/>
                </a:lnTo>
                <a:lnTo>
                  <a:pt x="3031607" y="3816945"/>
                </a:lnTo>
                <a:cubicBezTo>
                  <a:pt x="3034497" y="3816750"/>
                  <a:pt x="3034820" y="3813931"/>
                  <a:pt x="3037385" y="3816559"/>
                </a:cubicBezTo>
                <a:cubicBezTo>
                  <a:pt x="3037709" y="3813737"/>
                  <a:pt x="3015569" y="3806823"/>
                  <a:pt x="3013004" y="3804197"/>
                </a:cubicBezTo>
                <a:cubicBezTo>
                  <a:pt x="3004660" y="3801957"/>
                  <a:pt x="3004985" y="3799138"/>
                  <a:pt x="3008198" y="3796123"/>
                </a:cubicBezTo>
                <a:cubicBezTo>
                  <a:pt x="2996966" y="3794076"/>
                  <a:pt x="2973557" y="3773258"/>
                  <a:pt x="2960085" y="3765764"/>
                </a:cubicBezTo>
                <a:cubicBezTo>
                  <a:pt x="2954632" y="3763330"/>
                  <a:pt x="2951741" y="3763524"/>
                  <a:pt x="2946288" y="3761090"/>
                </a:cubicBezTo>
                <a:cubicBezTo>
                  <a:pt x="2926241" y="3748441"/>
                  <a:pt x="2907881" y="3733579"/>
                  <a:pt x="2890286" y="3718317"/>
                </a:cubicBezTo>
                <a:lnTo>
                  <a:pt x="2860568" y="3692207"/>
                </a:lnTo>
                <a:lnTo>
                  <a:pt x="2778107" y="3640153"/>
                </a:lnTo>
                <a:cubicBezTo>
                  <a:pt x="2741217" y="3614711"/>
                  <a:pt x="2705161" y="3588634"/>
                  <a:pt x="2668333" y="3563877"/>
                </a:cubicBezTo>
                <a:cubicBezTo>
                  <a:pt x="2664238" y="3558198"/>
                  <a:pt x="2657913" y="3554212"/>
                  <a:pt x="2651589" y="3550228"/>
                </a:cubicBezTo>
                <a:cubicBezTo>
                  <a:pt x="2646631" y="3548136"/>
                  <a:pt x="2639446" y="3547740"/>
                  <a:pt x="2636355" y="3553023"/>
                </a:cubicBezTo>
                <a:cubicBezTo>
                  <a:pt x="2631900" y="3556414"/>
                  <a:pt x="2631540" y="3565485"/>
                  <a:pt x="2636498" y="3567575"/>
                </a:cubicBezTo>
                <a:cubicBezTo>
                  <a:pt x="2689317" y="3597759"/>
                  <a:pt x="2706990" y="3660548"/>
                  <a:pt x="2760671" y="3687143"/>
                </a:cubicBezTo>
                <a:cubicBezTo>
                  <a:pt x="2763401" y="3690929"/>
                  <a:pt x="2768359" y="3693020"/>
                  <a:pt x="2766634" y="3700198"/>
                </a:cubicBezTo>
                <a:cubicBezTo>
                  <a:pt x="2762682" y="3709070"/>
                  <a:pt x="2758227" y="3712461"/>
                  <a:pt x="2751041" y="3712065"/>
                </a:cubicBezTo>
                <a:cubicBezTo>
                  <a:pt x="2728117" y="3708982"/>
                  <a:pt x="2704331" y="3709488"/>
                  <a:pt x="2687587" y="3695838"/>
                </a:cubicBezTo>
                <a:cubicBezTo>
                  <a:pt x="2672210" y="3684082"/>
                  <a:pt x="2654244" y="3683091"/>
                  <a:pt x="2635920" y="3691171"/>
                </a:cubicBezTo>
                <a:cubicBezTo>
                  <a:pt x="2615367" y="3700946"/>
                  <a:pt x="2600995" y="3700153"/>
                  <a:pt x="2590936" y="3681419"/>
                </a:cubicBezTo>
                <a:cubicBezTo>
                  <a:pt x="2573546" y="3647734"/>
                  <a:pt x="2531292" y="3641768"/>
                  <a:pt x="2508585" y="3615064"/>
                </a:cubicBezTo>
                <a:cubicBezTo>
                  <a:pt x="2466404" y="3570922"/>
                  <a:pt x="2388723" y="3568456"/>
                  <a:pt x="2363357" y="3499790"/>
                </a:cubicBezTo>
                <a:cubicBezTo>
                  <a:pt x="2353008" y="3542851"/>
                  <a:pt x="2373128" y="3580323"/>
                  <a:pt x="2411932" y="3600643"/>
                </a:cubicBezTo>
                <a:cubicBezTo>
                  <a:pt x="2442185" y="3618674"/>
                  <a:pt x="2470210" y="3638399"/>
                  <a:pt x="2497373" y="3661714"/>
                </a:cubicBezTo>
                <a:cubicBezTo>
                  <a:pt x="2505062" y="3667593"/>
                  <a:pt x="2513614" y="3669882"/>
                  <a:pt x="2507936" y="3685932"/>
                </a:cubicBezTo>
                <a:cubicBezTo>
                  <a:pt x="2472366" y="3674879"/>
                  <a:pt x="2445203" y="3651565"/>
                  <a:pt x="2414949" y="3633534"/>
                </a:cubicBezTo>
                <a:cubicBezTo>
                  <a:pt x="2412505" y="3658852"/>
                  <a:pt x="2415237" y="3662639"/>
                  <a:pt x="2432841" y="3672700"/>
                </a:cubicBezTo>
                <a:cubicBezTo>
                  <a:pt x="2442759" y="3676884"/>
                  <a:pt x="2450448" y="3682761"/>
                  <a:pt x="2460364" y="3686943"/>
                </a:cubicBezTo>
                <a:cubicBezTo>
                  <a:pt x="2470281" y="3691127"/>
                  <a:pt x="2476605" y="3695112"/>
                  <a:pt x="2470425" y="3705679"/>
                </a:cubicBezTo>
                <a:cubicBezTo>
                  <a:pt x="2463381" y="3719835"/>
                  <a:pt x="2455693" y="3713957"/>
                  <a:pt x="2448506" y="3713560"/>
                </a:cubicBezTo>
                <a:cubicBezTo>
                  <a:pt x="2439955" y="3711272"/>
                  <a:pt x="2432266" y="3705393"/>
                  <a:pt x="2417535" y="3713671"/>
                </a:cubicBezTo>
                <a:cubicBezTo>
                  <a:pt x="2455117" y="3746650"/>
                  <a:pt x="2472649" y="3794886"/>
                  <a:pt x="2523095" y="3812212"/>
                </a:cubicBezTo>
                <a:cubicBezTo>
                  <a:pt x="2572176" y="3827646"/>
                  <a:pt x="2594524" y="3863421"/>
                  <a:pt x="2602283" y="3922026"/>
                </a:cubicBezTo>
                <a:cubicBezTo>
                  <a:pt x="2501608" y="3863751"/>
                  <a:pt x="2397483" y="3819830"/>
                  <a:pt x="2341721" y="3718581"/>
                </a:cubicBezTo>
                <a:cubicBezTo>
                  <a:pt x="2331085" y="3732538"/>
                  <a:pt x="2357602" y="3735818"/>
                  <a:pt x="2344236" y="3745989"/>
                </a:cubicBezTo>
                <a:cubicBezTo>
                  <a:pt x="2330870" y="3756160"/>
                  <a:pt x="2321311" y="3742907"/>
                  <a:pt x="2315850" y="3735334"/>
                </a:cubicBezTo>
                <a:cubicBezTo>
                  <a:pt x="2284951" y="3697269"/>
                  <a:pt x="2236734" y="3678248"/>
                  <a:pt x="2196060" y="3650551"/>
                </a:cubicBezTo>
                <a:cubicBezTo>
                  <a:pt x="2163078" y="3628735"/>
                  <a:pt x="2139868" y="3596548"/>
                  <a:pt x="2123341" y="3559276"/>
                </a:cubicBezTo>
                <a:cubicBezTo>
                  <a:pt x="2113640" y="3531470"/>
                  <a:pt x="2096394" y="3512339"/>
                  <a:pt x="2064919" y="3506967"/>
                </a:cubicBezTo>
                <a:cubicBezTo>
                  <a:pt x="2038404" y="3503686"/>
                  <a:pt x="2019791" y="3482661"/>
                  <a:pt x="2000317" y="3465224"/>
                </a:cubicBezTo>
                <a:cubicBezTo>
                  <a:pt x="1992629" y="3459346"/>
                  <a:pt x="1984796" y="3438917"/>
                  <a:pt x="1971573" y="3463639"/>
                </a:cubicBezTo>
                <a:cubicBezTo>
                  <a:pt x="1962302" y="3479490"/>
                  <a:pt x="1929246" y="3495847"/>
                  <a:pt x="1955044" y="3517269"/>
                </a:cubicBezTo>
                <a:cubicBezTo>
                  <a:pt x="1964961" y="3521452"/>
                  <a:pt x="1970421" y="3529026"/>
                  <a:pt x="1975021" y="3540187"/>
                </a:cubicBezTo>
                <a:cubicBezTo>
                  <a:pt x="1985583" y="3564404"/>
                  <a:pt x="1981414" y="3596899"/>
                  <a:pt x="1994206" y="3619421"/>
                </a:cubicBezTo>
                <a:cubicBezTo>
                  <a:pt x="2005631" y="3640050"/>
                  <a:pt x="2039332" y="3643727"/>
                  <a:pt x="2045440" y="3671335"/>
                </a:cubicBezTo>
                <a:cubicBezTo>
                  <a:pt x="2037894" y="3680008"/>
                  <a:pt x="2032936" y="3677917"/>
                  <a:pt x="2026614" y="3673932"/>
                </a:cubicBezTo>
                <a:cubicBezTo>
                  <a:pt x="1991761" y="3644739"/>
                  <a:pt x="1945771" y="3624022"/>
                  <a:pt x="1906464" y="3598220"/>
                </a:cubicBezTo>
                <a:cubicBezTo>
                  <a:pt x="1892452" y="3588358"/>
                  <a:pt x="1879805" y="3580388"/>
                  <a:pt x="1900213" y="3556061"/>
                </a:cubicBezTo>
                <a:cubicBezTo>
                  <a:pt x="1916670" y="3540605"/>
                  <a:pt x="1907974" y="3523763"/>
                  <a:pt x="1897052" y="3508617"/>
                </a:cubicBezTo>
                <a:cubicBezTo>
                  <a:pt x="1892956" y="3502937"/>
                  <a:pt x="1884405" y="3500648"/>
                  <a:pt x="1878944" y="3493074"/>
                </a:cubicBezTo>
                <a:cubicBezTo>
                  <a:pt x="1869889" y="3485302"/>
                  <a:pt x="1868884" y="3474338"/>
                  <a:pt x="1875065" y="3463771"/>
                </a:cubicBezTo>
                <a:cubicBezTo>
                  <a:pt x="1882108" y="3449615"/>
                  <a:pt x="1894252" y="3452103"/>
                  <a:pt x="1902803" y="3454393"/>
                </a:cubicBezTo>
                <a:cubicBezTo>
                  <a:pt x="1911355" y="3456683"/>
                  <a:pt x="1919905" y="3458972"/>
                  <a:pt x="1925223" y="3451993"/>
                </a:cubicBezTo>
                <a:cubicBezTo>
                  <a:pt x="1928314" y="3446709"/>
                  <a:pt x="1930039" y="3439533"/>
                  <a:pt x="1927308" y="3435746"/>
                </a:cubicBezTo>
                <a:cubicBezTo>
                  <a:pt x="1924075" y="3426477"/>
                  <a:pt x="1914301" y="3436847"/>
                  <a:pt x="1907114" y="3436451"/>
                </a:cubicBezTo>
                <a:cubicBezTo>
                  <a:pt x="1897700" y="3437749"/>
                  <a:pt x="1890516" y="3437353"/>
                  <a:pt x="1881103" y="3438651"/>
                </a:cubicBezTo>
                <a:cubicBezTo>
                  <a:pt x="1855089" y="3440853"/>
                  <a:pt x="1842440" y="3432883"/>
                  <a:pt x="1849339" y="3404175"/>
                </a:cubicBezTo>
                <a:cubicBezTo>
                  <a:pt x="1855377" y="3379055"/>
                  <a:pt x="1842227" y="3365604"/>
                  <a:pt x="1813986" y="3369501"/>
                </a:cubicBezTo>
                <a:cubicBezTo>
                  <a:pt x="1813986" y="3369501"/>
                  <a:pt x="1811757" y="3371197"/>
                  <a:pt x="1811757" y="3371197"/>
                </a:cubicBezTo>
                <a:cubicBezTo>
                  <a:pt x="1729404" y="3395743"/>
                  <a:pt x="1652082" y="3384207"/>
                  <a:pt x="1573035" y="3379848"/>
                </a:cubicBezTo>
                <a:cubicBezTo>
                  <a:pt x="1540699" y="3378064"/>
                  <a:pt x="1504049" y="3394223"/>
                  <a:pt x="1482204" y="3363931"/>
                </a:cubicBezTo>
                <a:cubicBezTo>
                  <a:pt x="1478108" y="3358251"/>
                  <a:pt x="1464239" y="3362940"/>
                  <a:pt x="1456190" y="3366132"/>
                </a:cubicBezTo>
                <a:cubicBezTo>
                  <a:pt x="1418678" y="3385880"/>
                  <a:pt x="1381024" y="3391075"/>
                  <a:pt x="1348183" y="3383811"/>
                </a:cubicBezTo>
                <a:cubicBezTo>
                  <a:pt x="1313978" y="3374652"/>
                  <a:pt x="1265543" y="3379253"/>
                  <a:pt x="1267701" y="3324831"/>
                </a:cubicBezTo>
                <a:cubicBezTo>
                  <a:pt x="1269282" y="3303100"/>
                  <a:pt x="1269139" y="3288548"/>
                  <a:pt x="1289188" y="3273292"/>
                </a:cubicBezTo>
                <a:cubicBezTo>
                  <a:pt x="1331515" y="3241084"/>
                  <a:pt x="1380668" y="3218342"/>
                  <a:pt x="1428960" y="3199187"/>
                </a:cubicBezTo>
                <a:cubicBezTo>
                  <a:pt x="1432983" y="3197592"/>
                  <a:pt x="1438032" y="3197416"/>
                  <a:pt x="1442227" y="3196056"/>
                </a:cubicBezTo>
                <a:lnTo>
                  <a:pt x="1445679" y="3191720"/>
                </a:lnTo>
                <a:lnTo>
                  <a:pt x="1445034" y="3191673"/>
                </a:lnTo>
                <a:cubicBezTo>
                  <a:pt x="1405956" y="3197200"/>
                  <a:pt x="1365008" y="3200923"/>
                  <a:pt x="1324417" y="3200665"/>
                </a:cubicBezTo>
                <a:cubicBezTo>
                  <a:pt x="1305053" y="3201438"/>
                  <a:pt x="1286247" y="3201666"/>
                  <a:pt x="1267398" y="3202392"/>
                </a:cubicBezTo>
                <a:lnTo>
                  <a:pt x="1214319" y="3206761"/>
                </a:lnTo>
                <a:lnTo>
                  <a:pt x="1214209" y="3206736"/>
                </a:lnTo>
                <a:cubicBezTo>
                  <a:pt x="1214209" y="3206736"/>
                  <a:pt x="1214209" y="3206736"/>
                  <a:pt x="1210114" y="3207107"/>
                </a:cubicBezTo>
                <a:lnTo>
                  <a:pt x="1214319" y="3206761"/>
                </a:lnTo>
                <a:lnTo>
                  <a:pt x="1220174" y="3208166"/>
                </a:lnTo>
                <a:cubicBezTo>
                  <a:pt x="1217949" y="3210344"/>
                  <a:pt x="1215725" y="3212519"/>
                  <a:pt x="1209760" y="3211087"/>
                </a:cubicBezTo>
                <a:cubicBezTo>
                  <a:pt x="1209760" y="3211087"/>
                  <a:pt x="1205665" y="3211459"/>
                  <a:pt x="1205665" y="3211459"/>
                </a:cubicBezTo>
                <a:cubicBezTo>
                  <a:pt x="1203440" y="3213634"/>
                  <a:pt x="1205310" y="3215440"/>
                  <a:pt x="1207534" y="3213264"/>
                </a:cubicBezTo>
                <a:cubicBezTo>
                  <a:pt x="1235843" y="3214639"/>
                  <a:pt x="1279017" y="3208740"/>
                  <a:pt x="1313290" y="3211548"/>
                </a:cubicBezTo>
                <a:cubicBezTo>
                  <a:pt x="1314805" y="3217332"/>
                  <a:pt x="1318901" y="3216959"/>
                  <a:pt x="1308485" y="3219881"/>
                </a:cubicBezTo>
                <a:cubicBezTo>
                  <a:pt x="1304746" y="3216271"/>
                  <a:pt x="1292461" y="3217389"/>
                  <a:pt x="1280178" y="3218505"/>
                </a:cubicBezTo>
                <a:cubicBezTo>
                  <a:pt x="1279469" y="3226467"/>
                  <a:pt x="1253739" y="3218934"/>
                  <a:pt x="1235489" y="3218620"/>
                </a:cubicBezTo>
                <a:cubicBezTo>
                  <a:pt x="1186706" y="3219105"/>
                  <a:pt x="1133473" y="3223945"/>
                  <a:pt x="1083175" y="3218645"/>
                </a:cubicBezTo>
                <a:cubicBezTo>
                  <a:pt x="1077211" y="3217216"/>
                  <a:pt x="1075340" y="3215410"/>
                  <a:pt x="1069375" y="3213979"/>
                </a:cubicBezTo>
                <a:cubicBezTo>
                  <a:pt x="1053351" y="3211487"/>
                  <a:pt x="1018722" y="3212661"/>
                  <a:pt x="1009019" y="3207620"/>
                </a:cubicBezTo>
                <a:cubicBezTo>
                  <a:pt x="1008663" y="3211601"/>
                  <a:pt x="1006438" y="3213777"/>
                  <a:pt x="998602" y="3210541"/>
                </a:cubicBezTo>
                <a:cubicBezTo>
                  <a:pt x="994509" y="3210913"/>
                  <a:pt x="972873" y="3203008"/>
                  <a:pt x="970648" y="3205185"/>
                </a:cubicBezTo>
                <a:cubicBezTo>
                  <a:pt x="974743" y="3204813"/>
                  <a:pt x="972518" y="3206991"/>
                  <a:pt x="974390" y="3208794"/>
                </a:cubicBezTo>
                <a:lnTo>
                  <a:pt x="953013" y="3204770"/>
                </a:lnTo>
                <a:lnTo>
                  <a:pt x="951205" y="3195164"/>
                </a:lnTo>
                <a:lnTo>
                  <a:pt x="963168" y="3197969"/>
                </a:lnTo>
                <a:cubicBezTo>
                  <a:pt x="978613" y="3195577"/>
                  <a:pt x="994257" y="3196624"/>
                  <a:pt x="1010883" y="3198073"/>
                </a:cubicBezTo>
                <a:lnTo>
                  <a:pt x="1056013" y="3200204"/>
                </a:lnTo>
                <a:lnTo>
                  <a:pt x="1062250" y="3202782"/>
                </a:lnTo>
                <a:cubicBezTo>
                  <a:pt x="1062250" y="3202782"/>
                  <a:pt x="1062250" y="3202782"/>
                  <a:pt x="1064475" y="3200605"/>
                </a:cubicBezTo>
                <a:lnTo>
                  <a:pt x="1056013" y="3200204"/>
                </a:lnTo>
                <a:lnTo>
                  <a:pt x="1054414" y="3199545"/>
                </a:lnTo>
                <a:cubicBezTo>
                  <a:pt x="1054770" y="3195564"/>
                  <a:pt x="1058864" y="3195191"/>
                  <a:pt x="1060734" y="3196997"/>
                </a:cubicBezTo>
                <a:cubicBezTo>
                  <a:pt x="1062960" y="3194819"/>
                  <a:pt x="1062960" y="3194819"/>
                  <a:pt x="1062960" y="3194819"/>
                </a:cubicBezTo>
                <a:lnTo>
                  <a:pt x="1040760" y="3191137"/>
                </a:lnTo>
                <a:lnTo>
                  <a:pt x="1026684" y="3191548"/>
                </a:lnTo>
                <a:cubicBezTo>
                  <a:pt x="1010083" y="3192450"/>
                  <a:pt x="991616" y="3185979"/>
                  <a:pt x="975878" y="3183291"/>
                </a:cubicBezTo>
                <a:lnTo>
                  <a:pt x="974273" y="3182734"/>
                </a:lnTo>
                <a:lnTo>
                  <a:pt x="954526" y="3180986"/>
                </a:lnTo>
                <a:lnTo>
                  <a:pt x="948161" y="3179000"/>
                </a:lnTo>
                <a:lnTo>
                  <a:pt x="945673" y="3165770"/>
                </a:lnTo>
                <a:lnTo>
                  <a:pt x="960667" y="3168194"/>
                </a:lnTo>
                <a:lnTo>
                  <a:pt x="960859" y="3162465"/>
                </a:lnTo>
                <a:cubicBezTo>
                  <a:pt x="964812" y="3153594"/>
                  <a:pt x="956260" y="3151303"/>
                  <a:pt x="951302" y="3149213"/>
                </a:cubicBezTo>
                <a:cubicBezTo>
                  <a:pt x="919324" y="3138358"/>
                  <a:pt x="917816" y="3121913"/>
                  <a:pt x="942681" y="3094195"/>
                </a:cubicBezTo>
                <a:cubicBezTo>
                  <a:pt x="944909" y="3092500"/>
                  <a:pt x="947998" y="3087216"/>
                  <a:pt x="946634" y="3085324"/>
                </a:cubicBezTo>
                <a:cubicBezTo>
                  <a:pt x="939880" y="3037681"/>
                  <a:pt x="982494" y="3034577"/>
                  <a:pt x="1011956" y="3018021"/>
                </a:cubicBezTo>
                <a:cubicBezTo>
                  <a:pt x="1017778" y="3016524"/>
                  <a:pt x="1023598" y="3015028"/>
                  <a:pt x="1029420" y="3013530"/>
                </a:cubicBezTo>
                <a:cubicBezTo>
                  <a:pt x="1073256" y="2997767"/>
                  <a:pt x="1081160" y="2980022"/>
                  <a:pt x="1059314" y="2949729"/>
                </a:cubicBezTo>
                <a:cubicBezTo>
                  <a:pt x="1057949" y="2947836"/>
                  <a:pt x="1056584" y="2945942"/>
                  <a:pt x="1054356" y="2947638"/>
                </a:cubicBezTo>
                <a:cubicBezTo>
                  <a:pt x="1019936" y="2962103"/>
                  <a:pt x="998450" y="2922739"/>
                  <a:pt x="960938" y="2942485"/>
                </a:cubicBezTo>
                <a:cubicBezTo>
                  <a:pt x="935929" y="2955651"/>
                  <a:pt x="914372" y="2954462"/>
                  <a:pt x="894897" y="2937026"/>
                </a:cubicBezTo>
                <a:cubicBezTo>
                  <a:pt x="895688" y="2971612"/>
                  <a:pt x="880597" y="2988961"/>
                  <a:pt x="842581" y="3003227"/>
                </a:cubicBezTo>
                <a:cubicBezTo>
                  <a:pt x="836761" y="3004724"/>
                  <a:pt x="828713" y="3007916"/>
                  <a:pt x="826844" y="3000541"/>
                </a:cubicBezTo>
                <a:cubicBezTo>
                  <a:pt x="824976" y="2993165"/>
                  <a:pt x="833025" y="2989973"/>
                  <a:pt x="838845" y="2988476"/>
                </a:cubicBezTo>
                <a:cubicBezTo>
                  <a:pt x="846894" y="2985283"/>
                  <a:pt x="854942" y="2982092"/>
                  <a:pt x="861123" y="2971525"/>
                </a:cubicBezTo>
                <a:cubicBezTo>
                  <a:pt x="854296" y="2962058"/>
                  <a:pt x="844019" y="2966945"/>
                  <a:pt x="837336" y="2972031"/>
                </a:cubicBezTo>
                <a:cubicBezTo>
                  <a:pt x="812832" y="2990677"/>
                  <a:pt x="782865" y="3001751"/>
                  <a:pt x="755629" y="3016612"/>
                </a:cubicBezTo>
                <a:cubicBezTo>
                  <a:pt x="722572" y="3032969"/>
                  <a:pt x="694331" y="3036866"/>
                  <a:pt x="670761" y="3013749"/>
                </a:cubicBezTo>
                <a:cubicBezTo>
                  <a:pt x="664438" y="3009766"/>
                  <a:pt x="660343" y="3004085"/>
                  <a:pt x="650067" y="3008972"/>
                </a:cubicBezTo>
                <a:cubicBezTo>
                  <a:pt x="625921" y="3018549"/>
                  <a:pt x="610543" y="3006792"/>
                  <a:pt x="597393" y="2993341"/>
                </a:cubicBezTo>
                <a:cubicBezTo>
                  <a:pt x="590566" y="2983874"/>
                  <a:pt x="616869" y="2919875"/>
                  <a:pt x="631600" y="2911598"/>
                </a:cubicBezTo>
                <a:cubicBezTo>
                  <a:pt x="693258" y="2882273"/>
                  <a:pt x="754915" y="2852949"/>
                  <a:pt x="816572" y="2823624"/>
                </a:cubicBezTo>
                <a:cubicBezTo>
                  <a:pt x="832670" y="2817239"/>
                  <a:pt x="847042" y="2818032"/>
                  <a:pt x="850779" y="2832782"/>
                </a:cubicBezTo>
                <a:cubicBezTo>
                  <a:pt x="855880" y="2849426"/>
                  <a:pt x="838419" y="2853917"/>
                  <a:pt x="825914" y="2860500"/>
                </a:cubicBezTo>
                <a:cubicBezTo>
                  <a:pt x="817002" y="2867281"/>
                  <a:pt x="803996" y="2868381"/>
                  <a:pt x="791994" y="2880446"/>
                </a:cubicBezTo>
                <a:cubicBezTo>
                  <a:pt x="847255" y="2885312"/>
                  <a:pt x="893319" y="2867853"/>
                  <a:pt x="944699" y="2843417"/>
                </a:cubicBezTo>
                <a:cubicBezTo>
                  <a:pt x="922137" y="2831265"/>
                  <a:pt x="905177" y="2841236"/>
                  <a:pt x="885487" y="2847423"/>
                </a:cubicBezTo>
                <a:cubicBezTo>
                  <a:pt x="877438" y="2850616"/>
                  <a:pt x="870252" y="2850219"/>
                  <a:pt x="867020" y="2840950"/>
                </a:cubicBezTo>
                <a:cubicBezTo>
                  <a:pt x="863785" y="2831681"/>
                  <a:pt x="864145" y="2822611"/>
                  <a:pt x="871691" y="2813937"/>
                </a:cubicBezTo>
                <a:cubicBezTo>
                  <a:pt x="881464" y="2803568"/>
                  <a:pt x="885559" y="2809247"/>
                  <a:pt x="889655" y="2814928"/>
                </a:cubicBezTo>
                <a:cubicBezTo>
                  <a:pt x="902303" y="2822897"/>
                  <a:pt x="908987" y="2817812"/>
                  <a:pt x="915166" y="2807244"/>
                </a:cubicBezTo>
                <a:cubicBezTo>
                  <a:pt x="924796" y="2782322"/>
                  <a:pt x="944487" y="2776136"/>
                  <a:pt x="965038" y="2766362"/>
                </a:cubicBezTo>
                <a:cubicBezTo>
                  <a:pt x="977543" y="2759779"/>
                  <a:pt x="982502" y="2761870"/>
                  <a:pt x="984872" y="2774728"/>
                </a:cubicBezTo>
                <a:cubicBezTo>
                  <a:pt x="987243" y="2787585"/>
                  <a:pt x="1002837" y="2775718"/>
                  <a:pt x="1002837" y="2775718"/>
                </a:cubicBezTo>
                <a:cubicBezTo>
                  <a:pt x="997593" y="2744522"/>
                  <a:pt x="1031152" y="2733647"/>
                  <a:pt x="1041285" y="2714207"/>
                </a:cubicBezTo>
                <a:cubicBezTo>
                  <a:pt x="1042146" y="2710619"/>
                  <a:pt x="1042146" y="2710619"/>
                  <a:pt x="1040781" y="2708725"/>
                </a:cubicBezTo>
                <a:cubicBezTo>
                  <a:pt x="1025907" y="2702450"/>
                  <a:pt x="1025187" y="2720592"/>
                  <a:pt x="1014912" y="2725479"/>
                </a:cubicBezTo>
                <a:cubicBezTo>
                  <a:pt x="1006000" y="2732259"/>
                  <a:pt x="998815" y="2731864"/>
                  <a:pt x="994719" y="2726183"/>
                </a:cubicBezTo>
                <a:cubicBezTo>
                  <a:pt x="990621" y="2720503"/>
                  <a:pt x="993713" y="2715220"/>
                  <a:pt x="1000396" y="2710134"/>
                </a:cubicBezTo>
                <a:cubicBezTo>
                  <a:pt x="1024398" y="2686004"/>
                  <a:pt x="1055730" y="2676824"/>
                  <a:pt x="1090511" y="2653290"/>
                </a:cubicBezTo>
                <a:cubicBezTo>
                  <a:pt x="1053718" y="2654897"/>
                  <a:pt x="1026339" y="2655205"/>
                  <a:pt x="1006004" y="2641357"/>
                </a:cubicBezTo>
                <a:cubicBezTo>
                  <a:pt x="1001045" y="2639265"/>
                  <a:pt x="992996" y="2642458"/>
                  <a:pt x="989906" y="2647743"/>
                </a:cubicBezTo>
                <a:cubicBezTo>
                  <a:pt x="967268" y="2673764"/>
                  <a:pt x="941615" y="2666895"/>
                  <a:pt x="916966" y="2670990"/>
                </a:cubicBezTo>
                <a:cubicBezTo>
                  <a:pt x="864580" y="2684463"/>
                  <a:pt x="833680" y="2646398"/>
                  <a:pt x="783881" y="2649106"/>
                </a:cubicBezTo>
                <a:cubicBezTo>
                  <a:pt x="765053" y="2651704"/>
                  <a:pt x="759951" y="2635060"/>
                  <a:pt x="772313" y="2613926"/>
                </a:cubicBezTo>
                <a:cubicBezTo>
                  <a:pt x="790854" y="2582223"/>
                  <a:pt x="799478" y="2546338"/>
                  <a:pt x="841948" y="2528681"/>
                </a:cubicBezTo>
                <a:cubicBezTo>
                  <a:pt x="856679" y="2520404"/>
                  <a:pt x="861853" y="2498873"/>
                  <a:pt x="867532" y="2482824"/>
                </a:cubicBezTo>
                <a:cubicBezTo>
                  <a:pt x="875797" y="2456008"/>
                  <a:pt x="890025" y="2442248"/>
                  <a:pt x="918267" y="2438351"/>
                </a:cubicBezTo>
                <a:cubicBezTo>
                  <a:pt x="935729" y="2433861"/>
                  <a:pt x="960376" y="2429766"/>
                  <a:pt x="963323" y="2409930"/>
                </a:cubicBezTo>
                <a:cubicBezTo>
                  <a:pt x="965768" y="2384612"/>
                  <a:pt x="945072" y="2379834"/>
                  <a:pt x="923514" y="2378646"/>
                </a:cubicBezTo>
                <a:cubicBezTo>
                  <a:pt x="874073" y="2372284"/>
                  <a:pt x="824634" y="2365921"/>
                  <a:pt x="781375" y="2348990"/>
                </a:cubicBezTo>
                <a:cubicBezTo>
                  <a:pt x="766499" y="2342717"/>
                  <a:pt x="761038" y="2335143"/>
                  <a:pt x="773901" y="2319490"/>
                </a:cubicBezTo>
                <a:cubicBezTo>
                  <a:pt x="780584" y="2314405"/>
                  <a:pt x="783675" y="2309121"/>
                  <a:pt x="781806" y="2301746"/>
                </a:cubicBezTo>
                <a:cubicBezTo>
                  <a:pt x="776059" y="2265068"/>
                  <a:pt x="808110" y="2237746"/>
                  <a:pt x="841452" y="2250493"/>
                </a:cubicBezTo>
                <a:cubicBezTo>
                  <a:pt x="879754" y="2265331"/>
                  <a:pt x="925098" y="2266015"/>
                  <a:pt x="959447" y="2289725"/>
                </a:cubicBezTo>
                <a:cubicBezTo>
                  <a:pt x="967135" y="2295603"/>
                  <a:pt x="976549" y="2294305"/>
                  <a:pt x="987688" y="2285828"/>
                </a:cubicBezTo>
                <a:cubicBezTo>
                  <a:pt x="1009103" y="2272465"/>
                  <a:pt x="1026708" y="2282526"/>
                  <a:pt x="1026492" y="2306149"/>
                </a:cubicBezTo>
                <a:cubicBezTo>
                  <a:pt x="1028360" y="2313525"/>
                  <a:pt x="1028000" y="2322595"/>
                  <a:pt x="1037416" y="2321295"/>
                </a:cubicBezTo>
                <a:cubicBezTo>
                  <a:pt x="1048194" y="2321890"/>
                  <a:pt x="1049919" y="2314714"/>
                  <a:pt x="1051644" y="2307537"/>
                </a:cubicBezTo>
                <a:cubicBezTo>
                  <a:pt x="1053730" y="2291289"/>
                  <a:pt x="1061777" y="2288096"/>
                  <a:pt x="1073059" y="2294172"/>
                </a:cubicBezTo>
                <a:cubicBezTo>
                  <a:pt x="1101442" y="2304828"/>
                  <a:pt x="1086425" y="2284002"/>
                  <a:pt x="1090378" y="2275129"/>
                </a:cubicBezTo>
                <a:cubicBezTo>
                  <a:pt x="1109707" y="2278014"/>
                  <a:pt x="1125948" y="2286181"/>
                  <a:pt x="1147867" y="2278300"/>
                </a:cubicBezTo>
                <a:cubicBezTo>
                  <a:pt x="1158143" y="2273413"/>
                  <a:pt x="1177473" y="2276296"/>
                  <a:pt x="1178191" y="2258155"/>
                </a:cubicBezTo>
                <a:cubicBezTo>
                  <a:pt x="1180276" y="2241908"/>
                  <a:pt x="1178264" y="2219981"/>
                  <a:pt x="1158934" y="2217097"/>
                </a:cubicBezTo>
                <a:cubicBezTo>
                  <a:pt x="1133783" y="2215709"/>
                  <a:pt x="1110715" y="2198075"/>
                  <a:pt x="1095481" y="2200871"/>
                </a:cubicBezTo>
                <a:cubicBezTo>
                  <a:pt x="1052508" y="2213046"/>
                  <a:pt x="1023118" y="2191427"/>
                  <a:pt x="984098" y="2194728"/>
                </a:cubicBezTo>
                <a:cubicBezTo>
                  <a:pt x="935664" y="2199330"/>
                  <a:pt x="896357" y="2173527"/>
                  <a:pt x="847921" y="2178129"/>
                </a:cubicBezTo>
                <a:cubicBezTo>
                  <a:pt x="840737" y="2177732"/>
                  <a:pt x="835274" y="2170158"/>
                  <a:pt x="831179" y="2164478"/>
                </a:cubicBezTo>
                <a:lnTo>
                  <a:pt x="824054" y="2158409"/>
                </a:lnTo>
                <a:lnTo>
                  <a:pt x="805283" y="2158979"/>
                </a:lnTo>
                <a:lnTo>
                  <a:pt x="800207" y="2164589"/>
                </a:lnTo>
                <a:lnTo>
                  <a:pt x="790819" y="2169211"/>
                </a:lnTo>
                <a:lnTo>
                  <a:pt x="821552" y="2169032"/>
                </a:lnTo>
                <a:cubicBezTo>
                  <a:pt x="823066" y="2174816"/>
                  <a:pt x="827161" y="2174443"/>
                  <a:pt x="816747" y="2177365"/>
                </a:cubicBezTo>
                <a:cubicBezTo>
                  <a:pt x="813007" y="2173755"/>
                  <a:pt x="800722" y="2174875"/>
                  <a:pt x="788439" y="2175990"/>
                </a:cubicBezTo>
                <a:cubicBezTo>
                  <a:pt x="787728" y="2183951"/>
                  <a:pt x="762000" y="2176418"/>
                  <a:pt x="743751" y="2176105"/>
                </a:cubicBezTo>
                <a:cubicBezTo>
                  <a:pt x="694968" y="2176589"/>
                  <a:pt x="641735" y="2181429"/>
                  <a:pt x="591435" y="2176130"/>
                </a:cubicBezTo>
                <a:cubicBezTo>
                  <a:pt x="585471" y="2174698"/>
                  <a:pt x="583602" y="2172894"/>
                  <a:pt x="577637" y="2171463"/>
                </a:cubicBezTo>
                <a:cubicBezTo>
                  <a:pt x="561613" y="2168970"/>
                  <a:pt x="526984" y="2170144"/>
                  <a:pt x="517278" y="2165103"/>
                </a:cubicBezTo>
                <a:cubicBezTo>
                  <a:pt x="516924" y="2169084"/>
                  <a:pt x="514700" y="2171261"/>
                  <a:pt x="506865" y="2168026"/>
                </a:cubicBezTo>
                <a:cubicBezTo>
                  <a:pt x="502770" y="2168398"/>
                  <a:pt x="481133" y="2160493"/>
                  <a:pt x="478909" y="2162670"/>
                </a:cubicBezTo>
                <a:cubicBezTo>
                  <a:pt x="483005" y="2162298"/>
                  <a:pt x="480779" y="2164474"/>
                  <a:pt x="482650" y="2166278"/>
                </a:cubicBezTo>
                <a:lnTo>
                  <a:pt x="461274" y="2162254"/>
                </a:lnTo>
                <a:lnTo>
                  <a:pt x="459466" y="2152648"/>
                </a:lnTo>
                <a:lnTo>
                  <a:pt x="471429" y="2155453"/>
                </a:lnTo>
                <a:cubicBezTo>
                  <a:pt x="486874" y="2153061"/>
                  <a:pt x="502517" y="2154107"/>
                  <a:pt x="519144" y="2155558"/>
                </a:cubicBezTo>
                <a:lnTo>
                  <a:pt x="564274" y="2157690"/>
                </a:lnTo>
                <a:lnTo>
                  <a:pt x="570512" y="2160265"/>
                </a:lnTo>
                <a:cubicBezTo>
                  <a:pt x="570512" y="2160265"/>
                  <a:pt x="570512" y="2160265"/>
                  <a:pt x="572736" y="2158088"/>
                </a:cubicBezTo>
                <a:lnTo>
                  <a:pt x="564274" y="2157690"/>
                </a:lnTo>
                <a:lnTo>
                  <a:pt x="562675" y="2157029"/>
                </a:lnTo>
                <a:cubicBezTo>
                  <a:pt x="563032" y="2153049"/>
                  <a:pt x="567124" y="2152675"/>
                  <a:pt x="568995" y="2154480"/>
                </a:cubicBezTo>
                <a:cubicBezTo>
                  <a:pt x="571222" y="2152303"/>
                  <a:pt x="571222" y="2152303"/>
                  <a:pt x="571222" y="2152303"/>
                </a:cubicBezTo>
                <a:cubicBezTo>
                  <a:pt x="537301" y="2145517"/>
                  <a:pt x="495193" y="2139473"/>
                  <a:pt x="462787" y="2138471"/>
                </a:cubicBezTo>
                <a:lnTo>
                  <a:pt x="456423" y="2136486"/>
                </a:lnTo>
                <a:lnTo>
                  <a:pt x="453934" y="2123254"/>
                </a:lnTo>
                <a:lnTo>
                  <a:pt x="487698" y="2128714"/>
                </a:lnTo>
                <a:lnTo>
                  <a:pt x="451396" y="2116263"/>
                </a:lnTo>
                <a:cubicBezTo>
                  <a:pt x="443707" y="2110385"/>
                  <a:pt x="432927" y="2109791"/>
                  <a:pt x="420783" y="2107303"/>
                </a:cubicBezTo>
                <a:cubicBezTo>
                  <a:pt x="424232" y="2092950"/>
                  <a:pt x="435372" y="2084473"/>
                  <a:pt x="437456" y="2068226"/>
                </a:cubicBezTo>
                <a:cubicBezTo>
                  <a:pt x="438535" y="2041015"/>
                  <a:pt x="469221" y="2011801"/>
                  <a:pt x="501054" y="2008102"/>
                </a:cubicBezTo>
                <a:cubicBezTo>
                  <a:pt x="524842" y="2007595"/>
                  <a:pt x="548267" y="2016159"/>
                  <a:pt x="572772" y="1997512"/>
                </a:cubicBezTo>
                <a:cubicBezTo>
                  <a:pt x="581683" y="1990732"/>
                  <a:pt x="588511" y="2000198"/>
                  <a:pt x="594833" y="2004183"/>
                </a:cubicBezTo>
                <a:cubicBezTo>
                  <a:pt x="609349" y="2019528"/>
                  <a:pt x="630906" y="2020717"/>
                  <a:pt x="652464" y="2021906"/>
                </a:cubicBezTo>
                <a:cubicBezTo>
                  <a:pt x="670430" y="2022895"/>
                  <a:pt x="679845" y="2021597"/>
                  <a:pt x="682791" y="2001762"/>
                </a:cubicBezTo>
                <a:cubicBezTo>
                  <a:pt x="684515" y="1994584"/>
                  <a:pt x="689833" y="1987605"/>
                  <a:pt x="697020" y="1988002"/>
                </a:cubicBezTo>
                <a:cubicBezTo>
                  <a:pt x="710026" y="1986901"/>
                  <a:pt x="707439" y="1997667"/>
                  <a:pt x="705714" y="2004843"/>
                </a:cubicBezTo>
                <a:cubicBezTo>
                  <a:pt x="703270" y="2030162"/>
                  <a:pt x="717642" y="2030954"/>
                  <a:pt x="737331" y="2024768"/>
                </a:cubicBezTo>
                <a:cubicBezTo>
                  <a:pt x="789720" y="2011295"/>
                  <a:pt x="841243" y="2001410"/>
                  <a:pt x="891546" y="2004183"/>
                </a:cubicBezTo>
                <a:cubicBezTo>
                  <a:pt x="915332" y="2003677"/>
                  <a:pt x="933873" y="1971976"/>
                  <a:pt x="959168" y="1987914"/>
                </a:cubicBezTo>
                <a:cubicBezTo>
                  <a:pt x="960533" y="1989807"/>
                  <a:pt x="966714" y="1979241"/>
                  <a:pt x="967575" y="1975652"/>
                </a:cubicBezTo>
                <a:cubicBezTo>
                  <a:pt x="971025" y="1961297"/>
                  <a:pt x="965564" y="1953724"/>
                  <a:pt x="955647" y="1949541"/>
                </a:cubicBezTo>
                <a:cubicBezTo>
                  <a:pt x="949323" y="1945556"/>
                  <a:pt x="938041" y="1939481"/>
                  <a:pt x="933227" y="1951941"/>
                </a:cubicBezTo>
                <a:cubicBezTo>
                  <a:pt x="921728" y="1969487"/>
                  <a:pt x="910447" y="1963410"/>
                  <a:pt x="896075" y="1962618"/>
                </a:cubicBezTo>
                <a:cubicBezTo>
                  <a:pt x="852455" y="1954759"/>
                  <a:pt x="813650" y="1934439"/>
                  <a:pt x="764354" y="1942629"/>
                </a:cubicBezTo>
                <a:cubicBezTo>
                  <a:pt x="749120" y="1945424"/>
                  <a:pt x="748114" y="1934461"/>
                  <a:pt x="744880" y="1925191"/>
                </a:cubicBezTo>
                <a:cubicBezTo>
                  <a:pt x="742869" y="1903264"/>
                  <a:pt x="729359" y="1898883"/>
                  <a:pt x="706938" y="1901282"/>
                </a:cubicBezTo>
                <a:cubicBezTo>
                  <a:pt x="671512" y="1904783"/>
                  <a:pt x="661956" y="1891530"/>
                  <a:pt x="677764" y="1856040"/>
                </a:cubicBezTo>
                <a:cubicBezTo>
                  <a:pt x="683441" y="1839991"/>
                  <a:pt x="673165" y="1844879"/>
                  <a:pt x="668207" y="1842787"/>
                </a:cubicBezTo>
                <a:lnTo>
                  <a:pt x="627706" y="1837462"/>
                </a:lnTo>
                <a:lnTo>
                  <a:pt x="613040" y="1836751"/>
                </a:lnTo>
                <a:cubicBezTo>
                  <a:pt x="612329" y="1844712"/>
                  <a:pt x="586601" y="1837178"/>
                  <a:pt x="568352" y="1836864"/>
                </a:cubicBezTo>
                <a:cubicBezTo>
                  <a:pt x="519569" y="1837352"/>
                  <a:pt x="466336" y="1842190"/>
                  <a:pt x="416036" y="1836890"/>
                </a:cubicBezTo>
                <a:cubicBezTo>
                  <a:pt x="410072" y="1835460"/>
                  <a:pt x="408203" y="1833655"/>
                  <a:pt x="402237" y="1832223"/>
                </a:cubicBezTo>
                <a:cubicBezTo>
                  <a:pt x="386213" y="1829732"/>
                  <a:pt x="351585" y="1830906"/>
                  <a:pt x="341880" y="1825865"/>
                </a:cubicBezTo>
                <a:cubicBezTo>
                  <a:pt x="341524" y="1829845"/>
                  <a:pt x="339301" y="1832022"/>
                  <a:pt x="331465" y="1828786"/>
                </a:cubicBezTo>
                <a:cubicBezTo>
                  <a:pt x="327369" y="1829158"/>
                  <a:pt x="305735" y="1821255"/>
                  <a:pt x="303511" y="1823430"/>
                </a:cubicBezTo>
                <a:cubicBezTo>
                  <a:pt x="307606" y="1823058"/>
                  <a:pt x="305380" y="1825235"/>
                  <a:pt x="307250" y="1827039"/>
                </a:cubicBezTo>
                <a:lnTo>
                  <a:pt x="285875" y="1823013"/>
                </a:lnTo>
                <a:lnTo>
                  <a:pt x="284067" y="1813408"/>
                </a:lnTo>
                <a:lnTo>
                  <a:pt x="296030" y="1816213"/>
                </a:lnTo>
                <a:cubicBezTo>
                  <a:pt x="311475" y="1813823"/>
                  <a:pt x="327119" y="1814867"/>
                  <a:pt x="343745" y="1816319"/>
                </a:cubicBezTo>
                <a:lnTo>
                  <a:pt x="388875" y="1818450"/>
                </a:lnTo>
                <a:lnTo>
                  <a:pt x="395112" y="1821026"/>
                </a:lnTo>
                <a:cubicBezTo>
                  <a:pt x="395112" y="1821026"/>
                  <a:pt x="395112" y="1821026"/>
                  <a:pt x="397336" y="1818850"/>
                </a:cubicBezTo>
                <a:lnTo>
                  <a:pt x="388875" y="1818450"/>
                </a:lnTo>
                <a:lnTo>
                  <a:pt x="387277" y="1817788"/>
                </a:lnTo>
                <a:cubicBezTo>
                  <a:pt x="387632" y="1813807"/>
                  <a:pt x="391727" y="1813436"/>
                  <a:pt x="393597" y="1815242"/>
                </a:cubicBezTo>
                <a:lnTo>
                  <a:pt x="395172" y="1813701"/>
                </a:lnTo>
                <a:lnTo>
                  <a:pt x="374800" y="1813881"/>
                </a:lnTo>
                <a:cubicBezTo>
                  <a:pt x="327733" y="1820375"/>
                  <a:pt x="284472" y="1803445"/>
                  <a:pt x="239487" y="1793693"/>
                </a:cubicBezTo>
                <a:cubicBezTo>
                  <a:pt x="223750" y="1791006"/>
                  <a:pt x="216563" y="1790610"/>
                  <a:pt x="201832" y="1798888"/>
                </a:cubicBezTo>
                <a:cubicBezTo>
                  <a:pt x="185735" y="1805271"/>
                  <a:pt x="159003" y="1825614"/>
                  <a:pt x="159075" y="1787440"/>
                </a:cubicBezTo>
                <a:cubicBezTo>
                  <a:pt x="159434" y="1778369"/>
                  <a:pt x="147291" y="1775881"/>
                  <a:pt x="141972" y="1782861"/>
                </a:cubicBezTo>
                <a:cubicBezTo>
                  <a:pt x="117611" y="1816059"/>
                  <a:pt x="94544" y="1798425"/>
                  <a:pt x="70758" y="1798930"/>
                </a:cubicBezTo>
                <a:cubicBezTo>
                  <a:pt x="52793" y="1797941"/>
                  <a:pt x="37055" y="1795255"/>
                  <a:pt x="21319" y="1792568"/>
                </a:cubicBezTo>
                <a:cubicBezTo>
                  <a:pt x="-5701" y="1783806"/>
                  <a:pt x="-6708" y="1772843"/>
                  <a:pt x="16433" y="1752303"/>
                </a:cubicBezTo>
                <a:cubicBezTo>
                  <a:pt x="21750" y="1745323"/>
                  <a:pt x="27571" y="1743826"/>
                  <a:pt x="27931" y="1734756"/>
                </a:cubicBezTo>
                <a:cubicBezTo>
                  <a:pt x="24051" y="1705452"/>
                  <a:pt x="39501" y="1679035"/>
                  <a:pt x="71336" y="1675336"/>
                </a:cubicBezTo>
                <a:lnTo>
                  <a:pt x="98670" y="1671478"/>
                </a:lnTo>
                <a:lnTo>
                  <a:pt x="98376" y="1668059"/>
                </a:lnTo>
                <a:lnTo>
                  <a:pt x="105525" y="1670510"/>
                </a:lnTo>
                <a:lnTo>
                  <a:pt x="119568" y="1668529"/>
                </a:lnTo>
                <a:lnTo>
                  <a:pt x="108416" y="1665265"/>
                </a:lnTo>
                <a:lnTo>
                  <a:pt x="107568" y="1655377"/>
                </a:lnTo>
                <a:lnTo>
                  <a:pt x="119011" y="1659300"/>
                </a:lnTo>
                <a:lnTo>
                  <a:pt x="134767" y="1660795"/>
                </a:lnTo>
                <a:lnTo>
                  <a:pt x="134690" y="1659892"/>
                </a:lnTo>
                <a:lnTo>
                  <a:pt x="102986" y="1654005"/>
                </a:lnTo>
                <a:lnTo>
                  <a:pt x="96944" y="1651418"/>
                </a:lnTo>
                <a:lnTo>
                  <a:pt x="95774" y="1637796"/>
                </a:lnTo>
                <a:lnTo>
                  <a:pt x="116816" y="1643350"/>
                </a:lnTo>
                <a:lnTo>
                  <a:pt x="116759" y="1642692"/>
                </a:lnTo>
                <a:lnTo>
                  <a:pt x="118376" y="1643247"/>
                </a:lnTo>
                <a:lnTo>
                  <a:pt x="118252" y="1642721"/>
                </a:lnTo>
                <a:lnTo>
                  <a:pt x="130406" y="1645039"/>
                </a:lnTo>
                <a:lnTo>
                  <a:pt x="131904" y="1644984"/>
                </a:lnTo>
                <a:lnTo>
                  <a:pt x="112178" y="1641321"/>
                </a:lnTo>
                <a:lnTo>
                  <a:pt x="106137" y="1638734"/>
                </a:lnTo>
                <a:lnTo>
                  <a:pt x="104965" y="1625114"/>
                </a:lnTo>
                <a:lnTo>
                  <a:pt x="132322" y="1632334"/>
                </a:lnTo>
                <a:lnTo>
                  <a:pt x="132176" y="1630646"/>
                </a:lnTo>
                <a:lnTo>
                  <a:pt x="121368" y="1628640"/>
                </a:lnTo>
                <a:lnTo>
                  <a:pt x="121118" y="1628532"/>
                </a:lnTo>
                <a:lnTo>
                  <a:pt x="121016" y="1628527"/>
                </a:lnTo>
                <a:lnTo>
                  <a:pt x="114528" y="1626805"/>
                </a:lnTo>
                <a:lnTo>
                  <a:pt x="111479" y="1613775"/>
                </a:lnTo>
                <a:lnTo>
                  <a:pt x="114302" y="1614114"/>
                </a:lnTo>
                <a:lnTo>
                  <a:pt x="114158" y="1612431"/>
                </a:lnTo>
                <a:lnTo>
                  <a:pt x="125732" y="1615486"/>
                </a:lnTo>
                <a:lnTo>
                  <a:pt x="167814" y="1620536"/>
                </a:lnTo>
                <a:cubicBezTo>
                  <a:pt x="198779" y="1623442"/>
                  <a:pt x="227278" y="1624699"/>
                  <a:pt x="255920" y="1622983"/>
                </a:cubicBezTo>
                <a:cubicBezTo>
                  <a:pt x="274107" y="1626548"/>
                  <a:pt x="300503" y="1629057"/>
                  <a:pt x="316924" y="1626946"/>
                </a:cubicBezTo>
                <a:cubicBezTo>
                  <a:pt x="304995" y="1620604"/>
                  <a:pt x="321418" y="1618490"/>
                  <a:pt x="319658" y="1612811"/>
                </a:cubicBezTo>
                <a:cubicBezTo>
                  <a:pt x="327867" y="1611755"/>
                  <a:pt x="327673" y="1615718"/>
                  <a:pt x="337840" y="1616378"/>
                </a:cubicBezTo>
                <a:cubicBezTo>
                  <a:pt x="352113" y="1616511"/>
                  <a:pt x="321418" y="1618490"/>
                  <a:pt x="335496" y="1622588"/>
                </a:cubicBezTo>
                <a:cubicBezTo>
                  <a:pt x="374211" y="1623512"/>
                  <a:pt x="405100" y="1617568"/>
                  <a:pt x="443622" y="1622457"/>
                </a:cubicBezTo>
                <a:cubicBezTo>
                  <a:pt x="458280" y="1614663"/>
                  <a:pt x="480766" y="1613739"/>
                  <a:pt x="501294" y="1611096"/>
                </a:cubicBezTo>
                <a:lnTo>
                  <a:pt x="545079" y="1606819"/>
                </a:lnTo>
                <a:lnTo>
                  <a:pt x="540040" y="1606288"/>
                </a:lnTo>
                <a:cubicBezTo>
                  <a:pt x="491258" y="1606775"/>
                  <a:pt x="438025" y="1611613"/>
                  <a:pt x="387726" y="1606316"/>
                </a:cubicBezTo>
                <a:cubicBezTo>
                  <a:pt x="381762" y="1604884"/>
                  <a:pt x="379891" y="1603079"/>
                  <a:pt x="373926" y="1601648"/>
                </a:cubicBezTo>
                <a:cubicBezTo>
                  <a:pt x="357902" y="1599157"/>
                  <a:pt x="323274" y="1600328"/>
                  <a:pt x="313569" y="1595289"/>
                </a:cubicBezTo>
                <a:cubicBezTo>
                  <a:pt x="313215" y="1599270"/>
                  <a:pt x="310990" y="1601447"/>
                  <a:pt x="303154" y="1598210"/>
                </a:cubicBezTo>
                <a:cubicBezTo>
                  <a:pt x="299060" y="1598581"/>
                  <a:pt x="277425" y="1590678"/>
                  <a:pt x="275200" y="1592855"/>
                </a:cubicBezTo>
                <a:cubicBezTo>
                  <a:pt x="279295" y="1592483"/>
                  <a:pt x="277071" y="1594659"/>
                  <a:pt x="278942" y="1596463"/>
                </a:cubicBezTo>
                <a:lnTo>
                  <a:pt x="257563" y="1592438"/>
                </a:lnTo>
                <a:lnTo>
                  <a:pt x="256652" y="1587595"/>
                </a:lnTo>
                <a:lnTo>
                  <a:pt x="254203" y="1586536"/>
                </a:lnTo>
                <a:cubicBezTo>
                  <a:pt x="251758" y="1584044"/>
                  <a:pt x="250290" y="1580213"/>
                  <a:pt x="250344" y="1574307"/>
                </a:cubicBezTo>
                <a:lnTo>
                  <a:pt x="252604" y="1566080"/>
                </a:lnTo>
                <a:lnTo>
                  <a:pt x="250225" y="1553439"/>
                </a:lnTo>
                <a:lnTo>
                  <a:pt x="259984" y="1555017"/>
                </a:lnTo>
                <a:lnTo>
                  <a:pt x="263756" y="1551639"/>
                </a:lnTo>
                <a:cubicBezTo>
                  <a:pt x="271401" y="1547289"/>
                  <a:pt x="281030" y="1545093"/>
                  <a:pt x="289079" y="1541900"/>
                </a:cubicBezTo>
                <a:cubicBezTo>
                  <a:pt x="311859" y="1530430"/>
                  <a:pt x="336508" y="1526336"/>
                  <a:pt x="359431" y="1529417"/>
                </a:cubicBezTo>
                <a:cubicBezTo>
                  <a:pt x="414189" y="1528801"/>
                  <a:pt x="469666" y="1510044"/>
                  <a:pt x="523057" y="1507535"/>
                </a:cubicBezTo>
                <a:cubicBezTo>
                  <a:pt x="539657" y="1506632"/>
                  <a:pt x="547061" y="1483406"/>
                  <a:pt x="566750" y="1477219"/>
                </a:cubicBezTo>
                <a:cubicBezTo>
                  <a:pt x="585076" y="1469139"/>
                  <a:pt x="600669" y="1457273"/>
                  <a:pt x="590106" y="1433056"/>
                </a:cubicBezTo>
                <a:cubicBezTo>
                  <a:pt x="584142" y="1420001"/>
                  <a:pt x="602467" y="1411921"/>
                  <a:pt x="616335" y="1407232"/>
                </a:cubicBezTo>
                <a:cubicBezTo>
                  <a:pt x="627977" y="1404238"/>
                  <a:pt x="636528" y="1406527"/>
                  <a:pt x="635306" y="1419186"/>
                </a:cubicBezTo>
                <a:cubicBezTo>
                  <a:pt x="633581" y="1426363"/>
                  <a:pt x="630994" y="1437129"/>
                  <a:pt x="645367" y="1437922"/>
                </a:cubicBezTo>
                <a:cubicBezTo>
                  <a:pt x="644002" y="1436029"/>
                  <a:pt x="647092" y="1430745"/>
                  <a:pt x="647092" y="1430745"/>
                </a:cubicBezTo>
                <a:cubicBezTo>
                  <a:pt x="653345" y="1382003"/>
                  <a:pt x="672531" y="1370334"/>
                  <a:pt x="712199" y="1387065"/>
                </a:cubicBezTo>
                <a:cubicBezTo>
                  <a:pt x="725708" y="1391447"/>
                  <a:pt x="733541" y="1411876"/>
                  <a:pt x="748273" y="1403600"/>
                </a:cubicBezTo>
                <a:cubicBezTo>
                  <a:pt x="777737" y="1387044"/>
                  <a:pt x="812660" y="1378062"/>
                  <a:pt x="836663" y="1353933"/>
                </a:cubicBezTo>
                <a:cubicBezTo>
                  <a:pt x="846436" y="1343563"/>
                  <a:pt x="852616" y="1332995"/>
                  <a:pt x="866989" y="1333789"/>
                </a:cubicBezTo>
                <a:cubicBezTo>
                  <a:pt x="890774" y="1333283"/>
                  <a:pt x="885673" y="1316639"/>
                  <a:pt x="882438" y="1307369"/>
                </a:cubicBezTo>
                <a:cubicBezTo>
                  <a:pt x="877337" y="1290726"/>
                  <a:pt x="834723" y="1293830"/>
                  <a:pt x="821860" y="1309483"/>
                </a:cubicBezTo>
                <a:cubicBezTo>
                  <a:pt x="813451" y="1321746"/>
                  <a:pt x="806770" y="1326831"/>
                  <a:pt x="792399" y="1326039"/>
                </a:cubicBezTo>
                <a:cubicBezTo>
                  <a:pt x="778024" y="1325245"/>
                  <a:pt x="754598" y="1316683"/>
                  <a:pt x="759844" y="1347878"/>
                </a:cubicBezTo>
                <a:cubicBezTo>
                  <a:pt x="760347" y="1353360"/>
                  <a:pt x="754526" y="1354857"/>
                  <a:pt x="748705" y="1356353"/>
                </a:cubicBezTo>
                <a:cubicBezTo>
                  <a:pt x="726643" y="1349683"/>
                  <a:pt x="742095" y="1323264"/>
                  <a:pt x="728944" y="1309814"/>
                </a:cubicBezTo>
                <a:cubicBezTo>
                  <a:pt x="723483" y="1302240"/>
                  <a:pt x="738718" y="1299444"/>
                  <a:pt x="748994" y="1294557"/>
                </a:cubicBezTo>
                <a:cubicBezTo>
                  <a:pt x="769546" y="1284782"/>
                  <a:pt x="796063" y="1288062"/>
                  <a:pt x="809286" y="1263339"/>
                </a:cubicBezTo>
                <a:cubicBezTo>
                  <a:pt x="810149" y="1259750"/>
                  <a:pt x="815969" y="1258253"/>
                  <a:pt x="819562" y="1258451"/>
                </a:cubicBezTo>
                <a:cubicBezTo>
                  <a:pt x="855349" y="1268606"/>
                  <a:pt x="888508" y="1242823"/>
                  <a:pt x="921982" y="1229585"/>
                </a:cubicBezTo>
                <a:lnTo>
                  <a:pt x="929728" y="1227915"/>
                </a:lnTo>
                <a:lnTo>
                  <a:pt x="925621" y="1210325"/>
                </a:lnTo>
                <a:cubicBezTo>
                  <a:pt x="925980" y="1201255"/>
                  <a:pt x="913837" y="1198767"/>
                  <a:pt x="908518" y="1205747"/>
                </a:cubicBezTo>
                <a:cubicBezTo>
                  <a:pt x="884157" y="1238945"/>
                  <a:pt x="861090" y="1221312"/>
                  <a:pt x="837305" y="1221817"/>
                </a:cubicBezTo>
                <a:cubicBezTo>
                  <a:pt x="819340" y="1220828"/>
                  <a:pt x="803600" y="1218141"/>
                  <a:pt x="787863" y="1215455"/>
                </a:cubicBezTo>
                <a:cubicBezTo>
                  <a:pt x="760846" y="1206694"/>
                  <a:pt x="759838" y="1195729"/>
                  <a:pt x="782978" y="1175189"/>
                </a:cubicBezTo>
                <a:cubicBezTo>
                  <a:pt x="788295" y="1168210"/>
                  <a:pt x="794117" y="1166713"/>
                  <a:pt x="794476" y="1157642"/>
                </a:cubicBezTo>
                <a:cubicBezTo>
                  <a:pt x="790597" y="1128339"/>
                  <a:pt x="806047" y="1101921"/>
                  <a:pt x="837882" y="1098223"/>
                </a:cubicBezTo>
                <a:cubicBezTo>
                  <a:pt x="893000" y="1088535"/>
                  <a:pt x="948117" y="1078849"/>
                  <a:pt x="999425" y="1092587"/>
                </a:cubicBezTo>
                <a:cubicBezTo>
                  <a:pt x="1012936" y="1096968"/>
                  <a:pt x="1026444" y="1101348"/>
                  <a:pt x="1040313" y="1096660"/>
                </a:cubicBezTo>
                <a:cubicBezTo>
                  <a:pt x="1072759" y="1086632"/>
                  <a:pt x="1105367" y="1081613"/>
                  <a:pt x="1137606" y="1079072"/>
                </a:cubicBezTo>
                <a:lnTo>
                  <a:pt x="1227964" y="1076496"/>
                </a:lnTo>
                <a:lnTo>
                  <a:pt x="1249943" y="1065838"/>
                </a:lnTo>
                <a:lnTo>
                  <a:pt x="1309464" y="1056332"/>
                </a:lnTo>
                <a:lnTo>
                  <a:pt x="1324813" y="1041445"/>
                </a:lnTo>
                <a:cubicBezTo>
                  <a:pt x="1334585" y="1031076"/>
                  <a:pt x="1349820" y="1028279"/>
                  <a:pt x="1364192" y="1029073"/>
                </a:cubicBezTo>
                <a:cubicBezTo>
                  <a:pt x="1369150" y="1031165"/>
                  <a:pt x="1374971" y="1029668"/>
                  <a:pt x="1376697" y="1022492"/>
                </a:cubicBezTo>
                <a:lnTo>
                  <a:pt x="1374086" y="1018871"/>
                </a:lnTo>
                <a:lnTo>
                  <a:pt x="1368783" y="1020123"/>
                </a:lnTo>
                <a:lnTo>
                  <a:pt x="1357249" y="1012701"/>
                </a:lnTo>
                <a:lnTo>
                  <a:pt x="1308357" y="1011449"/>
                </a:lnTo>
                <a:cubicBezTo>
                  <a:pt x="1288254" y="1009885"/>
                  <a:pt x="1268582" y="1006528"/>
                  <a:pt x="1249431" y="999109"/>
                </a:cubicBezTo>
                <a:cubicBezTo>
                  <a:pt x="1185546" y="1030129"/>
                  <a:pt x="1126909" y="1001443"/>
                  <a:pt x="1063743" y="1014320"/>
                </a:cubicBezTo>
                <a:cubicBezTo>
                  <a:pt x="1060151" y="1014123"/>
                  <a:pt x="1057923" y="1015819"/>
                  <a:pt x="1054329" y="1015621"/>
                </a:cubicBezTo>
                <a:cubicBezTo>
                  <a:pt x="1040820" y="1011239"/>
                  <a:pt x="1016674" y="1020817"/>
                  <a:pt x="1016890" y="997194"/>
                </a:cubicBezTo>
                <a:cubicBezTo>
                  <a:pt x="1016998" y="985382"/>
                  <a:pt x="1022658" y="978876"/>
                  <a:pt x="1030303" y="974526"/>
                </a:cubicBezTo>
                <a:lnTo>
                  <a:pt x="1041319" y="970287"/>
                </a:lnTo>
                <a:lnTo>
                  <a:pt x="1039762" y="962377"/>
                </a:lnTo>
                <a:lnTo>
                  <a:pt x="1081063" y="954417"/>
                </a:lnTo>
                <a:cubicBezTo>
                  <a:pt x="1084216" y="953122"/>
                  <a:pt x="1087923" y="951278"/>
                  <a:pt x="1091866" y="949657"/>
                </a:cubicBezTo>
                <a:lnTo>
                  <a:pt x="1100931" y="947123"/>
                </a:lnTo>
                <a:lnTo>
                  <a:pt x="1101206" y="947262"/>
                </a:lnTo>
                <a:cubicBezTo>
                  <a:pt x="1101955" y="947435"/>
                  <a:pt x="1102979" y="947334"/>
                  <a:pt x="1104084" y="946240"/>
                </a:cubicBezTo>
                <a:lnTo>
                  <a:pt x="1100931" y="947123"/>
                </a:lnTo>
                <a:lnTo>
                  <a:pt x="1099989" y="946641"/>
                </a:lnTo>
                <a:cubicBezTo>
                  <a:pt x="1098882" y="947738"/>
                  <a:pt x="1097857" y="947837"/>
                  <a:pt x="1097386" y="947390"/>
                </a:cubicBezTo>
                <a:lnTo>
                  <a:pt x="1097695" y="946292"/>
                </a:lnTo>
                <a:lnTo>
                  <a:pt x="1217579" y="923745"/>
                </a:lnTo>
                <a:lnTo>
                  <a:pt x="1219461" y="927034"/>
                </a:lnTo>
                <a:cubicBezTo>
                  <a:pt x="1254449" y="921631"/>
                  <a:pt x="1274935" y="919621"/>
                  <a:pt x="1309924" y="914217"/>
                </a:cubicBezTo>
                <a:lnTo>
                  <a:pt x="1314002" y="914479"/>
                </a:lnTo>
                <a:lnTo>
                  <a:pt x="1333297" y="900107"/>
                </a:lnTo>
                <a:cubicBezTo>
                  <a:pt x="1351620" y="892026"/>
                  <a:pt x="1367215" y="880160"/>
                  <a:pt x="1356653" y="855943"/>
                </a:cubicBezTo>
                <a:cubicBezTo>
                  <a:pt x="1350688" y="842887"/>
                  <a:pt x="1369012" y="834807"/>
                  <a:pt x="1382881" y="830119"/>
                </a:cubicBezTo>
                <a:cubicBezTo>
                  <a:pt x="1394523" y="827125"/>
                  <a:pt x="1403074" y="829413"/>
                  <a:pt x="1401853" y="842072"/>
                </a:cubicBezTo>
                <a:cubicBezTo>
                  <a:pt x="1400127" y="849249"/>
                  <a:pt x="1397540" y="860015"/>
                  <a:pt x="1411912" y="860809"/>
                </a:cubicBezTo>
                <a:cubicBezTo>
                  <a:pt x="1410548" y="858915"/>
                  <a:pt x="1413637" y="853631"/>
                  <a:pt x="1413637" y="853631"/>
                </a:cubicBezTo>
                <a:cubicBezTo>
                  <a:pt x="1419890" y="804889"/>
                  <a:pt x="1439078" y="793220"/>
                  <a:pt x="1478745" y="809951"/>
                </a:cubicBezTo>
                <a:cubicBezTo>
                  <a:pt x="1492254" y="814334"/>
                  <a:pt x="1500087" y="834763"/>
                  <a:pt x="1514818" y="826486"/>
                </a:cubicBezTo>
                <a:cubicBezTo>
                  <a:pt x="1544283" y="809930"/>
                  <a:pt x="1579207" y="800948"/>
                  <a:pt x="1603208" y="776819"/>
                </a:cubicBezTo>
                <a:cubicBezTo>
                  <a:pt x="1612982" y="766450"/>
                  <a:pt x="1619164" y="755883"/>
                  <a:pt x="1633534" y="756675"/>
                </a:cubicBezTo>
                <a:cubicBezTo>
                  <a:pt x="1657321" y="756169"/>
                  <a:pt x="1652218" y="739525"/>
                  <a:pt x="1648985" y="730255"/>
                </a:cubicBezTo>
                <a:cubicBezTo>
                  <a:pt x="1643884" y="713613"/>
                  <a:pt x="1601270" y="716717"/>
                  <a:pt x="1588406" y="732369"/>
                </a:cubicBezTo>
                <a:cubicBezTo>
                  <a:pt x="1579998" y="744632"/>
                  <a:pt x="1573315" y="749718"/>
                  <a:pt x="1558943" y="748927"/>
                </a:cubicBezTo>
                <a:cubicBezTo>
                  <a:pt x="1544570" y="748132"/>
                  <a:pt x="1521144" y="739570"/>
                  <a:pt x="1526389" y="770765"/>
                </a:cubicBezTo>
                <a:cubicBezTo>
                  <a:pt x="1526892" y="776248"/>
                  <a:pt x="1521072" y="777743"/>
                  <a:pt x="1515251" y="779240"/>
                </a:cubicBezTo>
                <a:cubicBezTo>
                  <a:pt x="1493189" y="772569"/>
                  <a:pt x="1508641" y="746150"/>
                  <a:pt x="1495491" y="732700"/>
                </a:cubicBezTo>
                <a:cubicBezTo>
                  <a:pt x="1490029" y="725126"/>
                  <a:pt x="1505263" y="722330"/>
                  <a:pt x="1515541" y="717442"/>
                </a:cubicBezTo>
                <a:cubicBezTo>
                  <a:pt x="1536092" y="707668"/>
                  <a:pt x="1562609" y="710948"/>
                  <a:pt x="1575832" y="686226"/>
                </a:cubicBezTo>
                <a:cubicBezTo>
                  <a:pt x="1576695" y="682637"/>
                  <a:pt x="1582515" y="681140"/>
                  <a:pt x="1586108" y="681337"/>
                </a:cubicBezTo>
                <a:cubicBezTo>
                  <a:pt x="1633821" y="694878"/>
                  <a:pt x="1676869" y="644529"/>
                  <a:pt x="1722215" y="645211"/>
                </a:cubicBezTo>
                <a:cubicBezTo>
                  <a:pt x="1732993" y="645805"/>
                  <a:pt x="1743268" y="640917"/>
                  <a:pt x="1754047" y="641512"/>
                </a:cubicBezTo>
                <a:cubicBezTo>
                  <a:pt x="1785522" y="646885"/>
                  <a:pt x="1814627" y="639399"/>
                  <a:pt x="1845958" y="630219"/>
                </a:cubicBezTo>
                <a:cubicBezTo>
                  <a:pt x="1854006" y="627026"/>
                  <a:pt x="1861194" y="627423"/>
                  <a:pt x="1869241" y="624231"/>
                </a:cubicBezTo>
                <a:cubicBezTo>
                  <a:pt x="1884836" y="612364"/>
                  <a:pt x="1906824" y="657209"/>
                  <a:pt x="1920262" y="608863"/>
                </a:cubicBezTo>
                <a:cubicBezTo>
                  <a:pt x="1926802" y="589225"/>
                  <a:pt x="1948218" y="575862"/>
                  <a:pt x="1952890" y="548849"/>
                </a:cubicBezTo>
                <a:cubicBezTo>
                  <a:pt x="1958423" y="518247"/>
                  <a:pt x="1982427" y="494119"/>
                  <a:pt x="2016487" y="488725"/>
                </a:cubicBezTo>
                <a:cubicBezTo>
                  <a:pt x="2109260" y="473843"/>
                  <a:pt x="2202896" y="455371"/>
                  <a:pt x="2295811" y="455043"/>
                </a:cubicBezTo>
                <a:cubicBezTo>
                  <a:pt x="2326783" y="454931"/>
                  <a:pt x="2359121" y="456715"/>
                  <a:pt x="2390956" y="453016"/>
                </a:cubicBezTo>
                <a:cubicBezTo>
                  <a:pt x="2415604" y="448922"/>
                  <a:pt x="2439534" y="462966"/>
                  <a:pt x="2461593" y="469637"/>
                </a:cubicBezTo>
                <a:cubicBezTo>
                  <a:pt x="2471511" y="473821"/>
                  <a:pt x="2482290" y="474416"/>
                  <a:pt x="2494794" y="467832"/>
                </a:cubicBezTo>
                <a:cubicBezTo>
                  <a:pt x="2544450" y="450572"/>
                  <a:pt x="2592381" y="440489"/>
                  <a:pt x="2648865" y="432696"/>
                </a:cubicBezTo>
                <a:cubicBezTo>
                  <a:pt x="2640171" y="415854"/>
                  <a:pt x="2635067" y="399210"/>
                  <a:pt x="2627739" y="384263"/>
                </a:cubicBezTo>
                <a:cubicBezTo>
                  <a:pt x="2624505" y="374993"/>
                  <a:pt x="2616816" y="369115"/>
                  <a:pt x="2608767" y="372308"/>
                </a:cubicBezTo>
                <a:cubicBezTo>
                  <a:pt x="2567663" y="391856"/>
                  <a:pt x="2522032" y="362069"/>
                  <a:pt x="2481572" y="401653"/>
                </a:cubicBezTo>
                <a:cubicBezTo>
                  <a:pt x="2456782" y="391196"/>
                  <a:pt x="2415963" y="439850"/>
                  <a:pt x="2393974" y="395005"/>
                </a:cubicBezTo>
                <a:cubicBezTo>
                  <a:pt x="2388010" y="381949"/>
                  <a:pt x="2364368" y="397008"/>
                  <a:pt x="2348631" y="394323"/>
                </a:cubicBezTo>
                <a:cubicBezTo>
                  <a:pt x="2285681" y="383579"/>
                  <a:pt x="2223018" y="401940"/>
                  <a:pt x="2161864" y="436746"/>
                </a:cubicBezTo>
                <a:cubicBezTo>
                  <a:pt x="2141311" y="446521"/>
                  <a:pt x="2126939" y="445728"/>
                  <a:pt x="2116017" y="430581"/>
                </a:cubicBezTo>
                <a:cubicBezTo>
                  <a:pt x="2134559" y="398879"/>
                  <a:pt x="2163159" y="385913"/>
                  <a:pt x="2199448" y="378823"/>
                </a:cubicBezTo>
                <a:cubicBezTo>
                  <a:pt x="2221185" y="375478"/>
                  <a:pt x="2242762" y="367122"/>
                  <a:pt x="2264213" y="357396"/>
                </a:cubicBezTo>
                <a:lnTo>
                  <a:pt x="2295108" y="343086"/>
                </a:lnTo>
                <a:lnTo>
                  <a:pt x="2284378" y="343647"/>
                </a:lnTo>
                <a:cubicBezTo>
                  <a:pt x="2284378" y="343647"/>
                  <a:pt x="2284898" y="339654"/>
                  <a:pt x="2280820" y="339867"/>
                </a:cubicBezTo>
                <a:cubicBezTo>
                  <a:pt x="2255839" y="345141"/>
                  <a:pt x="2262212" y="342824"/>
                  <a:pt x="2241309" y="347883"/>
                </a:cubicBezTo>
                <a:cubicBezTo>
                  <a:pt x="2233154" y="348308"/>
                  <a:pt x="2224999" y="348734"/>
                  <a:pt x="2212767" y="349375"/>
                </a:cubicBezTo>
                <a:cubicBezTo>
                  <a:pt x="2188416" y="357587"/>
                  <a:pt x="2164137" y="361334"/>
                  <a:pt x="2138620" y="364900"/>
                </a:cubicBezTo>
                <a:lnTo>
                  <a:pt x="2104523" y="370926"/>
                </a:lnTo>
                <a:lnTo>
                  <a:pt x="2101417" y="349214"/>
                </a:lnTo>
                <a:lnTo>
                  <a:pt x="2142709" y="343124"/>
                </a:lnTo>
                <a:cubicBezTo>
                  <a:pt x="2145897" y="341965"/>
                  <a:pt x="2149659" y="340283"/>
                  <a:pt x="2153642" y="338835"/>
                </a:cubicBezTo>
                <a:lnTo>
                  <a:pt x="2162745" y="336706"/>
                </a:lnTo>
                <a:lnTo>
                  <a:pt x="2163010" y="336860"/>
                </a:lnTo>
                <a:cubicBezTo>
                  <a:pt x="2163744" y="337067"/>
                  <a:pt x="2164762" y="337015"/>
                  <a:pt x="2165911" y="335963"/>
                </a:cubicBezTo>
                <a:lnTo>
                  <a:pt x="2162745" y="336706"/>
                </a:lnTo>
                <a:lnTo>
                  <a:pt x="2161832" y="336175"/>
                </a:lnTo>
                <a:cubicBezTo>
                  <a:pt x="2160684" y="337227"/>
                  <a:pt x="2159666" y="337281"/>
                  <a:pt x="2159221" y="336809"/>
                </a:cubicBezTo>
                <a:lnTo>
                  <a:pt x="2159581" y="335716"/>
                </a:lnTo>
                <a:lnTo>
                  <a:pt x="2279415" y="318608"/>
                </a:lnTo>
                <a:lnTo>
                  <a:pt x="2281113" y="322008"/>
                </a:lnTo>
                <a:cubicBezTo>
                  <a:pt x="2316027" y="318200"/>
                  <a:pt x="2336415" y="317135"/>
                  <a:pt x="2371328" y="313327"/>
                </a:cubicBezTo>
                <a:lnTo>
                  <a:pt x="2371760" y="313376"/>
                </a:lnTo>
                <a:lnTo>
                  <a:pt x="2372463" y="313143"/>
                </a:lnTo>
                <a:lnTo>
                  <a:pt x="2407363" y="315606"/>
                </a:lnTo>
                <a:lnTo>
                  <a:pt x="2515299" y="311746"/>
                </a:lnTo>
                <a:lnTo>
                  <a:pt x="2546433" y="312026"/>
                </a:lnTo>
                <a:lnTo>
                  <a:pt x="2554345" y="309992"/>
                </a:lnTo>
                <a:cubicBezTo>
                  <a:pt x="2557426" y="309481"/>
                  <a:pt x="2560121" y="309630"/>
                  <a:pt x="2561484" y="311522"/>
                </a:cubicBezTo>
                <a:lnTo>
                  <a:pt x="2562510" y="312171"/>
                </a:lnTo>
                <a:lnTo>
                  <a:pt x="2571928" y="312256"/>
                </a:lnTo>
                <a:lnTo>
                  <a:pt x="2624762" y="309953"/>
                </a:lnTo>
                <a:lnTo>
                  <a:pt x="2624870" y="309984"/>
                </a:lnTo>
                <a:cubicBezTo>
                  <a:pt x="2624870" y="309984"/>
                  <a:pt x="2624870" y="309984"/>
                  <a:pt x="2628946" y="309770"/>
                </a:cubicBezTo>
                <a:lnTo>
                  <a:pt x="2624762" y="309953"/>
                </a:lnTo>
                <a:lnTo>
                  <a:pt x="2619011" y="308307"/>
                </a:lnTo>
                <a:cubicBezTo>
                  <a:pt x="2621309" y="306204"/>
                  <a:pt x="2623606" y="304102"/>
                  <a:pt x="2629463" y="305778"/>
                </a:cubicBezTo>
                <a:cubicBezTo>
                  <a:pt x="2629463" y="305778"/>
                  <a:pt x="2633541" y="305565"/>
                  <a:pt x="2633541" y="305565"/>
                </a:cubicBezTo>
                <a:cubicBezTo>
                  <a:pt x="2635838" y="303461"/>
                  <a:pt x="2634060" y="301573"/>
                  <a:pt x="2631761" y="303675"/>
                </a:cubicBezTo>
                <a:cubicBezTo>
                  <a:pt x="2603737" y="301174"/>
                  <a:pt x="2560667" y="305410"/>
                  <a:pt x="2526786" y="301232"/>
                </a:cubicBezTo>
                <a:cubicBezTo>
                  <a:pt x="2525525" y="295351"/>
                  <a:pt x="2521446" y="295564"/>
                  <a:pt x="2531899" y="293034"/>
                </a:cubicBezTo>
                <a:cubicBezTo>
                  <a:pt x="2535459" y="296814"/>
                  <a:pt x="2547690" y="296176"/>
                  <a:pt x="2559922" y="295535"/>
                </a:cubicBezTo>
                <a:cubicBezTo>
                  <a:pt x="2560958" y="287551"/>
                  <a:pt x="2586166" y="296146"/>
                  <a:pt x="2604255" y="297183"/>
                </a:cubicBezTo>
                <a:cubicBezTo>
                  <a:pt x="2628460" y="297900"/>
                  <a:pt x="2653814" y="297566"/>
                  <a:pt x="2679327" y="297966"/>
                </a:cubicBezTo>
                <a:lnTo>
                  <a:pt x="2749899" y="302790"/>
                </a:lnTo>
                <a:lnTo>
                  <a:pt x="2751767" y="301932"/>
                </a:lnTo>
                <a:cubicBezTo>
                  <a:pt x="2754982" y="301457"/>
                  <a:pt x="2757751" y="302007"/>
                  <a:pt x="2759866" y="303146"/>
                </a:cubicBezTo>
                <a:lnTo>
                  <a:pt x="2760483" y="305158"/>
                </a:lnTo>
                <a:lnTo>
                  <a:pt x="2768837" y="308403"/>
                </a:lnTo>
                <a:cubicBezTo>
                  <a:pt x="2784628" y="311544"/>
                  <a:pt x="2819026" y="311726"/>
                  <a:pt x="2828444" y="317184"/>
                </a:cubicBezTo>
                <a:cubicBezTo>
                  <a:pt x="2828961" y="313191"/>
                  <a:pt x="2831259" y="311088"/>
                  <a:pt x="2838894" y="314654"/>
                </a:cubicBezTo>
                <a:cubicBezTo>
                  <a:pt x="2842973" y="314439"/>
                  <a:pt x="2864104" y="323248"/>
                  <a:pt x="2866402" y="321145"/>
                </a:cubicBezTo>
                <a:cubicBezTo>
                  <a:pt x="2862323" y="321360"/>
                  <a:pt x="2864622" y="319258"/>
                  <a:pt x="2862844" y="317367"/>
                </a:cubicBezTo>
                <a:lnTo>
                  <a:pt x="2883877" y="322260"/>
                </a:lnTo>
                <a:lnTo>
                  <a:pt x="2884604" y="327335"/>
                </a:lnTo>
                <a:lnTo>
                  <a:pt x="2894514" y="324207"/>
                </a:lnTo>
                <a:cubicBezTo>
                  <a:pt x="2901638" y="323918"/>
                  <a:pt x="2909076" y="327056"/>
                  <a:pt x="2917196" y="331139"/>
                </a:cubicBezTo>
                <a:cubicBezTo>
                  <a:pt x="2929339" y="333627"/>
                  <a:pt x="2933219" y="362930"/>
                  <a:pt x="2959448" y="337105"/>
                </a:cubicBezTo>
                <a:cubicBezTo>
                  <a:pt x="2969222" y="326736"/>
                  <a:pt x="2996242" y="335498"/>
                  <a:pt x="2999547" y="306592"/>
                </a:cubicBezTo>
                <a:cubicBezTo>
                  <a:pt x="2999908" y="297522"/>
                  <a:pt x="3014280" y="298314"/>
                  <a:pt x="3021466" y="298711"/>
                </a:cubicBezTo>
                <a:cubicBezTo>
                  <a:pt x="3040796" y="301595"/>
                  <a:pt x="3056174" y="313350"/>
                  <a:pt x="3081182" y="300185"/>
                </a:cubicBezTo>
                <a:cubicBezTo>
                  <a:pt x="3091459" y="295297"/>
                  <a:pt x="3092464" y="306261"/>
                  <a:pt x="3092104" y="315332"/>
                </a:cubicBezTo>
                <a:cubicBezTo>
                  <a:pt x="3090523" y="337061"/>
                  <a:pt x="3090307" y="360684"/>
                  <a:pt x="3088725" y="382414"/>
                </a:cubicBezTo>
                <a:cubicBezTo>
                  <a:pt x="3087504" y="395072"/>
                  <a:pt x="3086281" y="407731"/>
                  <a:pt x="3096197" y="411913"/>
                </a:cubicBezTo>
                <a:cubicBezTo>
                  <a:pt x="3107479" y="417990"/>
                  <a:pt x="3115026" y="409316"/>
                  <a:pt x="3123938" y="402536"/>
                </a:cubicBezTo>
                <a:cubicBezTo>
                  <a:pt x="3138166" y="388775"/>
                  <a:pt x="3146716" y="391066"/>
                  <a:pt x="3161592" y="397341"/>
                </a:cubicBezTo>
                <a:cubicBezTo>
                  <a:pt x="3207581" y="418057"/>
                  <a:pt x="3261478" y="421029"/>
                  <a:pt x="3316091" y="405860"/>
                </a:cubicBezTo>
                <a:cubicBezTo>
                  <a:pt x="3339375" y="399873"/>
                  <a:pt x="3360932" y="401061"/>
                  <a:pt x="3381628" y="405838"/>
                </a:cubicBezTo>
                <a:cubicBezTo>
                  <a:pt x="3409512" y="411012"/>
                  <a:pt x="3442711" y="409208"/>
                  <a:pt x="3463909" y="419467"/>
                </a:cubicBezTo>
                <a:cubicBezTo>
                  <a:pt x="3497756" y="437696"/>
                  <a:pt x="3538501" y="427215"/>
                  <a:pt x="3572706" y="436374"/>
                </a:cubicBezTo>
                <a:cubicBezTo>
                  <a:pt x="3589809" y="440954"/>
                  <a:pt x="3606410" y="440051"/>
                  <a:pt x="3625236" y="437454"/>
                </a:cubicBezTo>
                <a:lnTo>
                  <a:pt x="3689348" y="436110"/>
                </a:lnTo>
                <a:lnTo>
                  <a:pt x="3686087" y="430685"/>
                </a:lnTo>
                <a:cubicBezTo>
                  <a:pt x="3680979" y="422500"/>
                  <a:pt x="3674584" y="409695"/>
                  <a:pt x="3688491" y="398728"/>
                </a:cubicBezTo>
                <a:cubicBezTo>
                  <a:pt x="3700510" y="391129"/>
                  <a:pt x="3709436" y="402876"/>
                  <a:pt x="3713901" y="408751"/>
                </a:cubicBezTo>
                <a:lnTo>
                  <a:pt x="3739884" y="438352"/>
                </a:lnTo>
                <a:lnTo>
                  <a:pt x="3822494" y="457422"/>
                </a:lnTo>
                <a:cubicBezTo>
                  <a:pt x="3827452" y="459513"/>
                  <a:pt x="3833775" y="463498"/>
                  <a:pt x="3837728" y="454627"/>
                </a:cubicBezTo>
                <a:cubicBezTo>
                  <a:pt x="3849586" y="428009"/>
                  <a:pt x="3870283" y="432787"/>
                  <a:pt x="3888247" y="433778"/>
                </a:cubicBezTo>
                <a:cubicBezTo>
                  <a:pt x="3929137" y="437850"/>
                  <a:pt x="3970241" y="418302"/>
                  <a:pt x="4014219" y="417090"/>
                </a:cubicBezTo>
                <a:cubicBezTo>
                  <a:pt x="4046988" y="371628"/>
                  <a:pt x="4058054" y="401325"/>
                  <a:pt x="4073073" y="422153"/>
                </a:cubicBezTo>
                <a:cubicBezTo>
                  <a:pt x="4077169" y="427834"/>
                  <a:pt x="4087086" y="432016"/>
                  <a:pt x="4096859" y="421647"/>
                </a:cubicBezTo>
                <a:cubicBezTo>
                  <a:pt x="4128909" y="394327"/>
                  <a:pt x="4155427" y="397607"/>
                  <a:pt x="4172815" y="431291"/>
                </a:cubicBezTo>
                <a:cubicBezTo>
                  <a:pt x="4175546" y="435077"/>
                  <a:pt x="4178277" y="438864"/>
                  <a:pt x="4185464" y="439261"/>
                </a:cubicBezTo>
                <a:cubicBezTo>
                  <a:pt x="4189056" y="439459"/>
                  <a:pt x="4193511" y="436066"/>
                  <a:pt x="4196602" y="430785"/>
                </a:cubicBezTo>
                <a:cubicBezTo>
                  <a:pt x="4203645" y="416627"/>
                  <a:pt x="4185752" y="377461"/>
                  <a:pt x="4230377" y="396286"/>
                </a:cubicBezTo>
                <a:cubicBezTo>
                  <a:pt x="4253375" y="361193"/>
                  <a:pt x="4290310" y="374138"/>
                  <a:pt x="4320635" y="353994"/>
                </a:cubicBezTo>
                <a:cubicBezTo>
                  <a:pt x="4335368" y="345716"/>
                  <a:pt x="4350602" y="342920"/>
                  <a:pt x="4369572" y="354874"/>
                </a:cubicBezTo>
                <a:cubicBezTo>
                  <a:pt x="4383586" y="364737"/>
                  <a:pt x="4411827" y="360841"/>
                  <a:pt x="4435613" y="360334"/>
                </a:cubicBezTo>
                <a:cubicBezTo>
                  <a:pt x="4447758" y="362822"/>
                  <a:pt x="4458537" y="363416"/>
                  <a:pt x="4467591" y="371188"/>
                </a:cubicBezTo>
                <a:cubicBezTo>
                  <a:pt x="4476645" y="378961"/>
                  <a:pt x="4490800" y="403374"/>
                  <a:pt x="4503881" y="364099"/>
                </a:cubicBezTo>
                <a:cubicBezTo>
                  <a:pt x="4514802" y="379246"/>
                  <a:pt x="4539884" y="327905"/>
                  <a:pt x="4544770" y="368172"/>
                </a:cubicBezTo>
                <a:cubicBezTo>
                  <a:pt x="4544770" y="368172"/>
                  <a:pt x="4546135" y="370064"/>
                  <a:pt x="4548363" y="368371"/>
                </a:cubicBezTo>
                <a:cubicBezTo>
                  <a:pt x="4560129" y="366747"/>
                  <a:pt x="4570253" y="369123"/>
                  <a:pt x="4579698" y="373252"/>
                </a:cubicBezTo>
                <a:lnTo>
                  <a:pt x="4589988" y="379059"/>
                </a:lnTo>
                <a:lnTo>
                  <a:pt x="4631283" y="362549"/>
                </a:lnTo>
                <a:cubicBezTo>
                  <a:pt x="4645673" y="359426"/>
                  <a:pt x="4660251" y="359212"/>
                  <a:pt x="4676042" y="362565"/>
                </a:cubicBezTo>
                <a:cubicBezTo>
                  <a:pt x="4716431" y="370935"/>
                  <a:pt x="4762302" y="346961"/>
                  <a:pt x="4805426" y="349913"/>
                </a:cubicBezTo>
                <a:cubicBezTo>
                  <a:pt x="4811198" y="348037"/>
                  <a:pt x="4819095" y="344336"/>
                  <a:pt x="4822131" y="347876"/>
                </a:cubicBezTo>
                <a:lnTo>
                  <a:pt x="4831336" y="352696"/>
                </a:lnTo>
                <a:lnTo>
                  <a:pt x="4835886" y="352637"/>
                </a:lnTo>
                <a:lnTo>
                  <a:pt x="4863441" y="355293"/>
                </a:lnTo>
                <a:lnTo>
                  <a:pt x="4903529" y="339513"/>
                </a:lnTo>
                <a:cubicBezTo>
                  <a:pt x="4933901" y="331899"/>
                  <a:pt x="4962450" y="335065"/>
                  <a:pt x="4990996" y="338232"/>
                </a:cubicBezTo>
                <a:cubicBezTo>
                  <a:pt x="4996159" y="339948"/>
                  <a:pt x="5000412" y="336300"/>
                  <a:pt x="5003147" y="330883"/>
                </a:cubicBezTo>
                <a:cubicBezTo>
                  <a:pt x="5018035" y="318119"/>
                  <a:pt x="5030786" y="328686"/>
                  <a:pt x="5025924" y="335927"/>
                </a:cubicBezTo>
                <a:cubicBezTo>
                  <a:pt x="5014372" y="361189"/>
                  <a:pt x="5033204" y="357329"/>
                  <a:pt x="5045655" y="358938"/>
                </a:cubicBezTo>
                <a:cubicBezTo>
                  <a:pt x="5069039" y="360388"/>
                  <a:pt x="5096378" y="349233"/>
                  <a:pt x="5117936" y="361463"/>
                </a:cubicBezTo>
                <a:cubicBezTo>
                  <a:pt x="5124616" y="364950"/>
                  <a:pt x="5134641" y="359426"/>
                  <a:pt x="5139503" y="352185"/>
                </a:cubicBezTo>
                <a:cubicBezTo>
                  <a:pt x="5151963" y="332286"/>
                  <a:pt x="5165932" y="335666"/>
                  <a:pt x="5182937" y="342587"/>
                </a:cubicBezTo>
                <a:cubicBezTo>
                  <a:pt x="5195388" y="344196"/>
                  <a:pt x="5201451" y="372785"/>
                  <a:pt x="5226062" y="345539"/>
                </a:cubicBezTo>
                <a:cubicBezTo>
                  <a:pt x="5235179" y="334651"/>
                  <a:pt x="5263116" y="341411"/>
                  <a:pt x="5264342" y="312715"/>
                </a:cubicBezTo>
                <a:cubicBezTo>
                  <a:pt x="5264042" y="303758"/>
                  <a:pt x="5278621" y="303544"/>
                  <a:pt x="5285910" y="303437"/>
                </a:cubicBezTo>
                <a:cubicBezTo>
                  <a:pt x="5305650" y="304940"/>
                  <a:pt x="5322045" y="315453"/>
                  <a:pt x="5346349" y="300758"/>
                </a:cubicBezTo>
                <a:cubicBezTo>
                  <a:pt x="5356374" y="295234"/>
                  <a:pt x="5358191" y="305962"/>
                  <a:pt x="5358491" y="314919"/>
                </a:cubicBezTo>
                <a:cubicBezTo>
                  <a:pt x="5358482" y="336428"/>
                  <a:pt x="5359991" y="359707"/>
                  <a:pt x="5359981" y="381215"/>
                </a:cubicBezTo>
                <a:cubicBezTo>
                  <a:pt x="5359673" y="393766"/>
                  <a:pt x="5359364" y="406318"/>
                  <a:pt x="5369688" y="409750"/>
                </a:cubicBezTo>
                <a:cubicBezTo>
                  <a:pt x="5381531" y="414955"/>
                  <a:pt x="5388520" y="405890"/>
                  <a:pt x="5397027" y="398596"/>
                </a:cubicBezTo>
                <a:cubicBezTo>
                  <a:pt x="5410395" y="384061"/>
                  <a:pt x="5419203" y="385724"/>
                  <a:pt x="5434689" y="390874"/>
                </a:cubicBezTo>
                <a:cubicBezTo>
                  <a:pt x="5482667" y="408095"/>
                  <a:pt x="5537335" y="407293"/>
                  <a:pt x="5591403" y="388576"/>
                </a:cubicBezTo>
                <a:cubicBezTo>
                  <a:pt x="5614488" y="381069"/>
                  <a:pt x="5636355" y="380748"/>
                  <a:pt x="5657613" y="384020"/>
                </a:cubicBezTo>
                <a:cubicBezTo>
                  <a:pt x="5686160" y="387187"/>
                  <a:pt x="5719570" y="383113"/>
                  <a:pt x="5741737" y="391749"/>
                </a:cubicBezTo>
                <a:cubicBezTo>
                  <a:pt x="5777264" y="407360"/>
                  <a:pt x="5817662" y="394221"/>
                  <a:pt x="5852889" y="400874"/>
                </a:cubicBezTo>
                <a:cubicBezTo>
                  <a:pt x="5870503" y="404201"/>
                  <a:pt x="5887208" y="402164"/>
                  <a:pt x="5906039" y="398303"/>
                </a:cubicBezTo>
                <a:cubicBezTo>
                  <a:pt x="5975594" y="384736"/>
                  <a:pt x="6042712" y="385544"/>
                  <a:pt x="6106787" y="404321"/>
                </a:cubicBezTo>
                <a:cubicBezTo>
                  <a:pt x="6111949" y="406037"/>
                  <a:pt x="6118629" y="409524"/>
                  <a:pt x="6121973" y="400514"/>
                </a:cubicBezTo>
                <a:cubicBezTo>
                  <a:pt x="6132007" y="373481"/>
                  <a:pt x="6153265" y="376754"/>
                  <a:pt x="6171487" y="376487"/>
                </a:cubicBezTo>
                <a:cubicBezTo>
                  <a:pt x="6213095" y="377669"/>
                  <a:pt x="6253193" y="355573"/>
                  <a:pt x="6297536" y="351338"/>
                </a:cubicBezTo>
                <a:cubicBezTo>
                  <a:pt x="6327319" y="304299"/>
                  <a:pt x="6340670" y="332782"/>
                  <a:pt x="6357366" y="352253"/>
                </a:cubicBezTo>
                <a:cubicBezTo>
                  <a:pt x="6361920" y="357564"/>
                  <a:pt x="6372244" y="360997"/>
                  <a:pt x="6381360" y="350109"/>
                </a:cubicBezTo>
                <a:cubicBezTo>
                  <a:pt x="6411743" y="320986"/>
                  <a:pt x="6438773" y="322381"/>
                  <a:pt x="6458804" y="354351"/>
                </a:cubicBezTo>
                <a:cubicBezTo>
                  <a:pt x="6461839" y="357891"/>
                  <a:pt x="6464874" y="361431"/>
                  <a:pt x="6472164" y="361324"/>
                </a:cubicBezTo>
                <a:cubicBezTo>
                  <a:pt x="6475808" y="361271"/>
                  <a:pt x="6480061" y="357624"/>
                  <a:pt x="6482797" y="352207"/>
                </a:cubicBezTo>
                <a:cubicBezTo>
                  <a:pt x="6488878" y="337779"/>
                  <a:pt x="6467937" y="300446"/>
                  <a:pt x="6514398" y="315896"/>
                </a:cubicBezTo>
                <a:cubicBezTo>
                  <a:pt x="6535065" y="279746"/>
                  <a:pt x="6573328" y="289939"/>
                  <a:pt x="6602494" y="268002"/>
                </a:cubicBezTo>
                <a:cubicBezTo>
                  <a:pt x="6616771" y="258831"/>
                  <a:pt x="6631957" y="255024"/>
                  <a:pt x="6651998" y="265484"/>
                </a:cubicBezTo>
                <a:cubicBezTo>
                  <a:pt x="6666877" y="274228"/>
                  <a:pt x="6695124" y="268437"/>
                  <a:pt x="6719117" y="266292"/>
                </a:cubicBezTo>
                <a:cubicBezTo>
                  <a:pt x="6731569" y="267902"/>
                  <a:pt x="6742502" y="267742"/>
                  <a:pt x="6752218" y="274770"/>
                </a:cubicBezTo>
                <a:cubicBezTo>
                  <a:pt x="6761934" y="281796"/>
                  <a:pt x="6778020" y="304861"/>
                  <a:pt x="6788362" y="265278"/>
                </a:cubicBezTo>
                <a:cubicBezTo>
                  <a:pt x="6800504" y="279439"/>
                  <a:pt x="6822090" y="227143"/>
                  <a:pt x="6829971" y="266459"/>
                </a:cubicBezTo>
                <a:cubicBezTo>
                  <a:pt x="6829971" y="266459"/>
                  <a:pt x="6831487" y="268230"/>
                  <a:pt x="6833614" y="266406"/>
                </a:cubicBezTo>
                <a:cubicBezTo>
                  <a:pt x="6880693" y="256754"/>
                  <a:pt x="6905877" y="311948"/>
                  <a:pt x="6961163" y="286045"/>
                </a:cubicBezTo>
                <a:cubicBezTo>
                  <a:pt x="6981212" y="274996"/>
                  <a:pt x="7005206" y="272852"/>
                  <a:pt x="7021311" y="252900"/>
                </a:cubicBezTo>
                <a:cubicBezTo>
                  <a:pt x="7032553" y="240188"/>
                  <a:pt x="7045613" y="238205"/>
                  <a:pt x="7058674" y="236221"/>
                </a:cubicBezTo>
                <a:cubicBezTo>
                  <a:pt x="7100890" y="233810"/>
                  <a:pt x="7145842" y="225981"/>
                  <a:pt x="7184714" y="232581"/>
                </a:cubicBezTo>
                <a:cubicBezTo>
                  <a:pt x="7207489" y="237624"/>
                  <a:pt x="7229056" y="228346"/>
                  <a:pt x="7250014" y="222661"/>
                </a:cubicBezTo>
                <a:cubicBezTo>
                  <a:pt x="7275226" y="213330"/>
                  <a:pt x="7298612" y="214779"/>
                  <a:pt x="7315916" y="230657"/>
                </a:cubicBezTo>
                <a:cubicBezTo>
                  <a:pt x="7350524" y="262413"/>
                  <a:pt x="7395167" y="267135"/>
                  <a:pt x="7446500" y="253836"/>
                </a:cubicBezTo>
                <a:cubicBezTo>
                  <a:pt x="7490542" y="240644"/>
                  <a:pt x="7514528" y="260008"/>
                  <a:pt x="7535777" y="284789"/>
                </a:cubicBezTo>
                <a:cubicBezTo>
                  <a:pt x="7547919" y="298950"/>
                  <a:pt x="7536967" y="342128"/>
                  <a:pt x="7522689" y="351299"/>
                </a:cubicBezTo>
                <a:lnTo>
                  <a:pt x="7513599" y="359920"/>
                </a:lnTo>
                <a:lnTo>
                  <a:pt x="7523776" y="363875"/>
                </a:lnTo>
                <a:cubicBezTo>
                  <a:pt x="7543155" y="360023"/>
                  <a:pt x="7523286" y="345662"/>
                  <a:pt x="7549701" y="346403"/>
                </a:cubicBezTo>
                <a:cubicBezTo>
                  <a:pt x="7575499" y="347600"/>
                  <a:pt x="7602592" y="373510"/>
                  <a:pt x="7622308" y="382241"/>
                </a:cubicBezTo>
                <a:lnTo>
                  <a:pt x="7628558" y="380998"/>
                </a:lnTo>
                <a:cubicBezTo>
                  <a:pt x="7635433" y="379631"/>
                  <a:pt x="7641844" y="384349"/>
                  <a:pt x="7655437" y="375654"/>
                </a:cubicBezTo>
                <a:cubicBezTo>
                  <a:pt x="7675305" y="390016"/>
                  <a:pt x="7694862" y="392787"/>
                  <a:pt x="7721446" y="399820"/>
                </a:cubicBezTo>
                <a:cubicBezTo>
                  <a:pt x="7733906" y="372373"/>
                  <a:pt x="7740664" y="390006"/>
                  <a:pt x="7739320" y="340002"/>
                </a:cubicBezTo>
                <a:cubicBezTo>
                  <a:pt x="7765246" y="322529"/>
                  <a:pt x="7770651" y="289825"/>
                  <a:pt x="7796576" y="272353"/>
                </a:cubicBezTo>
                <a:cubicBezTo>
                  <a:pt x="7815625" y="256247"/>
                  <a:pt x="7828753" y="253637"/>
                  <a:pt x="7854381" y="248542"/>
                </a:cubicBezTo>
                <a:lnTo>
                  <a:pt x="7853875" y="229667"/>
                </a:lnTo>
                <a:cubicBezTo>
                  <a:pt x="7868485" y="212111"/>
                  <a:pt x="7883731" y="194765"/>
                  <a:pt x="7898342" y="177210"/>
                </a:cubicBezTo>
                <a:cubicBezTo>
                  <a:pt x="7917552" y="167067"/>
                  <a:pt x="7930510" y="158166"/>
                  <a:pt x="7949728" y="148352"/>
                </a:cubicBezTo>
                <a:cubicBezTo>
                  <a:pt x="7975645" y="130547"/>
                  <a:pt x="7974978" y="105711"/>
                  <a:pt x="8014019" y="85297"/>
                </a:cubicBezTo>
                <a:cubicBezTo>
                  <a:pt x="8051037" y="65453"/>
                  <a:pt x="8089453" y="52365"/>
                  <a:pt x="8127706" y="44192"/>
                </a:cubicBezTo>
                <a:lnTo>
                  <a:pt x="8144130" y="41660"/>
                </a:lnTo>
                <a:lnTo>
                  <a:pt x="8142513" y="30336"/>
                </a:lnTo>
                <a:lnTo>
                  <a:pt x="8164499" y="27097"/>
                </a:lnTo>
                <a:cubicBezTo>
                  <a:pt x="8166197" y="26480"/>
                  <a:pt x="8168199" y="25584"/>
                  <a:pt x="8170321" y="24813"/>
                </a:cubicBezTo>
                <a:lnTo>
                  <a:pt x="8175168" y="23680"/>
                </a:lnTo>
                <a:lnTo>
                  <a:pt x="8175309" y="23763"/>
                </a:lnTo>
                <a:cubicBezTo>
                  <a:pt x="8175698" y="23874"/>
                  <a:pt x="8176242" y="23846"/>
                  <a:pt x="8176854" y="23285"/>
                </a:cubicBezTo>
                <a:lnTo>
                  <a:pt x="8175168" y="23680"/>
                </a:lnTo>
                <a:lnTo>
                  <a:pt x="8174682" y="23399"/>
                </a:lnTo>
                <a:cubicBezTo>
                  <a:pt x="8174071" y="23958"/>
                  <a:pt x="8173528" y="23987"/>
                  <a:pt x="8173293" y="23736"/>
                </a:cubicBezTo>
                <a:lnTo>
                  <a:pt x="8173484" y="23155"/>
                </a:lnTo>
                <a:lnTo>
                  <a:pt x="8237293" y="14054"/>
                </a:lnTo>
                <a:lnTo>
                  <a:pt x="8238198" y="15866"/>
                </a:lnTo>
                <a:cubicBezTo>
                  <a:pt x="8256790" y="13840"/>
                  <a:pt x="8267645" y="13274"/>
                  <a:pt x="8286236" y="11250"/>
                </a:cubicBezTo>
                <a:cubicBezTo>
                  <a:pt x="8291527" y="12029"/>
                  <a:pt x="8294645" y="12922"/>
                  <a:pt x="8298987" y="12696"/>
                </a:cubicBezTo>
                <a:cubicBezTo>
                  <a:pt x="8319750" y="10559"/>
                  <a:pt x="8341462" y="9427"/>
                  <a:pt x="8362897" y="10421"/>
                </a:cubicBezTo>
                <a:cubicBezTo>
                  <a:pt x="8373140" y="10415"/>
                  <a:pt x="8383080" y="10688"/>
                  <a:pt x="8393051" y="10697"/>
                </a:cubicBezTo>
                <a:lnTo>
                  <a:pt x="8421184" y="9474"/>
                </a:lnTo>
                <a:lnTo>
                  <a:pt x="8421241" y="9492"/>
                </a:lnTo>
                <a:cubicBezTo>
                  <a:pt x="8421241" y="9492"/>
                  <a:pt x="8421241" y="9492"/>
                  <a:pt x="8423412" y="9378"/>
                </a:cubicBezTo>
                <a:lnTo>
                  <a:pt x="8421184" y="9474"/>
                </a:lnTo>
                <a:lnTo>
                  <a:pt x="8418121" y="8598"/>
                </a:lnTo>
                <a:cubicBezTo>
                  <a:pt x="8419346" y="7478"/>
                  <a:pt x="8420569" y="6359"/>
                  <a:pt x="8423687" y="7252"/>
                </a:cubicBezTo>
                <a:cubicBezTo>
                  <a:pt x="8423687" y="7252"/>
                  <a:pt x="8425859" y="7138"/>
                  <a:pt x="8425859" y="7138"/>
                </a:cubicBezTo>
                <a:cubicBezTo>
                  <a:pt x="8427083" y="6020"/>
                  <a:pt x="8426134" y="5013"/>
                  <a:pt x="8424910" y="6133"/>
                </a:cubicBezTo>
                <a:cubicBezTo>
                  <a:pt x="8409989" y="4799"/>
                  <a:pt x="8387056" y="7049"/>
                  <a:pt x="8369014" y="4823"/>
                </a:cubicBezTo>
                <a:cubicBezTo>
                  <a:pt x="8368342" y="1690"/>
                  <a:pt x="8366172" y="1805"/>
                  <a:pt x="8371738" y="458"/>
                </a:cubicBezTo>
                <a:cubicBezTo>
                  <a:pt x="8373634" y="2470"/>
                  <a:pt x="8380147" y="2130"/>
                  <a:pt x="8386660" y="1792"/>
                </a:cubicBezTo>
                <a:cubicBezTo>
                  <a:pt x="8386936" y="-334"/>
                  <a:pt x="8390429" y="-253"/>
                  <a:pt x="8395058" y="430"/>
                </a:cubicBezTo>
                <a:close/>
              </a:path>
            </a:pathLst>
          </a:custGeom>
          <a:solidFill>
            <a:schemeClr val="bg1">
              <a:lumMod val="95000"/>
            </a:schemeClr>
          </a:solidFill>
        </p:spPr>
        <p:txBody>
          <a:bodyPr wrap="square" anchor="ctr">
            <a:noAutofit/>
          </a:bodyPr>
          <a:lstStyle>
            <a:lvl1pPr marL="0" indent="0" algn="ctr">
              <a:buNone/>
              <a:defRPr sz="2399">
                <a:latin typeface="Arial" pitchFamily="34" charset="0"/>
                <a:cs typeface="Arial" pitchFamily="34" charset="0"/>
              </a:defRPr>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r>
              <a:rPr lang="en-US" altLang="ko-KR"/>
              <a:t>Your Picture Here</a:t>
            </a:r>
            <a:endParaRPr lang="ko-KR" altLang="en-US"/>
          </a:p>
        </p:txBody>
      </p:sp>
    </p:spTree>
    <p:extLst>
      <p:ext uri="{BB962C8B-B14F-4D97-AF65-F5344CB8AC3E}">
        <p14:creationId xmlns:p14="http://schemas.microsoft.com/office/powerpoint/2010/main" val="10335581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646893" y="679021"/>
            <a:ext cx="23140366" cy="1448494"/>
          </a:xfrm>
          <a:prstGeom prst="rect">
            <a:avLst/>
          </a:prstGeom>
        </p:spPr>
        <p:txBody>
          <a:bodyPr anchor="ctr"/>
          <a:lstStyle>
            <a:lvl1pPr marL="0" indent="0" algn="ctr">
              <a:buNone/>
              <a:defRPr sz="10795"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98516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4 Images">
    <p:spTree>
      <p:nvGrpSpPr>
        <p:cNvPr id="1" name=""/>
        <p:cNvGrpSpPr/>
        <p:nvPr/>
      </p:nvGrpSpPr>
      <p:grpSpPr>
        <a:xfrm>
          <a:off x="0" y="0"/>
          <a:ext cx="0" cy="0"/>
          <a:chOff x="0" y="0"/>
          <a:chExt cx="0" cy="0"/>
        </a:xfrm>
      </p:grpSpPr>
      <p:sp>
        <p:nvSpPr>
          <p:cNvPr id="8" name="Picture Placeholder 13"/>
          <p:cNvSpPr>
            <a:spLocks noGrp="1"/>
          </p:cNvSpPr>
          <p:nvPr>
            <p:ph type="pic" sz="quarter" idx="13"/>
          </p:nvPr>
        </p:nvSpPr>
        <p:spPr>
          <a:xfrm>
            <a:off x="7772400" y="2810920"/>
            <a:ext cx="4305300" cy="7893050"/>
          </a:xfrm>
          <a:effectLst/>
        </p:spPr>
        <p:txBody>
          <a:bodyPr>
            <a:normAutofit/>
          </a:bodyPr>
          <a:lstStyle>
            <a:lvl1pPr marL="0" indent="0">
              <a:buNone/>
              <a:defRPr sz="3600">
                <a:ln>
                  <a:noFill/>
                </a:ln>
                <a:solidFill>
                  <a:schemeClr val="bg1">
                    <a:lumMod val="85000"/>
                  </a:schemeClr>
                </a:solidFill>
              </a:defRPr>
            </a:lvl1pPr>
          </a:lstStyle>
          <a:p>
            <a:endParaRPr lang="en-US"/>
          </a:p>
        </p:txBody>
      </p:sp>
      <p:sp>
        <p:nvSpPr>
          <p:cNvPr id="11" name="Picture Placeholder 13"/>
          <p:cNvSpPr>
            <a:spLocks noGrp="1"/>
          </p:cNvSpPr>
          <p:nvPr>
            <p:ph type="pic" sz="quarter" idx="22"/>
          </p:nvPr>
        </p:nvSpPr>
        <p:spPr>
          <a:xfrm>
            <a:off x="12303125" y="2810920"/>
            <a:ext cx="4305300" cy="7893050"/>
          </a:xfrm>
          <a:effectLst/>
        </p:spPr>
        <p:txBody>
          <a:bodyPr>
            <a:normAutofit/>
          </a:bodyPr>
          <a:lstStyle>
            <a:lvl1pPr marL="0" indent="0">
              <a:buNone/>
              <a:defRPr sz="36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2545146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laceholder">
    <p:spTree>
      <p:nvGrpSpPr>
        <p:cNvPr id="1" name=""/>
        <p:cNvGrpSpPr/>
        <p:nvPr/>
      </p:nvGrpSpPr>
      <p:grpSpPr>
        <a:xfrm>
          <a:off x="0" y="0"/>
          <a:ext cx="0" cy="0"/>
          <a:chOff x="0" y="0"/>
          <a:chExt cx="0" cy="0"/>
        </a:xfrm>
      </p:grpSpPr>
      <p:sp>
        <p:nvSpPr>
          <p:cNvPr id="8" name="Picture Placeholder 13"/>
          <p:cNvSpPr>
            <a:spLocks noGrp="1"/>
          </p:cNvSpPr>
          <p:nvPr>
            <p:ph type="pic" sz="quarter" idx="13"/>
          </p:nvPr>
        </p:nvSpPr>
        <p:spPr>
          <a:xfrm>
            <a:off x="1528763" y="3340115"/>
            <a:ext cx="9107314" cy="7693542"/>
          </a:xfrm>
          <a:effectLst/>
        </p:spPr>
        <p:txBody>
          <a:bodyPr>
            <a:normAutofit/>
          </a:bodyPr>
          <a:lstStyle>
            <a:lvl1pPr marL="0" indent="0">
              <a:buNone/>
              <a:defRPr sz="36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2327866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8" name="Picture Placeholder 13"/>
          <p:cNvSpPr>
            <a:spLocks noGrp="1"/>
          </p:cNvSpPr>
          <p:nvPr>
            <p:ph type="pic" sz="quarter" idx="13"/>
          </p:nvPr>
        </p:nvSpPr>
        <p:spPr>
          <a:xfrm>
            <a:off x="0" y="-46150"/>
            <a:ext cx="9606154" cy="13762150"/>
          </a:xfrm>
          <a:effectLst/>
        </p:spPr>
        <p:txBody>
          <a:bodyPr>
            <a:normAutofit/>
          </a:bodyPr>
          <a:lstStyle>
            <a:lvl1pPr marL="0" indent="0">
              <a:buNone/>
              <a:defRPr sz="36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1829937726"/>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xmlns:p14="http://schemas.microsoft.com/office/powerpoint/2010/main" spd="med" advClick="0" advTm="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8" name="Picture Placeholder 13"/>
          <p:cNvSpPr>
            <a:spLocks noGrp="1"/>
          </p:cNvSpPr>
          <p:nvPr>
            <p:ph type="pic" sz="quarter" idx="13"/>
          </p:nvPr>
        </p:nvSpPr>
        <p:spPr>
          <a:xfrm>
            <a:off x="1901985" y="3158338"/>
            <a:ext cx="10054597" cy="4232831"/>
          </a:xfrm>
          <a:effectLst/>
        </p:spPr>
        <p:txBody>
          <a:bodyPr>
            <a:normAutofit/>
          </a:bodyPr>
          <a:lstStyle>
            <a:lvl1pPr marL="0" indent="0">
              <a:buNone/>
              <a:defRPr sz="3600">
                <a:ln>
                  <a:noFill/>
                </a:ln>
                <a:solidFill>
                  <a:schemeClr val="bg1">
                    <a:lumMod val="85000"/>
                  </a:schemeClr>
                </a:solidFill>
              </a:defRPr>
            </a:lvl1pPr>
          </a:lstStyle>
          <a:p>
            <a:endParaRPr lang="en-US"/>
          </a:p>
        </p:txBody>
      </p:sp>
      <p:sp>
        <p:nvSpPr>
          <p:cNvPr id="6" name="Picture Placeholder 13"/>
          <p:cNvSpPr>
            <a:spLocks noGrp="1"/>
          </p:cNvSpPr>
          <p:nvPr>
            <p:ph type="pic" sz="quarter" idx="14"/>
          </p:nvPr>
        </p:nvSpPr>
        <p:spPr>
          <a:xfrm>
            <a:off x="12385450" y="3180498"/>
            <a:ext cx="10054597" cy="4232831"/>
          </a:xfrm>
          <a:effectLst/>
        </p:spPr>
        <p:txBody>
          <a:bodyPr>
            <a:normAutofit/>
          </a:bodyPr>
          <a:lstStyle>
            <a:lvl1pPr marL="0" indent="0">
              <a:buNone/>
              <a:defRPr sz="36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035801739"/>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xmlns:p14="http://schemas.microsoft.com/office/powerpoint/2010/main" spd="med" advClick="0" advTm="2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1.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image" Target="../media/image2.png"/><Relationship Id="rId5" Type="http://schemas.openxmlformats.org/officeDocument/2006/relationships/slideLayout" Target="../slideLayouts/slideLayout34.xml"/><Relationship Id="rId10" Type="http://schemas.openxmlformats.org/officeDocument/2006/relationships/theme" Target="../theme/theme3.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9"/>
            <a:ext cx="21025723" cy="2651126"/>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Box 11"/>
          <p:cNvSpPr txBox="1"/>
          <p:nvPr userDrawn="1"/>
        </p:nvSpPr>
        <p:spPr>
          <a:xfrm>
            <a:off x="22679234" y="818652"/>
            <a:ext cx="738273" cy="553961"/>
          </a:xfrm>
          <a:prstGeom prst="rect">
            <a:avLst/>
          </a:prstGeom>
          <a:noFill/>
        </p:spPr>
        <p:txBody>
          <a:bodyPr wrap="none" lIns="182843" tIns="91422" rIns="182843" bIns="91422" rtlCol="0">
            <a:spAutoFit/>
          </a:bodyPr>
          <a:lstStyle/>
          <a:p>
            <a:pPr algn="ctr"/>
            <a:fld id="{260E2A6B-A809-4840-BF14-8648BC0BDF87}" type="slidenum">
              <a:rPr lang="id-ID" sz="2400" b="1" smtClean="0">
                <a:solidFill>
                  <a:schemeClr val="tx1"/>
                </a:solidFill>
                <a:latin typeface="Lato Light"/>
                <a:cs typeface="Lato Light"/>
              </a:rPr>
              <a:pPr algn="ctr"/>
              <a:t>‹#›</a:t>
            </a:fld>
            <a:endParaRPr lang="id-ID" sz="2400">
              <a:solidFill>
                <a:schemeClr val="tx1"/>
              </a:solidFill>
              <a:latin typeface="Lato Light"/>
              <a:cs typeface="Lato Light"/>
            </a:endParaRPr>
          </a:p>
        </p:txBody>
      </p:sp>
      <p:sp>
        <p:nvSpPr>
          <p:cNvPr id="14" name="Rectangle 13"/>
          <p:cNvSpPr/>
          <p:nvPr userDrawn="1"/>
        </p:nvSpPr>
        <p:spPr>
          <a:xfrm>
            <a:off x="22708637" y="751014"/>
            <a:ext cx="687533" cy="687533"/>
          </a:xfrm>
          <a:prstGeom prst="rect">
            <a:avLst/>
          </a:prstGeom>
          <a:noFill/>
          <a:ln w="127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400">
              <a:solidFill>
                <a:schemeClr val="tx1"/>
              </a:solidFill>
              <a:latin typeface="Lato Light"/>
              <a:cs typeface="Lato Light"/>
            </a:endParaRPr>
          </a:p>
        </p:txBody>
      </p:sp>
      <p:sp>
        <p:nvSpPr>
          <p:cNvPr id="4" name="Rectangle 3"/>
          <p:cNvSpPr/>
          <p:nvPr userDrawn="1"/>
        </p:nvSpPr>
        <p:spPr>
          <a:xfrm>
            <a:off x="0" y="0"/>
            <a:ext cx="531219" cy="162552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Lato Light"/>
              <a:cs typeface="Lato Light"/>
            </a:endParaRPr>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757" r:id="rId1"/>
    <p:sldLayoutId id="2147483969" r:id="rId2"/>
    <p:sldLayoutId id="2147483970" r:id="rId3"/>
    <p:sldLayoutId id="2147483971" r:id="rId4"/>
    <p:sldLayoutId id="2147483972" r:id="rId5"/>
    <p:sldLayoutId id="2147483973" r:id="rId6"/>
    <p:sldLayoutId id="2147483974" r:id="rId7"/>
    <p:sldLayoutId id="2147483976" r:id="rId8"/>
    <p:sldLayoutId id="2147483977" r:id="rId9"/>
    <p:sldLayoutId id="2147483980" r:id="rId10"/>
    <p:sldLayoutId id="2147484003" r:id="rId11"/>
    <p:sldLayoutId id="2147484004" r:id="rId12"/>
  </p:sldLayoutIdLst>
  <p:hf sldNum="0" hdr="0" ftr="0" dt="0"/>
  <p:txStyles>
    <p:titleStyle>
      <a:lvl1pPr algn="l" defTabSz="1828434" rtl="0" eaLnBrk="1" latinLnBrk="0" hangingPunct="1">
        <a:lnSpc>
          <a:spcPct val="90000"/>
        </a:lnSpc>
        <a:spcBef>
          <a:spcPct val="0"/>
        </a:spcBef>
        <a:buNone/>
        <a:defRPr lang="en-US" sz="6000" kern="1200">
          <a:solidFill>
            <a:schemeClr val="tx1"/>
          </a:solidFill>
          <a:latin typeface="Lato Light"/>
          <a:ea typeface="+mj-ea"/>
          <a:cs typeface="Lato Light"/>
        </a:defRPr>
      </a:lvl1pPr>
    </p:titleStyle>
    <p:bodyStyle>
      <a:lvl1pPr marL="0" indent="0" algn="l" defTabSz="1828434" rtl="0" eaLnBrk="1" latinLnBrk="0" hangingPunct="1">
        <a:lnSpc>
          <a:spcPct val="90000"/>
        </a:lnSpc>
        <a:spcBef>
          <a:spcPts val="2000"/>
        </a:spcBef>
        <a:buFont typeface="Arial" panose="020B0604020202020204" pitchFamily="34" charset="0"/>
        <a:buNone/>
        <a:defRPr lang="en-US" sz="4800" kern="1200" dirty="0" smtClean="0">
          <a:solidFill>
            <a:schemeClr val="tx1"/>
          </a:solidFill>
          <a:effectLst/>
          <a:latin typeface="Lato Light"/>
          <a:ea typeface="+mn-ea"/>
          <a:cs typeface="Lato Light"/>
        </a:defRPr>
      </a:lvl1pPr>
      <a:lvl2pPr marL="914217" indent="0" algn="l" defTabSz="1828434" rtl="0" eaLnBrk="1" latinLnBrk="0" hangingPunct="1">
        <a:lnSpc>
          <a:spcPct val="90000"/>
        </a:lnSpc>
        <a:spcBef>
          <a:spcPts val="1000"/>
        </a:spcBef>
        <a:buFont typeface="Arial" panose="020B0604020202020204" pitchFamily="34" charset="0"/>
        <a:buNone/>
        <a:defRPr lang="en-US" sz="4000" kern="1200" dirty="0" smtClean="0">
          <a:solidFill>
            <a:schemeClr val="tx1"/>
          </a:solidFill>
          <a:effectLst/>
          <a:latin typeface="Lato Light"/>
          <a:ea typeface="+mn-ea"/>
          <a:cs typeface="Lato Light"/>
        </a:defRPr>
      </a:lvl2pPr>
      <a:lvl3pPr marL="1828434" indent="0" algn="l" defTabSz="1828434" rtl="0" eaLnBrk="1" latinLnBrk="0" hangingPunct="1">
        <a:lnSpc>
          <a:spcPct val="90000"/>
        </a:lnSpc>
        <a:spcBef>
          <a:spcPts val="1000"/>
        </a:spcBef>
        <a:buFont typeface="Arial" panose="020B0604020202020204" pitchFamily="34" charset="0"/>
        <a:buNone/>
        <a:defRPr lang="en-US" sz="3600" kern="1200" dirty="0" smtClean="0">
          <a:solidFill>
            <a:schemeClr val="tx1"/>
          </a:solidFill>
          <a:effectLst/>
          <a:latin typeface="Lato Light"/>
          <a:ea typeface="+mn-ea"/>
          <a:cs typeface="Lato Light"/>
        </a:defRPr>
      </a:lvl3pPr>
      <a:lvl4pPr marL="2742651" indent="0" algn="l" defTabSz="1828434" rtl="0" eaLnBrk="1" latinLnBrk="0" hangingPunct="1">
        <a:lnSpc>
          <a:spcPct val="90000"/>
        </a:lnSpc>
        <a:spcBef>
          <a:spcPts val="1000"/>
        </a:spcBef>
        <a:buFont typeface="Arial" panose="020B0604020202020204" pitchFamily="34" charset="0"/>
        <a:buNone/>
        <a:defRPr lang="en-US" sz="3200" kern="1200" dirty="0" smtClean="0">
          <a:solidFill>
            <a:schemeClr val="tx1"/>
          </a:solidFill>
          <a:effectLst/>
          <a:latin typeface="Lato Light"/>
          <a:ea typeface="+mn-ea"/>
          <a:cs typeface="Lato Light"/>
        </a:defRPr>
      </a:lvl4pPr>
      <a:lvl5pPr marL="3656868" indent="0" algn="l" defTabSz="1828434" rtl="0" eaLnBrk="1" latinLnBrk="0" hangingPunct="1">
        <a:lnSpc>
          <a:spcPct val="90000"/>
        </a:lnSpc>
        <a:spcBef>
          <a:spcPts val="1000"/>
        </a:spcBef>
        <a:buFont typeface="Arial" panose="020B0604020202020204" pitchFamily="34" charset="0"/>
        <a:buNone/>
        <a:defRPr lang="en-US" sz="3200" kern="1200" dirty="0">
          <a:solidFill>
            <a:schemeClr val="tx1"/>
          </a:solidFill>
          <a:effectLst/>
          <a:latin typeface="Lato Light"/>
          <a:ea typeface="+mn-ea"/>
          <a:cs typeface="Lato Light"/>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B46647-28CE-45ED-BB82-DA4C1F8FF808}"/>
              </a:ext>
            </a:extLst>
          </p:cNvPr>
          <p:cNvSpPr>
            <a:spLocks noGrp="1"/>
          </p:cNvSpPr>
          <p:nvPr>
            <p:ph type="title"/>
          </p:nvPr>
        </p:nvSpPr>
        <p:spPr>
          <a:xfrm>
            <a:off x="1675964" y="730251"/>
            <a:ext cx="21025723" cy="265112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7174704-182A-4F71-89A2-CD0E5AAE0F34}"/>
              </a:ext>
            </a:extLst>
          </p:cNvPr>
          <p:cNvSpPr>
            <a:spLocks noGrp="1"/>
          </p:cNvSpPr>
          <p:nvPr>
            <p:ph type="body" idx="1"/>
          </p:nvPr>
        </p:nvSpPr>
        <p:spPr>
          <a:xfrm>
            <a:off x="1675964" y="3651250"/>
            <a:ext cx="21025723"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770521-BC82-43AF-826C-9282C4D4061A}"/>
              </a:ext>
            </a:extLst>
          </p:cNvPr>
          <p:cNvSpPr>
            <a:spLocks noGrp="1"/>
          </p:cNvSpPr>
          <p:nvPr>
            <p:ph type="dt" sz="half" idx="2"/>
          </p:nvPr>
        </p:nvSpPr>
        <p:spPr>
          <a:xfrm>
            <a:off x="1675964" y="12712701"/>
            <a:ext cx="5484971" cy="730250"/>
          </a:xfrm>
          <a:prstGeom prst="rect">
            <a:avLst/>
          </a:prstGeom>
        </p:spPr>
        <p:txBody>
          <a:bodyPr vert="horz" lIns="91440" tIns="45720" rIns="91440" bIns="45720" rtlCol="0" anchor="ctr"/>
          <a:lstStyle>
            <a:lvl1pPr algn="l">
              <a:defRPr sz="2399">
                <a:solidFill>
                  <a:schemeClr val="tx1">
                    <a:tint val="75000"/>
                  </a:schemeClr>
                </a:solidFill>
              </a:defRPr>
            </a:lvl1pPr>
          </a:lstStyle>
          <a:p>
            <a:fld id="{E667D76C-3FA5-4980-9E17-99BF0FD53107}" type="datetime1">
              <a:rPr lang="en-US" smtClean="0"/>
              <a:t>12/29/2022</a:t>
            </a:fld>
            <a:endParaRPr lang="en-US"/>
          </a:p>
        </p:txBody>
      </p:sp>
      <p:sp>
        <p:nvSpPr>
          <p:cNvPr id="5" name="Footer Placeholder 4">
            <a:extLst>
              <a:ext uri="{FF2B5EF4-FFF2-40B4-BE49-F238E27FC236}">
                <a16:creationId xmlns:a16="http://schemas.microsoft.com/office/drawing/2014/main" id="{06DDB97F-BD50-47A0-BAF8-F256BC6773B3}"/>
              </a:ext>
            </a:extLst>
          </p:cNvPr>
          <p:cNvSpPr>
            <a:spLocks noGrp="1"/>
          </p:cNvSpPr>
          <p:nvPr>
            <p:ph type="ftr" sz="quarter" idx="3"/>
          </p:nvPr>
        </p:nvSpPr>
        <p:spPr>
          <a:xfrm>
            <a:off x="8075097" y="12712701"/>
            <a:ext cx="8227457" cy="730250"/>
          </a:xfrm>
          <a:prstGeom prst="rect">
            <a:avLst/>
          </a:prstGeom>
        </p:spPr>
        <p:txBody>
          <a:bodyPr vert="horz" lIns="91440" tIns="45720" rIns="91440" bIns="45720" rtlCol="0" anchor="ctr"/>
          <a:lstStyle>
            <a:lvl1pPr algn="ctr">
              <a:defRPr sz="2399">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FAEA65-19F0-4618-8A1B-2F1BC91E51AA}"/>
              </a:ext>
            </a:extLst>
          </p:cNvPr>
          <p:cNvSpPr>
            <a:spLocks noGrp="1"/>
          </p:cNvSpPr>
          <p:nvPr>
            <p:ph type="sldNum" sz="quarter" idx="4"/>
          </p:nvPr>
        </p:nvSpPr>
        <p:spPr>
          <a:xfrm>
            <a:off x="17216715" y="12712701"/>
            <a:ext cx="5484971" cy="730250"/>
          </a:xfrm>
          <a:prstGeom prst="rect">
            <a:avLst/>
          </a:prstGeom>
        </p:spPr>
        <p:txBody>
          <a:bodyPr vert="horz" lIns="91440" tIns="45720" rIns="91440" bIns="45720" rtlCol="0" anchor="ctr"/>
          <a:lstStyle>
            <a:lvl1pPr algn="r">
              <a:defRPr sz="2399">
                <a:solidFill>
                  <a:schemeClr val="tx1">
                    <a:tint val="75000"/>
                  </a:schemeClr>
                </a:solidFill>
              </a:defRPr>
            </a:lvl1pPr>
          </a:lstStyle>
          <a:p>
            <a:fld id="{16F42F44-B927-405F-AA0A-FB6AD4306006}" type="slidenum">
              <a:rPr lang="en-US" smtClean="0"/>
              <a:t>‹#›</a:t>
            </a:fld>
            <a:endParaRPr lang="en-US"/>
          </a:p>
        </p:txBody>
      </p:sp>
    </p:spTree>
    <p:extLst>
      <p:ext uri="{BB962C8B-B14F-4D97-AF65-F5344CB8AC3E}">
        <p14:creationId xmlns:p14="http://schemas.microsoft.com/office/powerpoint/2010/main" val="3268444080"/>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 id="2147484032" r:id="rId12"/>
    <p:sldLayoutId id="2147484033" r:id="rId13"/>
    <p:sldLayoutId id="2147484034" r:id="rId14"/>
    <p:sldLayoutId id="2147484035" r:id="rId15"/>
    <p:sldLayoutId id="2147484036" r:id="rId16"/>
    <p:sldLayoutId id="2147484037" r:id="rId17"/>
  </p:sldLayoutIdLst>
  <p:hf sldNum="0" hdr="0" ftr="0" dt="0"/>
  <p:txStyles>
    <p:titleStyle>
      <a:lvl1pPr algn="l" defTabSz="1828343" rtl="0" eaLnBrk="1" latinLnBrk="0" hangingPunct="1">
        <a:lnSpc>
          <a:spcPct val="90000"/>
        </a:lnSpc>
        <a:spcBef>
          <a:spcPct val="0"/>
        </a:spcBef>
        <a:buNone/>
        <a:defRPr sz="8798" kern="1200">
          <a:solidFill>
            <a:schemeClr val="tx1"/>
          </a:solidFill>
          <a:latin typeface="+mj-lt"/>
          <a:ea typeface="+mj-ea"/>
          <a:cs typeface="+mj-cs"/>
        </a:defRPr>
      </a:lvl1pPr>
    </p:titleStyle>
    <p:bodyStyle>
      <a:lvl1pPr marL="457086" indent="-457086" algn="l" defTabSz="1828343" rtl="0" eaLnBrk="1" latinLnBrk="0" hangingPunct="1">
        <a:lnSpc>
          <a:spcPct val="90000"/>
        </a:lnSpc>
        <a:spcBef>
          <a:spcPts val="2000"/>
        </a:spcBef>
        <a:buFont typeface="Arial" panose="020B0604020202020204" pitchFamily="34" charset="0"/>
        <a:buChar char="•"/>
        <a:defRPr sz="5599" kern="1200">
          <a:solidFill>
            <a:schemeClr val="tx1"/>
          </a:solidFill>
          <a:latin typeface="+mn-lt"/>
          <a:ea typeface="+mn-ea"/>
          <a:cs typeface="+mn-cs"/>
        </a:defRPr>
      </a:lvl1pPr>
      <a:lvl2pPr marL="1371257" indent="-457086" algn="l" defTabSz="1828343" rtl="0" eaLnBrk="1" latinLnBrk="0" hangingPunct="1">
        <a:lnSpc>
          <a:spcPct val="90000"/>
        </a:lnSpc>
        <a:spcBef>
          <a:spcPts val="1000"/>
        </a:spcBef>
        <a:buFont typeface="Arial" panose="020B0604020202020204" pitchFamily="34" charset="0"/>
        <a:buChar char="•"/>
        <a:defRPr sz="4799" kern="1200">
          <a:solidFill>
            <a:schemeClr val="tx1"/>
          </a:solidFill>
          <a:latin typeface="+mn-lt"/>
          <a:ea typeface="+mn-ea"/>
          <a:cs typeface="+mn-cs"/>
        </a:defRPr>
      </a:lvl2pPr>
      <a:lvl3pPr marL="2285429" indent="-457086" algn="l" defTabSz="1828343" rtl="0" eaLnBrk="1" latinLnBrk="0" hangingPunct="1">
        <a:lnSpc>
          <a:spcPct val="90000"/>
        </a:lnSpc>
        <a:spcBef>
          <a:spcPts val="1000"/>
        </a:spcBef>
        <a:buFont typeface="Arial" panose="020B0604020202020204" pitchFamily="34" charset="0"/>
        <a:buChar char="•"/>
        <a:defRPr sz="3999" kern="1200">
          <a:solidFill>
            <a:schemeClr val="tx1"/>
          </a:solidFill>
          <a:latin typeface="+mn-lt"/>
          <a:ea typeface="+mn-ea"/>
          <a:cs typeface="+mn-cs"/>
        </a:defRPr>
      </a:lvl3pPr>
      <a:lvl4pPr marL="3199600"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4113771"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A3CF5814-54DB-4961-A2C2-BE8DB3E161A0}"/>
              </a:ext>
            </a:extLst>
          </p:cNvPr>
          <p:cNvSpPr>
            <a:spLocks noGrp="1"/>
          </p:cNvSpPr>
          <p:nvPr>
            <p:ph type="body" idx="1"/>
          </p:nvPr>
        </p:nvSpPr>
        <p:spPr bwMode="auto">
          <a:xfrm>
            <a:off x="1218883" y="3200400"/>
            <a:ext cx="21939885" cy="9052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C69FADE-0873-41D5-A863-7DF4C9EC5ADE}"/>
              </a:ext>
            </a:extLst>
          </p:cNvPr>
          <p:cNvSpPr>
            <a:spLocks noGrp="1"/>
          </p:cNvSpPr>
          <p:nvPr>
            <p:ph type="dt" sz="half" idx="2"/>
          </p:nvPr>
        </p:nvSpPr>
        <p:spPr>
          <a:xfrm>
            <a:off x="1218882" y="12713972"/>
            <a:ext cx="5686851" cy="727708"/>
          </a:xfrm>
          <a:prstGeom prst="rect">
            <a:avLst/>
          </a:prstGeom>
        </p:spPr>
        <p:txBody>
          <a:bodyPr vert="horz" lIns="91440" tIns="45720" rIns="91440" bIns="45720" rtlCol="0" anchor="ctr"/>
          <a:lstStyle>
            <a:lvl1pPr algn="l" eaLnBrk="1" fontAlgn="auto" hangingPunct="1">
              <a:spcBef>
                <a:spcPts val="0"/>
              </a:spcBef>
              <a:spcAft>
                <a:spcPts val="0"/>
              </a:spcAft>
              <a:defRPr sz="1620">
                <a:solidFill>
                  <a:schemeClr val="tx1">
                    <a:tint val="75000"/>
                  </a:schemeClr>
                </a:solidFill>
                <a:latin typeface="+mn-lt"/>
                <a:ea typeface="+mn-ea"/>
                <a:cs typeface="+mn-cs"/>
              </a:defRPr>
            </a:lvl1pPr>
          </a:lstStyle>
          <a:p>
            <a:pPr>
              <a:defRPr/>
            </a:pPr>
            <a:fld id="{12EC429A-69E3-4DFE-AD14-9B2CFFEE7830}" type="datetime1">
              <a:rPr lang="en-US" smtClean="0"/>
              <a:t>12/29/2022</a:t>
            </a:fld>
            <a:endParaRPr lang="en-US"/>
          </a:p>
        </p:txBody>
      </p:sp>
      <p:sp>
        <p:nvSpPr>
          <p:cNvPr id="5" name="Footer Placeholder 4">
            <a:extLst>
              <a:ext uri="{FF2B5EF4-FFF2-40B4-BE49-F238E27FC236}">
                <a16:creationId xmlns:a16="http://schemas.microsoft.com/office/drawing/2014/main" id="{02BA79D5-F57D-48E7-9CCD-5C21F4B7E555}"/>
              </a:ext>
            </a:extLst>
          </p:cNvPr>
          <p:cNvSpPr>
            <a:spLocks noGrp="1"/>
          </p:cNvSpPr>
          <p:nvPr>
            <p:ph type="ftr" sz="quarter" idx="3"/>
          </p:nvPr>
        </p:nvSpPr>
        <p:spPr>
          <a:xfrm>
            <a:off x="8330302" y="12713972"/>
            <a:ext cx="7717050" cy="727708"/>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620">
                <a:solidFill>
                  <a:srgbClr val="898989"/>
                </a:solidFill>
                <a:latin typeface="Helvetica" pitchFamily="34" charset="0"/>
                <a:ea typeface="ＭＳ Ｐゴシック" pitchFamily="34" charset="-128"/>
                <a:cs typeface="+mn-cs"/>
              </a:defRPr>
            </a:lvl1pPr>
          </a:lstStyle>
          <a:p>
            <a:pPr>
              <a:defRPr/>
            </a:pPr>
            <a:endParaRPr lang="en-US"/>
          </a:p>
        </p:txBody>
      </p:sp>
      <p:sp>
        <p:nvSpPr>
          <p:cNvPr id="6" name="Slide Number Placeholder 5">
            <a:extLst>
              <a:ext uri="{FF2B5EF4-FFF2-40B4-BE49-F238E27FC236}">
                <a16:creationId xmlns:a16="http://schemas.microsoft.com/office/drawing/2014/main" id="{345397DA-1C14-42AB-BA5C-87C2C7144B21}"/>
              </a:ext>
            </a:extLst>
          </p:cNvPr>
          <p:cNvSpPr>
            <a:spLocks noGrp="1"/>
          </p:cNvSpPr>
          <p:nvPr>
            <p:ph type="sldNum" sz="quarter" idx="4"/>
          </p:nvPr>
        </p:nvSpPr>
        <p:spPr>
          <a:xfrm>
            <a:off x="17471921" y="12713972"/>
            <a:ext cx="5686847" cy="727708"/>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40" smtClean="0">
                <a:solidFill>
                  <a:srgbClr val="898989"/>
                </a:solidFill>
                <a:latin typeface="Helvetica" panose="020B0604020202020204" pitchFamily="34" charset="0"/>
                <a:cs typeface="Arial" panose="020B0604020202020204" pitchFamily="34" charset="0"/>
              </a:defRPr>
            </a:lvl1pPr>
          </a:lstStyle>
          <a:p>
            <a:pPr>
              <a:defRPr/>
            </a:pPr>
            <a:fld id="{EE960EED-4F6C-4D1C-855A-8B34D3773909}" type="slidenum">
              <a:rPr lang="en-US" altLang="en-US"/>
              <a:pPr>
                <a:defRPr/>
              </a:pPr>
              <a:t>‹#›</a:t>
            </a:fld>
            <a:endParaRPr lang="en-US" altLang="en-US"/>
          </a:p>
        </p:txBody>
      </p:sp>
      <p:grpSp>
        <p:nvGrpSpPr>
          <p:cNvPr id="1030" name="Group 1">
            <a:extLst>
              <a:ext uri="{FF2B5EF4-FFF2-40B4-BE49-F238E27FC236}">
                <a16:creationId xmlns:a16="http://schemas.microsoft.com/office/drawing/2014/main" id="{48498AB4-C204-4D86-B1C1-83D86DA8A90F}"/>
              </a:ext>
            </a:extLst>
          </p:cNvPr>
          <p:cNvGrpSpPr>
            <a:grpSpLocks/>
          </p:cNvGrpSpPr>
          <p:nvPr userDrawn="1"/>
        </p:nvGrpSpPr>
        <p:grpSpPr bwMode="auto">
          <a:xfrm>
            <a:off x="22854" y="0"/>
            <a:ext cx="24236719" cy="1950720"/>
            <a:chOff x="9046" y="0"/>
            <a:chExt cx="10101353" cy="812800"/>
          </a:xfrm>
        </p:grpSpPr>
        <p:pic>
          <p:nvPicPr>
            <p:cNvPr id="1031" name="Picture 13" descr="PPT_header-01.tif">
              <a:extLst>
                <a:ext uri="{FF2B5EF4-FFF2-40B4-BE49-F238E27FC236}">
                  <a16:creationId xmlns:a16="http://schemas.microsoft.com/office/drawing/2014/main" id="{C1E287EB-0BDA-4DB0-8256-05F019870AB9}"/>
                </a:ext>
              </a:extLst>
            </p:cNvPr>
            <p:cNvPicPr>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2878669" y="0"/>
              <a:ext cx="723173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13" descr="PPT_header-01.tif">
              <a:extLst>
                <a:ext uri="{FF2B5EF4-FFF2-40B4-BE49-F238E27FC236}">
                  <a16:creationId xmlns:a16="http://schemas.microsoft.com/office/drawing/2014/main" id="{5E0FCD9A-423F-45EB-8A6D-A4E8873A6B5F}"/>
                </a:ext>
              </a:extLst>
            </p:cNvPr>
            <p:cNvPicPr>
              <a:picLocks/>
            </p:cNvPicPr>
            <p:nvPr userDrawn="1"/>
          </p:nvPicPr>
          <p:blipFill>
            <a:blip r:embed="rId11">
              <a:extLst>
                <a:ext uri="{28A0092B-C50C-407E-A947-70E740481C1C}">
                  <a14:useLocalDpi xmlns:a14="http://schemas.microsoft.com/office/drawing/2010/main" val="0"/>
                </a:ext>
              </a:extLst>
            </a:blip>
            <a:srcRect r="55592"/>
            <a:stretch>
              <a:fillRect/>
            </a:stretch>
          </p:blipFill>
          <p:spPr bwMode="auto">
            <a:xfrm>
              <a:off x="9046" y="0"/>
              <a:ext cx="3211428"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73367625"/>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Lst>
  <p:hf sldNum="0" hdr="0" ftr="0" dt="0"/>
  <p:txStyles>
    <p:titleStyle>
      <a:lvl1pPr algn="l" defTabSz="738955" rtl="0" eaLnBrk="0" fontAlgn="base" hangingPunct="0">
        <a:spcBef>
          <a:spcPct val="0"/>
        </a:spcBef>
        <a:spcAft>
          <a:spcPct val="0"/>
        </a:spcAft>
        <a:defRPr sz="10557" kern="1200">
          <a:solidFill>
            <a:srgbClr val="21427F"/>
          </a:solidFill>
          <a:latin typeface="Arial"/>
          <a:ea typeface="ＭＳ Ｐゴシック" panose="020B0600070205080204" pitchFamily="34" charset="-128"/>
          <a:cs typeface="Arial"/>
        </a:defRPr>
      </a:lvl1pPr>
      <a:lvl2pPr algn="l" defTabSz="738955" rtl="0" eaLnBrk="0" fontAlgn="base" hangingPunct="0">
        <a:spcBef>
          <a:spcPct val="0"/>
        </a:spcBef>
        <a:spcAft>
          <a:spcPct val="0"/>
        </a:spcAft>
        <a:defRPr sz="10557">
          <a:solidFill>
            <a:srgbClr val="21427F"/>
          </a:solidFill>
          <a:latin typeface="Arial" charset="0"/>
          <a:ea typeface="ＭＳ Ｐゴシック" panose="020B0600070205080204" pitchFamily="34" charset="-128"/>
          <a:cs typeface="Arial" charset="0"/>
        </a:defRPr>
      </a:lvl2pPr>
      <a:lvl3pPr algn="l" defTabSz="738955" rtl="0" eaLnBrk="0" fontAlgn="base" hangingPunct="0">
        <a:spcBef>
          <a:spcPct val="0"/>
        </a:spcBef>
        <a:spcAft>
          <a:spcPct val="0"/>
        </a:spcAft>
        <a:defRPr sz="10557">
          <a:solidFill>
            <a:srgbClr val="21427F"/>
          </a:solidFill>
          <a:latin typeface="Arial" charset="0"/>
          <a:ea typeface="ＭＳ Ｐゴシック" panose="020B0600070205080204" pitchFamily="34" charset="-128"/>
          <a:cs typeface="Arial" charset="0"/>
        </a:defRPr>
      </a:lvl3pPr>
      <a:lvl4pPr algn="l" defTabSz="738955" rtl="0" eaLnBrk="0" fontAlgn="base" hangingPunct="0">
        <a:spcBef>
          <a:spcPct val="0"/>
        </a:spcBef>
        <a:spcAft>
          <a:spcPct val="0"/>
        </a:spcAft>
        <a:defRPr sz="10557">
          <a:solidFill>
            <a:srgbClr val="21427F"/>
          </a:solidFill>
          <a:latin typeface="Arial" charset="0"/>
          <a:ea typeface="ＭＳ Ｐゴシック" panose="020B0600070205080204" pitchFamily="34" charset="-128"/>
          <a:cs typeface="Arial" charset="0"/>
        </a:defRPr>
      </a:lvl4pPr>
      <a:lvl5pPr algn="l" defTabSz="738955" rtl="0" eaLnBrk="0" fontAlgn="base" hangingPunct="0">
        <a:spcBef>
          <a:spcPct val="0"/>
        </a:spcBef>
        <a:spcAft>
          <a:spcPct val="0"/>
        </a:spcAft>
        <a:defRPr sz="10557">
          <a:solidFill>
            <a:srgbClr val="21427F"/>
          </a:solidFill>
          <a:latin typeface="Arial" charset="0"/>
          <a:ea typeface="ＭＳ Ｐゴシック" panose="020B0600070205080204" pitchFamily="34" charset="-128"/>
          <a:cs typeface="Arial" charset="0"/>
        </a:defRPr>
      </a:lvl5pPr>
      <a:lvl6pPr marL="740479" algn="ctr" defTabSz="740479" rtl="0" fontAlgn="base">
        <a:spcBef>
          <a:spcPct val="0"/>
        </a:spcBef>
        <a:spcAft>
          <a:spcPct val="0"/>
        </a:spcAft>
        <a:defRPr sz="5831">
          <a:solidFill>
            <a:schemeClr val="tx1"/>
          </a:solidFill>
          <a:latin typeface="Helvetica" charset="0"/>
          <a:ea typeface="ＭＳ Ｐゴシック" charset="-128"/>
          <a:cs typeface="ＭＳ Ｐゴシック" charset="-128"/>
        </a:defRPr>
      </a:lvl6pPr>
      <a:lvl7pPr marL="1480958" algn="ctr" defTabSz="740479" rtl="0" fontAlgn="base">
        <a:spcBef>
          <a:spcPct val="0"/>
        </a:spcBef>
        <a:spcAft>
          <a:spcPct val="0"/>
        </a:spcAft>
        <a:defRPr sz="5831">
          <a:solidFill>
            <a:schemeClr val="tx1"/>
          </a:solidFill>
          <a:latin typeface="Helvetica" charset="0"/>
          <a:ea typeface="ＭＳ Ｐゴシック" charset="-128"/>
          <a:cs typeface="ＭＳ Ｐゴシック" charset="-128"/>
        </a:defRPr>
      </a:lvl7pPr>
      <a:lvl8pPr marL="2221437" algn="ctr" defTabSz="740479" rtl="0" fontAlgn="base">
        <a:spcBef>
          <a:spcPct val="0"/>
        </a:spcBef>
        <a:spcAft>
          <a:spcPct val="0"/>
        </a:spcAft>
        <a:defRPr sz="5831">
          <a:solidFill>
            <a:schemeClr val="tx1"/>
          </a:solidFill>
          <a:latin typeface="Helvetica" charset="0"/>
          <a:ea typeface="ＭＳ Ｐゴシック" charset="-128"/>
          <a:cs typeface="ＭＳ Ｐゴシック" charset="-128"/>
        </a:defRPr>
      </a:lvl8pPr>
      <a:lvl9pPr marL="2961915" algn="ctr" defTabSz="740479" rtl="0" fontAlgn="base">
        <a:spcBef>
          <a:spcPct val="0"/>
        </a:spcBef>
        <a:spcAft>
          <a:spcPct val="0"/>
        </a:spcAft>
        <a:defRPr sz="5831">
          <a:solidFill>
            <a:schemeClr val="tx1"/>
          </a:solidFill>
          <a:latin typeface="Helvetica" charset="0"/>
          <a:ea typeface="ＭＳ Ｐゴシック" charset="-128"/>
          <a:cs typeface="ＭＳ Ｐゴシック" charset="-128"/>
        </a:defRPr>
      </a:lvl9pPr>
    </p:titleStyle>
    <p:bodyStyle>
      <a:lvl1pPr marL="552314" indent="-552314" algn="l" defTabSz="738955" rtl="0" eaLnBrk="0" fontAlgn="base" hangingPunct="0">
        <a:spcBef>
          <a:spcPct val="20000"/>
        </a:spcBef>
        <a:spcAft>
          <a:spcPct val="0"/>
        </a:spcAft>
        <a:buFont typeface="Arial" panose="020B0604020202020204" pitchFamily="34" charset="0"/>
        <a:buChar char="•"/>
        <a:defRPr sz="5039" kern="1200">
          <a:solidFill>
            <a:srgbClr val="404040"/>
          </a:solidFill>
          <a:latin typeface="Arial"/>
          <a:ea typeface="ＭＳ Ｐゴシック" panose="020B0600070205080204" pitchFamily="34" charset="-128"/>
          <a:cs typeface="Arial"/>
        </a:defRPr>
      </a:lvl1pPr>
      <a:lvl2pPr marL="1199852" indent="-460897" algn="l" defTabSz="738955" rtl="0" eaLnBrk="0" fontAlgn="base" hangingPunct="0">
        <a:spcBef>
          <a:spcPct val="20000"/>
        </a:spcBef>
        <a:spcAft>
          <a:spcPct val="0"/>
        </a:spcAft>
        <a:buFont typeface="Arial" panose="020B0604020202020204" pitchFamily="34" charset="0"/>
        <a:buChar char="–"/>
        <a:defRPr sz="2399" kern="1200">
          <a:solidFill>
            <a:srgbClr val="404040"/>
          </a:solidFill>
          <a:latin typeface="Arial"/>
          <a:ea typeface="ＭＳ Ｐゴシック" panose="020B0600070205080204" pitchFamily="34" charset="-128"/>
          <a:cs typeface="Arial"/>
        </a:defRPr>
      </a:lvl2pPr>
      <a:lvl3pPr marL="1851197" indent="-369480" algn="l" defTabSz="738955" rtl="0" eaLnBrk="0" fontAlgn="base" hangingPunct="0">
        <a:spcBef>
          <a:spcPct val="20000"/>
        </a:spcBef>
        <a:spcAft>
          <a:spcPct val="0"/>
        </a:spcAft>
        <a:buFont typeface="Arial" panose="020B0604020202020204" pitchFamily="34" charset="0"/>
        <a:buChar char="•"/>
        <a:defRPr sz="2399" kern="1200">
          <a:solidFill>
            <a:srgbClr val="404040"/>
          </a:solidFill>
          <a:latin typeface="Arial"/>
          <a:ea typeface="ＭＳ Ｐゴシック" panose="020B0600070205080204" pitchFamily="34" charset="-128"/>
          <a:cs typeface="Arial"/>
        </a:defRPr>
      </a:lvl3pPr>
      <a:lvl4pPr marL="2590152" indent="-369480" algn="l" defTabSz="738955" rtl="0" eaLnBrk="0" fontAlgn="base" hangingPunct="0">
        <a:spcBef>
          <a:spcPct val="20000"/>
        </a:spcBef>
        <a:spcAft>
          <a:spcPct val="0"/>
        </a:spcAft>
        <a:buFont typeface="Arial" panose="020B0604020202020204" pitchFamily="34" charset="0"/>
        <a:buChar char="–"/>
        <a:defRPr sz="2399" kern="1200">
          <a:solidFill>
            <a:srgbClr val="404040"/>
          </a:solidFill>
          <a:latin typeface="Arial"/>
          <a:ea typeface="ＭＳ Ｐゴシック" panose="020B0600070205080204" pitchFamily="34" charset="-128"/>
          <a:cs typeface="Arial"/>
        </a:defRPr>
      </a:lvl4pPr>
      <a:lvl5pPr marL="3329108" indent="-369480" algn="l" defTabSz="738955" rtl="0" eaLnBrk="0" fontAlgn="base" hangingPunct="0">
        <a:spcBef>
          <a:spcPct val="20000"/>
        </a:spcBef>
        <a:spcAft>
          <a:spcPct val="0"/>
        </a:spcAft>
        <a:buFont typeface="Arial" panose="020B0604020202020204" pitchFamily="34" charset="0"/>
        <a:buChar char="»"/>
        <a:defRPr sz="2399" kern="1200">
          <a:solidFill>
            <a:srgbClr val="404040"/>
          </a:solidFill>
          <a:latin typeface="Arial"/>
          <a:ea typeface="ＭＳ Ｐゴシック" panose="020B0600070205080204" pitchFamily="34" charset="-128"/>
          <a:cs typeface="Arial"/>
        </a:defRPr>
      </a:lvl5pPr>
      <a:lvl6pPr marL="4072634" indent="-370239" algn="l" defTabSz="740479" rtl="0" eaLnBrk="1" latinLnBrk="0" hangingPunct="1">
        <a:spcBef>
          <a:spcPct val="20000"/>
        </a:spcBef>
        <a:buFont typeface="Arial"/>
        <a:buChar char="•"/>
        <a:defRPr sz="3239" kern="1200">
          <a:solidFill>
            <a:schemeClr val="tx1"/>
          </a:solidFill>
          <a:latin typeface="+mn-lt"/>
          <a:ea typeface="+mn-ea"/>
          <a:cs typeface="+mn-cs"/>
        </a:defRPr>
      </a:lvl6pPr>
      <a:lvl7pPr marL="4813112" indent="-370239" algn="l" defTabSz="740479" rtl="0" eaLnBrk="1" latinLnBrk="0" hangingPunct="1">
        <a:spcBef>
          <a:spcPct val="20000"/>
        </a:spcBef>
        <a:buFont typeface="Arial"/>
        <a:buChar char="•"/>
        <a:defRPr sz="3239" kern="1200">
          <a:solidFill>
            <a:schemeClr val="tx1"/>
          </a:solidFill>
          <a:latin typeface="+mn-lt"/>
          <a:ea typeface="+mn-ea"/>
          <a:cs typeface="+mn-cs"/>
        </a:defRPr>
      </a:lvl7pPr>
      <a:lvl8pPr marL="5553591" indent="-370239" algn="l" defTabSz="740479" rtl="0" eaLnBrk="1" latinLnBrk="0" hangingPunct="1">
        <a:spcBef>
          <a:spcPct val="20000"/>
        </a:spcBef>
        <a:buFont typeface="Arial"/>
        <a:buChar char="•"/>
        <a:defRPr sz="3239" kern="1200">
          <a:solidFill>
            <a:schemeClr val="tx1"/>
          </a:solidFill>
          <a:latin typeface="+mn-lt"/>
          <a:ea typeface="+mn-ea"/>
          <a:cs typeface="+mn-cs"/>
        </a:defRPr>
      </a:lvl8pPr>
      <a:lvl9pPr marL="6294070" indent="-370239" algn="l" defTabSz="740479" rtl="0" eaLnBrk="1" latinLnBrk="0" hangingPunct="1">
        <a:spcBef>
          <a:spcPct val="20000"/>
        </a:spcBef>
        <a:buFont typeface="Arial"/>
        <a:buChar char="•"/>
        <a:defRPr sz="3239" kern="1200">
          <a:solidFill>
            <a:schemeClr val="tx1"/>
          </a:solidFill>
          <a:latin typeface="+mn-lt"/>
          <a:ea typeface="+mn-ea"/>
          <a:cs typeface="+mn-cs"/>
        </a:defRPr>
      </a:lvl9pPr>
    </p:bodyStyle>
    <p:otherStyle>
      <a:defPPr>
        <a:defRPr lang="en-US"/>
      </a:defPPr>
      <a:lvl1pPr marL="0" algn="l" defTabSz="740479" rtl="0" eaLnBrk="1" latinLnBrk="0" hangingPunct="1">
        <a:defRPr sz="2915" kern="1200">
          <a:solidFill>
            <a:schemeClr val="tx1"/>
          </a:solidFill>
          <a:latin typeface="+mn-lt"/>
          <a:ea typeface="+mn-ea"/>
          <a:cs typeface="+mn-cs"/>
        </a:defRPr>
      </a:lvl1pPr>
      <a:lvl2pPr marL="740479" algn="l" defTabSz="740479" rtl="0" eaLnBrk="1" latinLnBrk="0" hangingPunct="1">
        <a:defRPr sz="2915" kern="1200">
          <a:solidFill>
            <a:schemeClr val="tx1"/>
          </a:solidFill>
          <a:latin typeface="+mn-lt"/>
          <a:ea typeface="+mn-ea"/>
          <a:cs typeface="+mn-cs"/>
        </a:defRPr>
      </a:lvl2pPr>
      <a:lvl3pPr marL="1480958" algn="l" defTabSz="740479" rtl="0" eaLnBrk="1" latinLnBrk="0" hangingPunct="1">
        <a:defRPr sz="2915" kern="1200">
          <a:solidFill>
            <a:schemeClr val="tx1"/>
          </a:solidFill>
          <a:latin typeface="+mn-lt"/>
          <a:ea typeface="+mn-ea"/>
          <a:cs typeface="+mn-cs"/>
        </a:defRPr>
      </a:lvl3pPr>
      <a:lvl4pPr marL="2221437" algn="l" defTabSz="740479" rtl="0" eaLnBrk="1" latinLnBrk="0" hangingPunct="1">
        <a:defRPr sz="2915" kern="1200">
          <a:solidFill>
            <a:schemeClr val="tx1"/>
          </a:solidFill>
          <a:latin typeface="+mn-lt"/>
          <a:ea typeface="+mn-ea"/>
          <a:cs typeface="+mn-cs"/>
        </a:defRPr>
      </a:lvl4pPr>
      <a:lvl5pPr marL="2961915" algn="l" defTabSz="740479" rtl="0" eaLnBrk="1" latinLnBrk="0" hangingPunct="1">
        <a:defRPr sz="2915" kern="1200">
          <a:solidFill>
            <a:schemeClr val="tx1"/>
          </a:solidFill>
          <a:latin typeface="+mn-lt"/>
          <a:ea typeface="+mn-ea"/>
          <a:cs typeface="+mn-cs"/>
        </a:defRPr>
      </a:lvl5pPr>
      <a:lvl6pPr marL="3702394" algn="l" defTabSz="740479" rtl="0" eaLnBrk="1" latinLnBrk="0" hangingPunct="1">
        <a:defRPr sz="2915" kern="1200">
          <a:solidFill>
            <a:schemeClr val="tx1"/>
          </a:solidFill>
          <a:latin typeface="+mn-lt"/>
          <a:ea typeface="+mn-ea"/>
          <a:cs typeface="+mn-cs"/>
        </a:defRPr>
      </a:lvl6pPr>
      <a:lvl7pPr marL="4442873" algn="l" defTabSz="740479" rtl="0" eaLnBrk="1" latinLnBrk="0" hangingPunct="1">
        <a:defRPr sz="2915" kern="1200">
          <a:solidFill>
            <a:schemeClr val="tx1"/>
          </a:solidFill>
          <a:latin typeface="+mn-lt"/>
          <a:ea typeface="+mn-ea"/>
          <a:cs typeface="+mn-cs"/>
        </a:defRPr>
      </a:lvl7pPr>
      <a:lvl8pPr marL="5183352" algn="l" defTabSz="740479" rtl="0" eaLnBrk="1" latinLnBrk="0" hangingPunct="1">
        <a:defRPr sz="2915" kern="1200">
          <a:solidFill>
            <a:schemeClr val="tx1"/>
          </a:solidFill>
          <a:latin typeface="+mn-lt"/>
          <a:ea typeface="+mn-ea"/>
          <a:cs typeface="+mn-cs"/>
        </a:defRPr>
      </a:lvl8pPr>
      <a:lvl9pPr marL="5923831" algn="l" defTabSz="740479" rtl="0" eaLnBrk="1" latinLnBrk="0" hangingPunct="1">
        <a:defRPr sz="291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218883" y="549276"/>
            <a:ext cx="21939885" cy="2286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1218883" y="3200403"/>
            <a:ext cx="21939885" cy="905192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18883" y="12712703"/>
            <a:ext cx="5688118" cy="730250"/>
          </a:xfrm>
          <a:prstGeom prst="rect">
            <a:avLst/>
          </a:prstGeom>
        </p:spPr>
        <p:txBody>
          <a:bodyPr vert="horz" lIns="91440" tIns="45720" rIns="91440" bIns="45720" rtlCol="0" anchor="ctr"/>
          <a:lstStyle>
            <a:lvl1pPr algn="l" fontAlgn="auto">
              <a:spcBef>
                <a:spcPts val="0"/>
              </a:spcBef>
              <a:spcAft>
                <a:spcPts val="0"/>
              </a:spcAft>
              <a:defRPr sz="2399" smtClean="0">
                <a:solidFill>
                  <a:schemeClr val="tx1">
                    <a:tint val="75000"/>
                  </a:schemeClr>
                </a:solidFill>
                <a:latin typeface="+mn-lt"/>
                <a:cs typeface="+mn-cs"/>
              </a:defRPr>
            </a:lvl1pPr>
          </a:lstStyle>
          <a:p>
            <a:pPr>
              <a:defRPr/>
            </a:pPr>
            <a:fld id="{5A3B3C31-B56C-4C27-993D-CE50FD6F6468}" type="datetimeFigureOut">
              <a:rPr lang="en-US"/>
              <a:pPr>
                <a:defRPr/>
              </a:pPr>
              <a:t>12/29/2022</a:t>
            </a:fld>
            <a:endParaRPr lang="en-US"/>
          </a:p>
        </p:txBody>
      </p:sp>
      <p:sp>
        <p:nvSpPr>
          <p:cNvPr id="5" name="Footer Placeholder 4"/>
          <p:cNvSpPr>
            <a:spLocks noGrp="1"/>
          </p:cNvSpPr>
          <p:nvPr>
            <p:ph type="ftr" sz="quarter" idx="3"/>
          </p:nvPr>
        </p:nvSpPr>
        <p:spPr>
          <a:xfrm>
            <a:off x="8329031" y="12712703"/>
            <a:ext cx="7719589" cy="730250"/>
          </a:xfrm>
          <a:prstGeom prst="rect">
            <a:avLst/>
          </a:prstGeom>
        </p:spPr>
        <p:txBody>
          <a:bodyPr vert="horz" lIns="91440" tIns="45720" rIns="91440" bIns="45720" rtlCol="0" anchor="ctr"/>
          <a:lstStyle>
            <a:lvl1pPr algn="ctr" fontAlgn="auto">
              <a:spcBef>
                <a:spcPts val="0"/>
              </a:spcBef>
              <a:spcAft>
                <a:spcPts val="0"/>
              </a:spcAft>
              <a:defRPr sz="2399">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7470649" y="12712703"/>
            <a:ext cx="5688118" cy="730250"/>
          </a:xfrm>
          <a:prstGeom prst="rect">
            <a:avLst/>
          </a:prstGeom>
        </p:spPr>
        <p:txBody>
          <a:bodyPr vert="horz" lIns="91440" tIns="45720" rIns="91440" bIns="45720" rtlCol="0" anchor="ctr"/>
          <a:lstStyle>
            <a:lvl1pPr algn="r" fontAlgn="auto">
              <a:spcBef>
                <a:spcPts val="0"/>
              </a:spcBef>
              <a:spcAft>
                <a:spcPts val="0"/>
              </a:spcAft>
              <a:defRPr sz="2399" smtClean="0">
                <a:solidFill>
                  <a:schemeClr val="tx1">
                    <a:tint val="75000"/>
                  </a:schemeClr>
                </a:solidFill>
                <a:latin typeface="+mn-lt"/>
                <a:cs typeface="+mn-cs"/>
              </a:defRPr>
            </a:lvl1pPr>
          </a:lstStyle>
          <a:p>
            <a:pPr>
              <a:defRPr/>
            </a:pPr>
            <a:fld id="{F8D593D3-8488-452E-8B1F-4FD519421DA5}" type="slidenum">
              <a:rPr lang="en-US"/>
              <a:pPr>
                <a:defRPr/>
              </a:pPr>
              <a:t>‹#›</a:t>
            </a:fld>
            <a:endParaRPr lang="en-US"/>
          </a:p>
        </p:txBody>
      </p:sp>
    </p:spTree>
    <p:extLst>
      <p:ext uri="{BB962C8B-B14F-4D97-AF65-F5344CB8AC3E}">
        <p14:creationId xmlns:p14="http://schemas.microsoft.com/office/powerpoint/2010/main" val="3224489633"/>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 id="2147484060" r:id="rId12"/>
    <p:sldLayoutId id="2147484061" r:id="rId13"/>
  </p:sldLayoutIdLst>
  <p:txStyles>
    <p:titleStyle>
      <a:lvl1pPr algn="ctr" rtl="0" fontAlgn="base">
        <a:spcBef>
          <a:spcPct val="0"/>
        </a:spcBef>
        <a:spcAft>
          <a:spcPct val="0"/>
        </a:spcAft>
        <a:defRPr sz="8798" kern="1200">
          <a:solidFill>
            <a:schemeClr val="tx1"/>
          </a:solidFill>
          <a:latin typeface="+mj-lt"/>
          <a:ea typeface="+mj-ea"/>
          <a:cs typeface="+mj-cs"/>
        </a:defRPr>
      </a:lvl1pPr>
      <a:lvl2pPr algn="ctr" rtl="0" fontAlgn="base">
        <a:spcBef>
          <a:spcPct val="0"/>
        </a:spcBef>
        <a:spcAft>
          <a:spcPct val="0"/>
        </a:spcAft>
        <a:defRPr sz="8798">
          <a:solidFill>
            <a:schemeClr val="tx1"/>
          </a:solidFill>
          <a:latin typeface="Calibri" pitchFamily="34" charset="0"/>
        </a:defRPr>
      </a:lvl2pPr>
      <a:lvl3pPr algn="ctr" rtl="0" fontAlgn="base">
        <a:spcBef>
          <a:spcPct val="0"/>
        </a:spcBef>
        <a:spcAft>
          <a:spcPct val="0"/>
        </a:spcAft>
        <a:defRPr sz="8798">
          <a:solidFill>
            <a:schemeClr val="tx1"/>
          </a:solidFill>
          <a:latin typeface="Calibri" pitchFamily="34" charset="0"/>
        </a:defRPr>
      </a:lvl3pPr>
      <a:lvl4pPr algn="ctr" rtl="0" fontAlgn="base">
        <a:spcBef>
          <a:spcPct val="0"/>
        </a:spcBef>
        <a:spcAft>
          <a:spcPct val="0"/>
        </a:spcAft>
        <a:defRPr sz="8798">
          <a:solidFill>
            <a:schemeClr val="tx1"/>
          </a:solidFill>
          <a:latin typeface="Calibri" pitchFamily="34" charset="0"/>
        </a:defRPr>
      </a:lvl4pPr>
      <a:lvl5pPr algn="ctr" rtl="0" fontAlgn="base">
        <a:spcBef>
          <a:spcPct val="0"/>
        </a:spcBef>
        <a:spcAft>
          <a:spcPct val="0"/>
        </a:spcAft>
        <a:defRPr sz="8798">
          <a:solidFill>
            <a:schemeClr val="tx1"/>
          </a:solidFill>
          <a:latin typeface="Calibri" pitchFamily="34" charset="0"/>
        </a:defRPr>
      </a:lvl5pPr>
      <a:lvl6pPr marL="914171" algn="ctr" rtl="0" fontAlgn="base">
        <a:spcBef>
          <a:spcPct val="0"/>
        </a:spcBef>
        <a:spcAft>
          <a:spcPct val="0"/>
        </a:spcAft>
        <a:defRPr sz="8798">
          <a:solidFill>
            <a:schemeClr val="tx1"/>
          </a:solidFill>
          <a:latin typeface="Calibri" pitchFamily="34" charset="0"/>
        </a:defRPr>
      </a:lvl6pPr>
      <a:lvl7pPr marL="1828343" algn="ctr" rtl="0" fontAlgn="base">
        <a:spcBef>
          <a:spcPct val="0"/>
        </a:spcBef>
        <a:spcAft>
          <a:spcPct val="0"/>
        </a:spcAft>
        <a:defRPr sz="8798">
          <a:solidFill>
            <a:schemeClr val="tx1"/>
          </a:solidFill>
          <a:latin typeface="Calibri" pitchFamily="34" charset="0"/>
        </a:defRPr>
      </a:lvl7pPr>
      <a:lvl8pPr marL="2742514" algn="ctr" rtl="0" fontAlgn="base">
        <a:spcBef>
          <a:spcPct val="0"/>
        </a:spcBef>
        <a:spcAft>
          <a:spcPct val="0"/>
        </a:spcAft>
        <a:defRPr sz="8798">
          <a:solidFill>
            <a:schemeClr val="tx1"/>
          </a:solidFill>
          <a:latin typeface="Calibri" pitchFamily="34" charset="0"/>
        </a:defRPr>
      </a:lvl8pPr>
      <a:lvl9pPr marL="3656686" algn="ctr" rtl="0" fontAlgn="base">
        <a:spcBef>
          <a:spcPct val="0"/>
        </a:spcBef>
        <a:spcAft>
          <a:spcPct val="0"/>
        </a:spcAft>
        <a:defRPr sz="8798">
          <a:solidFill>
            <a:schemeClr val="tx1"/>
          </a:solidFill>
          <a:latin typeface="Calibri" pitchFamily="34" charset="0"/>
        </a:defRPr>
      </a:lvl9pPr>
    </p:titleStyle>
    <p:bodyStyle>
      <a:lvl1pPr marL="685629" indent="-685629" algn="l" rtl="0" fontAlgn="base">
        <a:spcBef>
          <a:spcPct val="20000"/>
        </a:spcBef>
        <a:spcAft>
          <a:spcPct val="0"/>
        </a:spcAft>
        <a:buFont typeface="Arial" charset="0"/>
        <a:buChar char="•"/>
        <a:defRPr sz="6398" kern="1200">
          <a:solidFill>
            <a:schemeClr val="tx1"/>
          </a:solidFill>
          <a:latin typeface="+mn-lt"/>
          <a:ea typeface="+mn-ea"/>
          <a:cs typeface="+mn-cs"/>
        </a:defRPr>
      </a:lvl1pPr>
      <a:lvl2pPr marL="1485529" indent="-571357" algn="l" rtl="0" fontAlgn="base">
        <a:spcBef>
          <a:spcPct val="20000"/>
        </a:spcBef>
        <a:spcAft>
          <a:spcPct val="0"/>
        </a:spcAft>
        <a:buFont typeface="Arial" charset="0"/>
        <a:buChar char="–"/>
        <a:defRPr sz="5599" kern="1200">
          <a:solidFill>
            <a:schemeClr val="tx1"/>
          </a:solidFill>
          <a:latin typeface="+mn-lt"/>
          <a:ea typeface="+mn-ea"/>
          <a:cs typeface="+mn-cs"/>
        </a:defRPr>
      </a:lvl2pPr>
      <a:lvl3pPr marL="2285429" indent="-457086" algn="l" rtl="0" fontAlgn="base">
        <a:spcBef>
          <a:spcPct val="20000"/>
        </a:spcBef>
        <a:spcAft>
          <a:spcPct val="0"/>
        </a:spcAft>
        <a:buFont typeface="Arial" charset="0"/>
        <a:buChar char="•"/>
        <a:defRPr sz="4799" kern="1200">
          <a:solidFill>
            <a:schemeClr val="tx1"/>
          </a:solidFill>
          <a:latin typeface="+mn-lt"/>
          <a:ea typeface="+mn-ea"/>
          <a:cs typeface="+mn-cs"/>
        </a:defRPr>
      </a:lvl3pPr>
      <a:lvl4pPr marL="3199600" indent="-457086" algn="l" rtl="0" fontAlgn="base">
        <a:spcBef>
          <a:spcPct val="20000"/>
        </a:spcBef>
        <a:spcAft>
          <a:spcPct val="0"/>
        </a:spcAft>
        <a:buFont typeface="Arial" charset="0"/>
        <a:buChar char="–"/>
        <a:defRPr sz="3999" kern="1200">
          <a:solidFill>
            <a:schemeClr val="tx1"/>
          </a:solidFill>
          <a:latin typeface="+mn-lt"/>
          <a:ea typeface="+mn-ea"/>
          <a:cs typeface="+mn-cs"/>
        </a:defRPr>
      </a:lvl4pPr>
      <a:lvl5pPr marL="4113771" indent="-457086" algn="l" rtl="0" fontAlgn="base">
        <a:spcBef>
          <a:spcPct val="20000"/>
        </a:spcBef>
        <a:spcAft>
          <a:spcPct val="0"/>
        </a:spcAft>
        <a:buFont typeface="Arial" charset="0"/>
        <a:buChar char="»"/>
        <a:defRPr sz="3999" kern="1200">
          <a:solidFill>
            <a:schemeClr val="tx1"/>
          </a:solidFill>
          <a:latin typeface="+mn-lt"/>
          <a:ea typeface="+mn-ea"/>
          <a:cs typeface="+mn-cs"/>
        </a:defRPr>
      </a:lvl5pPr>
      <a:lvl6pPr marL="5027943" indent="-457086" algn="l" defTabSz="1828343" rtl="0" eaLnBrk="1" latinLnBrk="0" hangingPunct="1">
        <a:spcBef>
          <a:spcPct val="20000"/>
        </a:spcBef>
        <a:buFont typeface="Arial" pitchFamily="34" charset="0"/>
        <a:buChar char="•"/>
        <a:defRPr sz="3999" kern="1200">
          <a:solidFill>
            <a:schemeClr val="tx1"/>
          </a:solidFill>
          <a:latin typeface="+mn-lt"/>
          <a:ea typeface="+mn-ea"/>
          <a:cs typeface="+mn-cs"/>
        </a:defRPr>
      </a:lvl6pPr>
      <a:lvl7pPr marL="5942114" indent="-457086" algn="l" defTabSz="1828343" rtl="0" eaLnBrk="1" latinLnBrk="0" hangingPunct="1">
        <a:spcBef>
          <a:spcPct val="20000"/>
        </a:spcBef>
        <a:buFont typeface="Arial" pitchFamily="34" charset="0"/>
        <a:buChar char="•"/>
        <a:defRPr sz="3999" kern="1200">
          <a:solidFill>
            <a:schemeClr val="tx1"/>
          </a:solidFill>
          <a:latin typeface="+mn-lt"/>
          <a:ea typeface="+mn-ea"/>
          <a:cs typeface="+mn-cs"/>
        </a:defRPr>
      </a:lvl7pPr>
      <a:lvl8pPr marL="6856286" indent="-457086" algn="l" defTabSz="1828343" rtl="0" eaLnBrk="1" latinLnBrk="0" hangingPunct="1">
        <a:spcBef>
          <a:spcPct val="20000"/>
        </a:spcBef>
        <a:buFont typeface="Arial" pitchFamily="34" charset="0"/>
        <a:buChar char="•"/>
        <a:defRPr sz="3999" kern="1200">
          <a:solidFill>
            <a:schemeClr val="tx1"/>
          </a:solidFill>
          <a:latin typeface="+mn-lt"/>
          <a:ea typeface="+mn-ea"/>
          <a:cs typeface="+mn-cs"/>
        </a:defRPr>
      </a:lvl8pPr>
      <a:lvl9pPr marL="7770457" indent="-457086" algn="l" defTabSz="1828343" rtl="0" eaLnBrk="1" latinLnBrk="0" hangingPunct="1">
        <a:spcBef>
          <a:spcPct val="20000"/>
        </a:spcBef>
        <a:buFont typeface="Arial" pitchFamily="34" charset="0"/>
        <a:buChar char="•"/>
        <a:defRPr sz="39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5.jpeg"/><Relationship Id="rId2" Type="http://schemas.openxmlformats.org/officeDocument/2006/relationships/image" Target="../media/image21.png"/><Relationship Id="rId1" Type="http://schemas.openxmlformats.org/officeDocument/2006/relationships/slideLayout" Target="../slideLayouts/slideLayout12.xml"/><Relationship Id="rId6" Type="http://schemas.openxmlformats.org/officeDocument/2006/relationships/image" Target="../media/image20.jpeg"/><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 Id="rId9"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4.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1.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0.png"/><Relationship Id="rId2"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45.png"/><Relationship Id="rId11" Type="http://schemas.openxmlformats.org/officeDocument/2006/relationships/image" Target="../media/image49.png"/><Relationship Id="rId5" Type="http://schemas.openxmlformats.org/officeDocument/2006/relationships/image" Target="../media/image44.png"/><Relationship Id="rId10" Type="http://schemas.openxmlformats.org/officeDocument/2006/relationships/image" Target="../media/image18.jpe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3.png"/><Relationship Id="rId1" Type="http://schemas.openxmlformats.org/officeDocument/2006/relationships/slideLayout" Target="../slideLayouts/slideLayout3.xml"/><Relationship Id="rId4" Type="http://schemas.openxmlformats.org/officeDocument/2006/relationships/image" Target="../media/image54.jpe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8" y="0"/>
            <a:ext cx="24377650" cy="13714214"/>
          </a:xfrm>
          <a:prstGeom prst="rect">
            <a:avLst/>
          </a:prstGeom>
        </p:spPr>
      </p:pic>
      <p:sp>
        <p:nvSpPr>
          <p:cNvPr id="45058" name="Slide Number Placeholder 7"/>
          <p:cNvSpPr>
            <a:spLocks noGrp="1"/>
          </p:cNvSpPr>
          <p:nvPr>
            <p:ph type="sldNum" sz="quarter" idx="4294967295"/>
          </p:nvPr>
        </p:nvSpPr>
        <p:spPr bwMode="auto">
          <a:xfrm>
            <a:off x="20111561" y="12987330"/>
            <a:ext cx="4266089" cy="72688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1485529" indent="-571357">
              <a:defRPr>
                <a:solidFill>
                  <a:schemeClr val="tx1"/>
                </a:solidFill>
                <a:latin typeface="Arial" panose="020B0604020202020204" pitchFamily="34" charset="0"/>
                <a:ea typeface="ＭＳ Ｐゴシック" panose="020B0600070205080204" pitchFamily="34" charset="-128"/>
              </a:defRPr>
            </a:lvl2pPr>
            <a:lvl3pPr marL="2285429" indent="-457086">
              <a:defRPr>
                <a:solidFill>
                  <a:schemeClr val="tx1"/>
                </a:solidFill>
                <a:latin typeface="Arial" panose="020B0604020202020204" pitchFamily="34" charset="0"/>
                <a:ea typeface="ＭＳ Ｐゴシック" panose="020B0600070205080204" pitchFamily="34" charset="-128"/>
              </a:defRPr>
            </a:lvl3pPr>
            <a:lvl4pPr marL="3199600" indent="-457086">
              <a:defRPr>
                <a:solidFill>
                  <a:schemeClr val="tx1"/>
                </a:solidFill>
                <a:latin typeface="Arial" panose="020B0604020202020204" pitchFamily="34" charset="0"/>
                <a:ea typeface="ＭＳ Ｐゴシック" panose="020B0600070205080204" pitchFamily="34" charset="-128"/>
              </a:defRPr>
            </a:lvl4pPr>
            <a:lvl5pPr marL="4113771" indent="-457086">
              <a:defRPr>
                <a:solidFill>
                  <a:schemeClr val="tx1"/>
                </a:solidFill>
                <a:latin typeface="Arial" panose="020B0604020202020204" pitchFamily="34" charset="0"/>
                <a:ea typeface="ＭＳ Ｐゴシック" panose="020B0600070205080204" pitchFamily="34" charset="-128"/>
              </a:defRPr>
            </a:lvl5pPr>
            <a:lvl6pPr marL="5027943" indent="-457086" defTabSz="685629"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5942114" indent="-457086" defTabSz="685629"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6856286" indent="-457086" defTabSz="685629"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7770457" indent="-457086" defTabSz="685629"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AF0B9F4-E71B-4B30-8717-436DD1459E6D}" type="slidenum">
              <a:rPr lang="en-US" altLang="en-US" smtClean="0">
                <a:solidFill>
                  <a:srgbClr val="898989"/>
                </a:solidFill>
                <a:latin typeface="Helvetica" panose="020B0604020202020204" pitchFamily="34" charset="0"/>
              </a:rPr>
              <a:pPr/>
              <a:t>1</a:t>
            </a:fld>
            <a:endParaRPr lang="en-US" altLang="en-US">
              <a:solidFill>
                <a:srgbClr val="898989"/>
              </a:solidFill>
              <a:latin typeface="Helvetica" panose="020B0604020202020204" pitchFamily="34" charset="0"/>
            </a:endParaRPr>
          </a:p>
        </p:txBody>
      </p:sp>
      <p:sp>
        <p:nvSpPr>
          <p:cNvPr id="8" name="Title 5"/>
          <p:cNvSpPr txBox="1">
            <a:spLocks/>
          </p:cNvSpPr>
          <p:nvPr/>
        </p:nvSpPr>
        <p:spPr bwMode="auto">
          <a:xfrm>
            <a:off x="15548" y="4240844"/>
            <a:ext cx="24346554" cy="4934781"/>
          </a:xfrm>
          <a:prstGeom prst="rect">
            <a:avLst/>
          </a:prstGeom>
          <a:noFill/>
          <a:ln w="9525">
            <a:noFill/>
            <a:miter lim="800000"/>
            <a:headEnd/>
            <a:tailEnd/>
          </a:ln>
        </p:spPr>
        <p:txBody>
          <a:bodyPr anchor="ctr"/>
          <a:lstStyle>
            <a:lvl1pPr>
              <a:spcBef>
                <a:spcPct val="20000"/>
              </a:spcBef>
              <a:buFont typeface="Arial" panose="020B0604020202020204" pitchFamily="34" charset="0"/>
              <a:buChar char="•"/>
              <a:defRPr sz="21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spcBef>
                <a:spcPct val="0"/>
              </a:spcBef>
              <a:spcAft>
                <a:spcPts val="1080"/>
              </a:spcAft>
              <a:buNone/>
              <a:defRPr/>
            </a:pPr>
            <a:r>
              <a:rPr lang="en-US" sz="7998" b="1" spc="20" dirty="0">
                <a:solidFill>
                  <a:srgbClr val="7030A0"/>
                </a:solidFill>
                <a:latin typeface="+mn-lt"/>
                <a:cs typeface="Arial"/>
              </a:rPr>
              <a:t>THAM LUẬN</a:t>
            </a:r>
          </a:p>
          <a:p>
            <a:pPr algn="ctr">
              <a:spcBef>
                <a:spcPct val="0"/>
              </a:spcBef>
              <a:spcAft>
                <a:spcPts val="1080"/>
              </a:spcAft>
              <a:buNone/>
              <a:defRPr/>
            </a:pPr>
            <a:r>
              <a:rPr lang="vi-VN" sz="6000" b="1" dirty="0"/>
              <a:t>“ ĐƯA SẢN PHẨM NÔNG NGHIỆP</a:t>
            </a:r>
            <a:br>
              <a:rPr lang="vi-VN" sz="6000" b="1" dirty="0"/>
            </a:br>
            <a:r>
              <a:rPr lang="vi-VN" sz="6000" b="1" dirty="0"/>
              <a:t>LÊN SÀN THƯƠNG MẠI ĐIỆN TỬ </a:t>
            </a:r>
            <a:r>
              <a:rPr lang="vi-VN" sz="6000" b="1" dirty="0">
                <a:solidFill>
                  <a:srgbClr val="00B050"/>
                </a:solidFill>
              </a:rPr>
              <a:t>POSTMART.VN</a:t>
            </a:r>
            <a:br>
              <a:rPr lang="vi-VN" sz="6000" b="1" dirty="0"/>
            </a:br>
            <a:r>
              <a:rPr lang="vi-VN" sz="6000" b="1" dirty="0"/>
              <a:t>THÚC ĐẨY KINH TẾ SỐ NÔNG NGHIỆP, NÔNG THÔN</a:t>
            </a:r>
            <a:r>
              <a:rPr lang="en-US" sz="6000" b="1" dirty="0"/>
              <a:t>”</a:t>
            </a:r>
            <a:endParaRPr lang="en-US" altLang="en-US" sz="5999" b="1" dirty="0">
              <a:solidFill>
                <a:srgbClr val="7030A0"/>
              </a:solidFill>
              <a:effectLst>
                <a:outerShdw blurRad="38100" dist="38100" dir="2700000" algn="tl">
                  <a:srgbClr val="C0C0C0"/>
                </a:outerShdw>
              </a:effectLst>
              <a:latin typeface="+mn-lt"/>
            </a:endParaRPr>
          </a:p>
        </p:txBody>
      </p:sp>
      <p:sp>
        <p:nvSpPr>
          <p:cNvPr id="4100" name="Title 5"/>
          <p:cNvSpPr txBox="1">
            <a:spLocks/>
          </p:cNvSpPr>
          <p:nvPr/>
        </p:nvSpPr>
        <p:spPr bwMode="auto">
          <a:xfrm>
            <a:off x="6551493" y="11581177"/>
            <a:ext cx="10969943" cy="732175"/>
          </a:xfrm>
          <a:prstGeom prst="rect">
            <a:avLst/>
          </a:prstGeom>
          <a:noFill/>
          <a:ln>
            <a:noFill/>
          </a:ln>
        </p:spPr>
        <p:txBody>
          <a:bodyPr anchor="ctr"/>
          <a:lstStyle>
            <a:lvl1pPr>
              <a:spcBef>
                <a:spcPct val="20000"/>
              </a:spcBef>
              <a:buFont typeface="Arial" panose="020B0604020202020204" pitchFamily="34" charset="0"/>
              <a:buChar char="•"/>
              <a:defRPr sz="21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eaLnBrk="1" hangingPunct="1">
              <a:spcBef>
                <a:spcPct val="0"/>
              </a:spcBef>
              <a:buFontTx/>
              <a:buNone/>
              <a:defRPr/>
            </a:pPr>
            <a:r>
              <a:rPr lang="en-US" altLang="en-US" sz="3999" b="1" i="1" dirty="0">
                <a:solidFill>
                  <a:schemeClr val="tx2"/>
                </a:solidFill>
              </a:rPr>
              <a:t>Lai </a:t>
            </a:r>
            <a:r>
              <a:rPr lang="en-US" altLang="en-US" sz="3999" b="1" i="1" dirty="0" err="1">
                <a:solidFill>
                  <a:schemeClr val="tx2"/>
                </a:solidFill>
              </a:rPr>
              <a:t>Châu</a:t>
            </a:r>
            <a:r>
              <a:rPr lang="en-US" altLang="en-US" sz="3999" b="1" i="1" dirty="0">
                <a:solidFill>
                  <a:schemeClr val="tx2"/>
                </a:solidFill>
              </a:rPr>
              <a:t>, </a:t>
            </a:r>
            <a:r>
              <a:rPr lang="en-US" altLang="en-US" sz="3999" b="1" i="1" dirty="0" err="1">
                <a:solidFill>
                  <a:schemeClr val="tx2"/>
                </a:solidFill>
              </a:rPr>
              <a:t>ngày</a:t>
            </a:r>
            <a:r>
              <a:rPr lang="en-US" altLang="en-US" sz="3999" b="1" i="1" dirty="0">
                <a:solidFill>
                  <a:schemeClr val="tx2"/>
                </a:solidFill>
              </a:rPr>
              <a:t>  30 </a:t>
            </a:r>
            <a:r>
              <a:rPr lang="en-US" altLang="en-US" sz="3999" b="1" i="1" dirty="0" err="1">
                <a:solidFill>
                  <a:schemeClr val="tx2"/>
                </a:solidFill>
              </a:rPr>
              <a:t>tháng</a:t>
            </a:r>
            <a:r>
              <a:rPr lang="en-US" altLang="en-US" sz="3999" b="1" i="1" dirty="0">
                <a:solidFill>
                  <a:schemeClr val="tx2"/>
                </a:solidFill>
              </a:rPr>
              <a:t> 12 </a:t>
            </a:r>
            <a:r>
              <a:rPr lang="en-US" altLang="en-US" sz="3999" b="1" i="1" dirty="0" err="1">
                <a:solidFill>
                  <a:schemeClr val="tx2"/>
                </a:solidFill>
              </a:rPr>
              <a:t>năm</a:t>
            </a:r>
            <a:r>
              <a:rPr lang="en-US" altLang="en-US" sz="3999" b="1" i="1" dirty="0">
                <a:solidFill>
                  <a:schemeClr val="tx2"/>
                </a:solidFill>
              </a:rPr>
              <a:t> 2022</a:t>
            </a:r>
          </a:p>
        </p:txBody>
      </p:sp>
      <p:sp>
        <p:nvSpPr>
          <p:cNvPr id="10" name="Title 5"/>
          <p:cNvSpPr txBox="1">
            <a:spLocks/>
          </p:cNvSpPr>
          <p:nvPr/>
        </p:nvSpPr>
        <p:spPr bwMode="auto">
          <a:xfrm>
            <a:off x="4151818" y="1055600"/>
            <a:ext cx="16074013" cy="347048"/>
          </a:xfrm>
          <a:prstGeom prst="rect">
            <a:avLst/>
          </a:prstGeom>
          <a:noFill/>
          <a:ln w="9525">
            <a:noFill/>
            <a:miter lim="800000"/>
            <a:headEnd/>
            <a:tailEnd/>
          </a:ln>
        </p:spPr>
        <p:txBody>
          <a:bodyPr anchor="ctr"/>
          <a:lstStyle>
            <a:lvl1pPr>
              <a:spcBef>
                <a:spcPct val="20000"/>
              </a:spcBef>
              <a:buFont typeface="Arial" panose="020B0604020202020204" pitchFamily="34" charset="0"/>
              <a:buChar char="•"/>
              <a:defRPr sz="21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342900" eaLnBrk="0" fontAlgn="base" hangingPunct="0">
              <a:spcBef>
                <a:spcPct val="20000"/>
              </a:spcBef>
              <a:spcAft>
                <a:spcPct val="0"/>
              </a:spcAft>
              <a:buFont typeface="Arial" panose="020B0604020202020204" pitchFamily="34" charset="0"/>
              <a:buChar char="»"/>
              <a:defRPr sz="10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spcBef>
                <a:spcPct val="0"/>
              </a:spcBef>
              <a:spcAft>
                <a:spcPts val="1080"/>
              </a:spcAft>
              <a:buNone/>
              <a:defRPr/>
            </a:pPr>
            <a:endParaRPr lang="en-US" altLang="en-US" sz="4999" b="1" dirty="0">
              <a:solidFill>
                <a:schemeClr val="tx2"/>
              </a:solidFill>
              <a:effectLst>
                <a:outerShdw blurRad="38100" dist="38100" dir="2700000" algn="tl">
                  <a:srgbClr val="C0C0C0"/>
                </a:outerShdw>
              </a:effectLst>
            </a:endParaRPr>
          </a:p>
          <a:p>
            <a:pPr algn="ctr">
              <a:spcBef>
                <a:spcPct val="0"/>
              </a:spcBef>
              <a:spcAft>
                <a:spcPts val="1080"/>
              </a:spcAft>
              <a:buNone/>
              <a:defRPr/>
            </a:pPr>
            <a:endParaRPr lang="en-US" altLang="en-US" sz="4999" b="1" dirty="0">
              <a:solidFill>
                <a:schemeClr val="tx2"/>
              </a:solidFill>
              <a:effectLst>
                <a:outerShdw blurRad="38100" dist="38100" dir="2700000" algn="tl">
                  <a:srgbClr val="C0C0C0"/>
                </a:outerShdw>
              </a:effectLst>
            </a:endParaRPr>
          </a:p>
          <a:p>
            <a:pPr algn="ctr">
              <a:spcBef>
                <a:spcPct val="0"/>
              </a:spcBef>
              <a:spcAft>
                <a:spcPts val="1080"/>
              </a:spcAft>
              <a:buNone/>
              <a:defRPr/>
            </a:pPr>
            <a:r>
              <a:rPr lang="en-US" altLang="en-US" sz="4999" dirty="0">
                <a:solidFill>
                  <a:schemeClr val="tx2"/>
                </a:solidFill>
                <a:effectLst>
                  <a:outerShdw blurRad="38100" dist="38100" dir="2700000" algn="tl">
                    <a:srgbClr val="C0C0C0"/>
                  </a:outerShdw>
                </a:effectLst>
              </a:rPr>
              <a:t>TỔNG CÔNG TY BƯU ĐIỆN VIỆT NAM</a:t>
            </a:r>
          </a:p>
          <a:p>
            <a:pPr algn="ctr">
              <a:spcBef>
                <a:spcPct val="0"/>
              </a:spcBef>
              <a:spcAft>
                <a:spcPts val="1080"/>
              </a:spcAft>
              <a:buNone/>
              <a:defRPr/>
            </a:pPr>
            <a:r>
              <a:rPr lang="en-US" altLang="en-US" sz="4999" b="1" dirty="0">
                <a:solidFill>
                  <a:schemeClr val="tx2"/>
                </a:solidFill>
                <a:effectLst>
                  <a:outerShdw blurRad="38100" dist="38100" dir="2700000" algn="tl">
                    <a:srgbClr val="C0C0C0"/>
                  </a:outerShdw>
                </a:effectLst>
              </a:rPr>
              <a:t>BƯU ĐIỆN TỈNH LAI CHÂU</a:t>
            </a:r>
          </a:p>
        </p:txBody>
      </p:sp>
    </p:spTree>
    <p:extLst>
      <p:ext uri="{BB962C8B-B14F-4D97-AF65-F5344CB8AC3E}">
        <p14:creationId xmlns:p14="http://schemas.microsoft.com/office/powerpoint/2010/main" val="2753463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576399" y="551197"/>
            <a:ext cx="13805762" cy="3046942"/>
            <a:chOff x="10846208" y="5639129"/>
            <a:chExt cx="11734465" cy="2364654"/>
          </a:xfrm>
        </p:grpSpPr>
        <p:sp>
          <p:nvSpPr>
            <p:cNvPr id="22" name="Rectangle 21"/>
            <p:cNvSpPr/>
            <p:nvPr/>
          </p:nvSpPr>
          <p:spPr>
            <a:xfrm>
              <a:off x="10846208" y="5639129"/>
              <a:ext cx="11428978" cy="1265912"/>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spAutoFit/>
            </a:bodyPr>
            <a:lstStyle/>
            <a:p>
              <a:pPr>
                <a:tabLst>
                  <a:tab pos="338138" algn="l"/>
                </a:tabLst>
              </a:pPr>
              <a:r>
                <a:rPr lang="en-US" sz="9000" dirty="0">
                  <a:solidFill>
                    <a:schemeClr val="accent1"/>
                  </a:solidFill>
                  <a:latin typeface="Lato Black"/>
                  <a:cs typeface="Lato Black"/>
                </a:rPr>
                <a:t>3. </a:t>
              </a:r>
              <a:r>
                <a:rPr lang="vi-VN" sz="9000" dirty="0">
                  <a:solidFill>
                    <a:schemeClr val="accent1"/>
                  </a:solidFill>
                  <a:latin typeface="Lato Black"/>
                  <a:cs typeface="Lato Black"/>
                </a:rPr>
                <a:t>GIỚI THIỆU</a:t>
              </a:r>
              <a:endParaRPr lang="en-US" sz="9000" dirty="0">
                <a:solidFill>
                  <a:schemeClr val="accent1"/>
                </a:solidFill>
                <a:latin typeface="Lato Light"/>
                <a:cs typeface="Lato Light"/>
              </a:endParaRPr>
            </a:p>
          </p:txBody>
        </p:sp>
        <p:sp>
          <p:nvSpPr>
            <p:cNvPr id="23" name="Rectangle 22"/>
            <p:cNvSpPr/>
            <p:nvPr/>
          </p:nvSpPr>
          <p:spPr>
            <a:xfrm>
              <a:off x="10846208" y="6927701"/>
              <a:ext cx="11734465" cy="668768"/>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vi-VN" sz="4000" i="1">
                  <a:solidFill>
                    <a:schemeClr val="accent5">
                      <a:lumMod val="75000"/>
                    </a:schemeClr>
                  </a:solidFill>
                  <a:latin typeface="Lato Light"/>
                  <a:cs typeface="Lato Light"/>
                </a:rPr>
                <a:t>Sàn giao dịch Thương mại Điện tử </a:t>
              </a:r>
              <a:r>
                <a:rPr lang="en-US" sz="4000" i="1">
                  <a:solidFill>
                    <a:schemeClr val="accent5">
                      <a:lumMod val="75000"/>
                    </a:schemeClr>
                  </a:solidFill>
                  <a:latin typeface="Lato Light"/>
                  <a:cs typeface="Lato Light"/>
                </a:rPr>
                <a:t>Postmart.vn</a:t>
              </a:r>
            </a:p>
          </p:txBody>
        </p:sp>
        <p:sp>
          <p:nvSpPr>
            <p:cNvPr id="24" name="Rectangle 23"/>
            <p:cNvSpPr/>
            <p:nvPr/>
          </p:nvSpPr>
          <p:spPr>
            <a:xfrm flipV="1">
              <a:off x="11150825" y="7934058"/>
              <a:ext cx="3851547" cy="6972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id="{B610B1F1-1E97-402A-AD7C-2C07CA0E130A}"/>
              </a:ext>
            </a:extLst>
          </p:cNvPr>
          <p:cNvSpPr/>
          <p:nvPr/>
        </p:nvSpPr>
        <p:spPr>
          <a:xfrm>
            <a:off x="9070275" y="8062517"/>
            <a:ext cx="5567755" cy="149352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stretch>
            <a:fillRect/>
          </a:stretch>
        </p:blipFill>
        <p:spPr>
          <a:xfrm>
            <a:off x="4087698" y="4033134"/>
            <a:ext cx="16703311" cy="8615710"/>
          </a:xfrm>
          <a:prstGeom prst="rect">
            <a:avLst/>
          </a:prstGeom>
        </p:spPr>
      </p:pic>
      <p:pic>
        <p:nvPicPr>
          <p:cNvPr id="12" name="Hình ảnh 11" descr="Ảnh có chứa văn bản, mẫu họa&#10;&#10;Mô tả được tạo tự động">
            <a:extLst>
              <a:ext uri="{FF2B5EF4-FFF2-40B4-BE49-F238E27FC236}">
                <a16:creationId xmlns:a16="http://schemas.microsoft.com/office/drawing/2014/main" id="{92256D8F-9CC7-4840-9635-74419E81AAD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9036288" y="399699"/>
            <a:ext cx="4874009" cy="1273240"/>
          </a:xfrm>
          <a:prstGeom prst="rect">
            <a:avLst/>
          </a:prstGeom>
        </p:spPr>
      </p:pic>
    </p:spTree>
    <p:extLst>
      <p:ext uri="{BB962C8B-B14F-4D97-AF65-F5344CB8AC3E}">
        <p14:creationId xmlns:p14="http://schemas.microsoft.com/office/powerpoint/2010/main" val="2930427820"/>
      </p:ext>
    </p:extLst>
  </p:cSld>
  <p:clrMapOvr>
    <a:masterClrMapping/>
  </p:clrMapOvr>
  <p:transition spd="slow" advClick="0" advTm="2000">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64424" y="403412"/>
            <a:ext cx="15813741" cy="2631490"/>
          </a:xfrm>
          <a:prstGeom prst="rect">
            <a:avLst/>
          </a:prstGeom>
          <a:noFill/>
        </p:spPr>
        <p:txBody>
          <a:bodyPr wrap="square" rtlCol="0">
            <a:spAutoFit/>
          </a:bodyPr>
          <a:lstStyle/>
          <a:p>
            <a:pPr algn="ctr"/>
            <a:r>
              <a:rPr lang="en-US" sz="5500" b="1">
                <a:solidFill>
                  <a:schemeClr val="accent1"/>
                </a:solidFill>
                <a:cs typeface="Lato Light"/>
              </a:rPr>
              <a:t>POSTMART.VN LÀ GÌ</a:t>
            </a:r>
          </a:p>
          <a:p>
            <a:pPr algn="ctr"/>
            <a:endParaRPr lang="en-US" sz="5500" b="1">
              <a:solidFill>
                <a:schemeClr val="accent1"/>
              </a:solidFill>
            </a:endParaRPr>
          </a:p>
          <a:p>
            <a:pPr algn="ctr"/>
            <a:endParaRPr lang="en-US" sz="5500" b="1"/>
          </a:p>
        </p:txBody>
      </p:sp>
      <p:cxnSp>
        <p:nvCxnSpPr>
          <p:cNvPr id="6" name="Straight Connector 5"/>
          <p:cNvCxnSpPr/>
          <p:nvPr/>
        </p:nvCxnSpPr>
        <p:spPr>
          <a:xfrm>
            <a:off x="6915374" y="1499831"/>
            <a:ext cx="1091184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464423" y="12141279"/>
            <a:ext cx="15813741" cy="995082"/>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tabLst>
                <a:tab pos="338138" algn="l"/>
              </a:tabLst>
            </a:pPr>
            <a:r>
              <a:rPr lang="en-US" b="1" i="1">
                <a:solidFill>
                  <a:srgbClr val="000000"/>
                </a:solidFill>
                <a:cs typeface="Lato Light"/>
              </a:rPr>
              <a:t>“</a:t>
            </a:r>
            <a:r>
              <a:rPr lang="vi-VN" b="1" i="1">
                <a:solidFill>
                  <a:srgbClr val="000000"/>
                </a:solidFill>
                <a:cs typeface="Lato Light"/>
              </a:rPr>
              <a:t>Chúng tôi tự hào được mang sứ mệnh phục vụ cộng đồng</a:t>
            </a:r>
            <a:r>
              <a:rPr lang="en-US" b="1" i="1">
                <a:solidFill>
                  <a:srgbClr val="000000"/>
                </a:solidFill>
                <a:cs typeface="Lato Light"/>
              </a:rPr>
              <a:t>”</a:t>
            </a:r>
          </a:p>
        </p:txBody>
      </p:sp>
      <p:sp>
        <p:nvSpPr>
          <p:cNvPr id="11" name="TextBox 10"/>
          <p:cNvSpPr txBox="1"/>
          <p:nvPr/>
        </p:nvSpPr>
        <p:spPr>
          <a:xfrm>
            <a:off x="2101327" y="1672939"/>
            <a:ext cx="9628094" cy="9941183"/>
          </a:xfrm>
          <a:prstGeom prst="rect">
            <a:avLst/>
          </a:prstGeom>
          <a:noFill/>
        </p:spPr>
        <p:txBody>
          <a:bodyPr wrap="square" rtlCol="0">
            <a:spAutoFit/>
          </a:bodyPr>
          <a:lstStyle/>
          <a:p>
            <a:pPr algn="just">
              <a:spcBef>
                <a:spcPts val="600"/>
              </a:spcBef>
              <a:spcAft>
                <a:spcPts val="600"/>
              </a:spcAft>
            </a:pPr>
            <a:endParaRPr lang="en-US" sz="4000">
              <a:solidFill>
                <a:srgbClr val="000000"/>
              </a:solidFill>
              <a:sym typeface="Wingdings"/>
            </a:endParaRPr>
          </a:p>
          <a:p>
            <a:pPr marL="571500" indent="-571500" algn="just">
              <a:spcBef>
                <a:spcPts val="600"/>
              </a:spcBef>
              <a:spcAft>
                <a:spcPts val="600"/>
              </a:spcAft>
              <a:buFont typeface="Wingdings"/>
              <a:buChar char="F"/>
            </a:pPr>
            <a:r>
              <a:rPr lang="vi-VN" sz="4000" b="1">
                <a:solidFill>
                  <a:srgbClr val="000000"/>
                </a:solidFill>
              </a:rPr>
              <a:t>POSTMART</a:t>
            </a:r>
            <a:r>
              <a:rPr lang="en-US" sz="4000" b="1">
                <a:solidFill>
                  <a:srgbClr val="000000"/>
                </a:solidFill>
              </a:rPr>
              <a:t>.VN</a:t>
            </a:r>
            <a:r>
              <a:rPr lang="vi-VN" sz="4000">
                <a:solidFill>
                  <a:srgbClr val="000000"/>
                </a:solidFill>
              </a:rPr>
              <a:t> là sàn giao dịch thương mại điện tử được sáng lập</a:t>
            </a:r>
            <a:r>
              <a:rPr lang="en-GB" sz="4000">
                <a:solidFill>
                  <a:srgbClr val="000000"/>
                </a:solidFill>
              </a:rPr>
              <a:t> </a:t>
            </a:r>
            <a:r>
              <a:rPr lang="en-GB" sz="4000" err="1">
                <a:solidFill>
                  <a:srgbClr val="000000"/>
                </a:solidFill>
              </a:rPr>
              <a:t>và</a:t>
            </a:r>
            <a:r>
              <a:rPr lang="en-GB" sz="4000">
                <a:solidFill>
                  <a:srgbClr val="000000"/>
                </a:solidFill>
              </a:rPr>
              <a:t> </a:t>
            </a:r>
            <a:r>
              <a:rPr lang="en-GB" sz="4000" err="1">
                <a:solidFill>
                  <a:srgbClr val="000000"/>
                </a:solidFill>
              </a:rPr>
              <a:t>vận</a:t>
            </a:r>
            <a:r>
              <a:rPr lang="en-GB" sz="4000">
                <a:solidFill>
                  <a:srgbClr val="000000"/>
                </a:solidFill>
              </a:rPr>
              <a:t> </a:t>
            </a:r>
            <a:r>
              <a:rPr lang="en-GB" sz="4000" err="1">
                <a:solidFill>
                  <a:srgbClr val="000000"/>
                </a:solidFill>
              </a:rPr>
              <a:t>hành</a:t>
            </a:r>
            <a:r>
              <a:rPr lang="vi-VN" sz="4000">
                <a:solidFill>
                  <a:srgbClr val="000000"/>
                </a:solidFill>
              </a:rPr>
              <a:t> bởi </a:t>
            </a:r>
            <a:r>
              <a:rPr lang="vi-VN" sz="4000" b="1">
                <a:solidFill>
                  <a:srgbClr val="000000"/>
                </a:solidFill>
              </a:rPr>
              <a:t>Tổng Công ty Bưu Điện Việt Nam (V</a:t>
            </a:r>
            <a:r>
              <a:rPr lang="en-US" sz="4000" b="1" err="1">
                <a:solidFill>
                  <a:srgbClr val="000000"/>
                </a:solidFill>
              </a:rPr>
              <a:t>ietnam</a:t>
            </a:r>
            <a:r>
              <a:rPr lang="en-US" sz="4000" b="1">
                <a:solidFill>
                  <a:srgbClr val="000000"/>
                </a:solidFill>
              </a:rPr>
              <a:t> Post</a:t>
            </a:r>
            <a:r>
              <a:rPr lang="vi-VN" sz="4000" b="1">
                <a:solidFill>
                  <a:srgbClr val="000000"/>
                </a:solidFill>
              </a:rPr>
              <a:t>)</a:t>
            </a:r>
            <a:r>
              <a:rPr lang="vi-VN" sz="4000">
                <a:solidFill>
                  <a:srgbClr val="000000"/>
                </a:solidFill>
              </a:rPr>
              <a:t>.</a:t>
            </a:r>
            <a:endParaRPr lang="en-US" sz="4000">
              <a:solidFill>
                <a:srgbClr val="000000"/>
              </a:solidFill>
            </a:endParaRPr>
          </a:p>
          <a:p>
            <a:pPr marL="571500" indent="-571500" algn="just">
              <a:spcBef>
                <a:spcPts val="600"/>
              </a:spcBef>
              <a:spcAft>
                <a:spcPts val="600"/>
              </a:spcAft>
              <a:buFont typeface="Wingdings"/>
              <a:buChar char="F"/>
            </a:pPr>
            <a:r>
              <a:rPr lang="en-US" sz="4000" b="1">
                <a:solidFill>
                  <a:srgbClr val="000000"/>
                </a:solidFill>
              </a:rPr>
              <a:t>Ra </a:t>
            </a:r>
            <a:r>
              <a:rPr lang="vi-VN" sz="4000" b="1">
                <a:solidFill>
                  <a:srgbClr val="000000"/>
                </a:solidFill>
              </a:rPr>
              <a:t>mắt vào </a:t>
            </a:r>
            <a:r>
              <a:rPr lang="en-US" sz="4000" b="1" err="1">
                <a:solidFill>
                  <a:srgbClr val="000000"/>
                </a:solidFill>
              </a:rPr>
              <a:t>đầu</a:t>
            </a:r>
            <a:r>
              <a:rPr lang="en-US" sz="4000" b="1">
                <a:solidFill>
                  <a:srgbClr val="000000"/>
                </a:solidFill>
              </a:rPr>
              <a:t> </a:t>
            </a:r>
            <a:r>
              <a:rPr lang="en-US" sz="4000" b="1" err="1">
                <a:solidFill>
                  <a:srgbClr val="000000"/>
                </a:solidFill>
              </a:rPr>
              <a:t>năm</a:t>
            </a:r>
            <a:r>
              <a:rPr lang="en-US" sz="4000" b="1">
                <a:solidFill>
                  <a:srgbClr val="000000"/>
                </a:solidFill>
              </a:rPr>
              <a:t> 2019</a:t>
            </a:r>
            <a:r>
              <a:rPr lang="vi-VN" sz="4000">
                <a:solidFill>
                  <a:srgbClr val="000000"/>
                </a:solidFill>
              </a:rPr>
              <a:t>, </a:t>
            </a:r>
            <a:r>
              <a:rPr lang="en-US" sz="4000">
                <a:solidFill>
                  <a:srgbClr val="000000"/>
                </a:solidFill>
              </a:rPr>
              <a:t>Bưu điện VN </a:t>
            </a:r>
            <a:r>
              <a:rPr lang="vi-VN" sz="4000">
                <a:solidFill>
                  <a:srgbClr val="000000"/>
                </a:solidFill>
              </a:rPr>
              <a:t>tự hào mang những đặc sản địa phương đến tận tay người dân trên mọi miền đất nước</a:t>
            </a:r>
            <a:endParaRPr lang="en-US" sz="4000">
              <a:solidFill>
                <a:srgbClr val="000000"/>
              </a:solidFill>
            </a:endParaRPr>
          </a:p>
          <a:p>
            <a:pPr marL="571500" indent="-571500" algn="just">
              <a:spcBef>
                <a:spcPts val="600"/>
              </a:spcBef>
              <a:spcAft>
                <a:spcPts val="600"/>
              </a:spcAft>
              <a:buFont typeface="Wingdings"/>
              <a:buChar char="F"/>
            </a:pPr>
            <a:r>
              <a:rPr lang="en-US" sz="4000">
                <a:solidFill>
                  <a:srgbClr val="000000"/>
                </a:solidFill>
              </a:rPr>
              <a:t>BĐVN l</a:t>
            </a:r>
            <a:r>
              <a:rPr lang="vi-VN" sz="4000">
                <a:solidFill>
                  <a:srgbClr val="000000"/>
                </a:solidFill>
              </a:rPr>
              <a:t>uôn nỗ lực với mục tiêu </a:t>
            </a:r>
            <a:r>
              <a:rPr lang="vi-VN" sz="4000" b="1">
                <a:solidFill>
                  <a:srgbClr val="000000"/>
                </a:solidFill>
              </a:rPr>
              <a:t>đem đến cho khách hàng trải nghiệm mua sắm trực tuyến thông minh, cung sản phẩm đặc sản chính gốc, chất lượng cao</a:t>
            </a:r>
            <a:r>
              <a:rPr lang="vi-VN" sz="4000">
                <a:solidFill>
                  <a:srgbClr val="000000"/>
                </a:solidFill>
              </a:rPr>
              <a:t>. </a:t>
            </a:r>
            <a:endParaRPr lang="en-US" sz="4000">
              <a:solidFill>
                <a:srgbClr val="000000"/>
              </a:solidFill>
            </a:endParaRPr>
          </a:p>
          <a:p>
            <a:pPr algn="just">
              <a:spcBef>
                <a:spcPts val="600"/>
              </a:spcBef>
              <a:spcAft>
                <a:spcPts val="600"/>
              </a:spcAft>
            </a:pPr>
            <a:br>
              <a:rPr lang="vi-VN" sz="4000"/>
            </a:br>
            <a:endParaRPr lang="en-US" sz="4000">
              <a:solidFill>
                <a:schemeClr val="accent5">
                  <a:lumMod val="75000"/>
                </a:schemeClr>
              </a:solidFill>
            </a:endParaRPr>
          </a:p>
        </p:txBody>
      </p:sp>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3571621" y="3574765"/>
            <a:ext cx="10405972" cy="65664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Hình ảnh 11" descr="Ảnh có chứa văn bản, mẫu họa&#10;&#10;Mô tả được tạo tự động">
            <a:extLst>
              <a:ext uri="{FF2B5EF4-FFF2-40B4-BE49-F238E27FC236}">
                <a16:creationId xmlns:a16="http://schemas.microsoft.com/office/drawing/2014/main" id="{A6030D5D-BB3B-4A75-B37E-3841860DD4F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036288" y="399699"/>
            <a:ext cx="4874009" cy="1273240"/>
          </a:xfrm>
          <a:prstGeom prst="rect">
            <a:avLst/>
          </a:prstGeom>
        </p:spPr>
      </p:pic>
    </p:spTree>
    <p:extLst>
      <p:ext uri="{BB962C8B-B14F-4D97-AF65-F5344CB8AC3E}">
        <p14:creationId xmlns:p14="http://schemas.microsoft.com/office/powerpoint/2010/main" val="1742621342"/>
      </p:ext>
    </p:extLst>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ircle(in)">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64424" y="403412"/>
            <a:ext cx="15813741" cy="2631490"/>
          </a:xfrm>
          <a:prstGeom prst="rect">
            <a:avLst/>
          </a:prstGeom>
          <a:noFill/>
        </p:spPr>
        <p:txBody>
          <a:bodyPr wrap="square" rtlCol="0">
            <a:spAutoFit/>
          </a:bodyPr>
          <a:lstStyle/>
          <a:p>
            <a:pPr algn="ctr"/>
            <a:r>
              <a:rPr lang="en-US" sz="5500" b="1">
                <a:solidFill>
                  <a:schemeClr val="accent1"/>
                </a:solidFill>
                <a:cs typeface="Lato Light"/>
              </a:rPr>
              <a:t>POSTMART.VN </a:t>
            </a:r>
          </a:p>
          <a:p>
            <a:pPr algn="ctr"/>
            <a:endParaRPr lang="en-US" sz="5500" b="1">
              <a:solidFill>
                <a:schemeClr val="accent1"/>
              </a:solidFill>
            </a:endParaRPr>
          </a:p>
          <a:p>
            <a:pPr algn="ctr"/>
            <a:endParaRPr lang="en-US" sz="5500" b="1"/>
          </a:p>
        </p:txBody>
      </p:sp>
      <p:cxnSp>
        <p:nvCxnSpPr>
          <p:cNvPr id="8" name="Straight Connector 7"/>
          <p:cNvCxnSpPr/>
          <p:nvPr/>
        </p:nvCxnSpPr>
        <p:spPr>
          <a:xfrm>
            <a:off x="9155196" y="1483683"/>
            <a:ext cx="6124909"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086419" y="1483683"/>
            <a:ext cx="9628094" cy="11480066"/>
          </a:xfrm>
          <a:prstGeom prst="rect">
            <a:avLst/>
          </a:prstGeom>
          <a:noFill/>
        </p:spPr>
        <p:txBody>
          <a:bodyPr wrap="square" rtlCol="0">
            <a:spAutoFit/>
          </a:bodyPr>
          <a:lstStyle/>
          <a:p>
            <a:pPr algn="just">
              <a:spcBef>
                <a:spcPts val="600"/>
              </a:spcBef>
              <a:spcAft>
                <a:spcPts val="600"/>
              </a:spcAft>
            </a:pPr>
            <a:endParaRPr lang="en-US" sz="4000">
              <a:solidFill>
                <a:srgbClr val="000000"/>
              </a:solidFill>
              <a:sym typeface="Wingdings"/>
            </a:endParaRPr>
          </a:p>
          <a:p>
            <a:pPr marL="571500" indent="-571500" algn="just">
              <a:spcBef>
                <a:spcPts val="600"/>
              </a:spcBef>
              <a:spcAft>
                <a:spcPts val="600"/>
              </a:spcAft>
              <a:buFont typeface="Wingdings"/>
              <a:buChar char="F"/>
            </a:pPr>
            <a:r>
              <a:rPr lang="vi-VN" sz="4000">
                <a:solidFill>
                  <a:srgbClr val="000000"/>
                </a:solidFill>
              </a:rPr>
              <a:t>POSTMART</a:t>
            </a:r>
            <a:r>
              <a:rPr lang="en-US" sz="4000">
                <a:solidFill>
                  <a:srgbClr val="000000"/>
                </a:solidFill>
              </a:rPr>
              <a:t>.VN </a:t>
            </a:r>
            <a:r>
              <a:rPr lang="en-US" sz="4000" err="1">
                <a:solidFill>
                  <a:srgbClr val="000000"/>
                </a:solidFill>
              </a:rPr>
              <a:t>tự</a:t>
            </a:r>
            <a:r>
              <a:rPr lang="en-US" sz="4000">
                <a:solidFill>
                  <a:srgbClr val="000000"/>
                </a:solidFill>
              </a:rPr>
              <a:t> </a:t>
            </a:r>
            <a:r>
              <a:rPr lang="en-US" sz="4000" err="1">
                <a:solidFill>
                  <a:srgbClr val="000000"/>
                </a:solidFill>
              </a:rPr>
              <a:t>hào</a:t>
            </a:r>
            <a:r>
              <a:rPr lang="en-US" sz="4000">
                <a:solidFill>
                  <a:srgbClr val="000000"/>
                </a:solidFill>
              </a:rPr>
              <a:t> </a:t>
            </a:r>
            <a:r>
              <a:rPr lang="en-US" sz="4000" err="1">
                <a:solidFill>
                  <a:srgbClr val="000000"/>
                </a:solidFill>
              </a:rPr>
              <a:t>được</a:t>
            </a:r>
            <a:r>
              <a:rPr lang="vi-VN" sz="4000">
                <a:solidFill>
                  <a:srgbClr val="000000"/>
                </a:solidFill>
              </a:rPr>
              <a:t> góp </a:t>
            </a:r>
            <a:r>
              <a:rPr lang="vi-VN" sz="4000" b="1">
                <a:solidFill>
                  <a:srgbClr val="000000"/>
                </a:solidFill>
              </a:rPr>
              <a:t>phần quảng bá thương hiệu</a:t>
            </a:r>
            <a:r>
              <a:rPr lang="en-US" sz="4000" b="1">
                <a:solidFill>
                  <a:srgbClr val="000000"/>
                </a:solidFill>
              </a:rPr>
              <a:t> </a:t>
            </a:r>
            <a:r>
              <a:rPr lang="en-US" sz="4000" b="1" err="1">
                <a:solidFill>
                  <a:srgbClr val="000000"/>
                </a:solidFill>
              </a:rPr>
              <a:t>sản</a:t>
            </a:r>
            <a:r>
              <a:rPr lang="en-US" sz="4000" b="1">
                <a:solidFill>
                  <a:srgbClr val="000000"/>
                </a:solidFill>
              </a:rPr>
              <a:t> </a:t>
            </a:r>
            <a:r>
              <a:rPr lang="en-US" sz="4000" b="1" err="1">
                <a:solidFill>
                  <a:srgbClr val="000000"/>
                </a:solidFill>
              </a:rPr>
              <a:t>phẩm</a:t>
            </a:r>
            <a:r>
              <a:rPr lang="vi-VN" sz="4000" b="1">
                <a:solidFill>
                  <a:srgbClr val="000000"/>
                </a:solidFill>
              </a:rPr>
              <a:t> của </a:t>
            </a:r>
            <a:r>
              <a:rPr lang="en-US" sz="4000" b="1">
                <a:solidFill>
                  <a:srgbClr val="000000"/>
                </a:solidFill>
              </a:rPr>
              <a:t>63 </a:t>
            </a:r>
            <a:r>
              <a:rPr lang="vi-VN" sz="4000" b="1">
                <a:solidFill>
                  <a:srgbClr val="000000"/>
                </a:solidFill>
              </a:rPr>
              <a:t>tỉnh thành </a:t>
            </a:r>
            <a:r>
              <a:rPr lang="vi-VN" sz="4000">
                <a:solidFill>
                  <a:srgbClr val="000000"/>
                </a:solidFill>
              </a:rPr>
              <a:t>trong cả nước tới những người tiêu dùng </a:t>
            </a:r>
            <a:endParaRPr lang="en-GB" sz="4000">
              <a:solidFill>
                <a:srgbClr val="000000"/>
              </a:solidFill>
            </a:endParaRPr>
          </a:p>
          <a:p>
            <a:pPr marL="571500" indent="-571500" algn="just">
              <a:spcBef>
                <a:spcPts val="600"/>
              </a:spcBef>
              <a:spcAft>
                <a:spcPts val="600"/>
              </a:spcAft>
              <a:buFont typeface="Wingdings"/>
              <a:buChar char="F"/>
            </a:pPr>
            <a:r>
              <a:rPr lang="vi-VN" sz="4000" b="1">
                <a:solidFill>
                  <a:srgbClr val="000000"/>
                </a:solidFill>
              </a:rPr>
              <a:t>POSTMART</a:t>
            </a:r>
            <a:r>
              <a:rPr lang="en-US" sz="4000" b="1">
                <a:solidFill>
                  <a:srgbClr val="000000"/>
                </a:solidFill>
              </a:rPr>
              <a:t>.VN</a:t>
            </a:r>
            <a:r>
              <a:rPr lang="vi-VN" sz="4000" b="1">
                <a:solidFill>
                  <a:srgbClr val="000000"/>
                </a:solidFill>
              </a:rPr>
              <a:t> hoạt động vì mục tiêu lấy lợi ích khách hàng làm lợi thế</a:t>
            </a:r>
            <a:endParaRPr lang="en-US" sz="4000" b="1">
              <a:solidFill>
                <a:srgbClr val="000000"/>
              </a:solidFill>
            </a:endParaRPr>
          </a:p>
          <a:p>
            <a:pPr marL="571500" indent="-571500" algn="just">
              <a:spcBef>
                <a:spcPts val="600"/>
              </a:spcBef>
              <a:spcAft>
                <a:spcPts val="600"/>
              </a:spcAft>
              <a:buFont typeface="Wingdings"/>
              <a:buChar char="F"/>
            </a:pPr>
            <a:r>
              <a:rPr lang="en-US" sz="4000" b="1">
                <a:solidFill>
                  <a:srgbClr val="000000"/>
                </a:solidFill>
              </a:rPr>
              <a:t>S</a:t>
            </a:r>
            <a:r>
              <a:rPr lang="vi-VN" sz="4000" b="1">
                <a:solidFill>
                  <a:srgbClr val="000000"/>
                </a:solidFill>
              </a:rPr>
              <a:t>ản phẩm đa dạng thuộc nh</a:t>
            </a:r>
            <a:r>
              <a:rPr lang="en-US" sz="4000" b="1" err="1">
                <a:solidFill>
                  <a:srgbClr val="000000"/>
                </a:solidFill>
              </a:rPr>
              <a:t>iều</a:t>
            </a:r>
            <a:r>
              <a:rPr lang="vi-VN" sz="4000" b="1">
                <a:solidFill>
                  <a:srgbClr val="000000"/>
                </a:solidFill>
              </a:rPr>
              <a:t> ngành hàng </a:t>
            </a:r>
            <a:r>
              <a:rPr lang="vi-VN" sz="4000">
                <a:solidFill>
                  <a:srgbClr val="000000"/>
                </a:solidFill>
              </a:rPr>
              <a:t>khác nhau đáp ứng nhu cầu đa dạng của khách hàng.</a:t>
            </a:r>
            <a:endParaRPr lang="en-US" sz="4000">
              <a:solidFill>
                <a:srgbClr val="000000"/>
              </a:solidFill>
            </a:endParaRPr>
          </a:p>
          <a:p>
            <a:pPr marL="571500" indent="-571500" algn="just">
              <a:spcBef>
                <a:spcPts val="600"/>
              </a:spcBef>
              <a:spcAft>
                <a:spcPts val="600"/>
              </a:spcAft>
              <a:buFont typeface="Wingdings"/>
              <a:buChar char="F"/>
            </a:pPr>
            <a:r>
              <a:rPr lang="vi-VN" sz="4000">
                <a:solidFill>
                  <a:srgbClr val="000000"/>
                </a:solidFill>
              </a:rPr>
              <a:t>Với POSTMART</a:t>
            </a:r>
            <a:r>
              <a:rPr lang="en-US" sz="4000">
                <a:solidFill>
                  <a:srgbClr val="000000"/>
                </a:solidFill>
              </a:rPr>
              <a:t>.VN</a:t>
            </a:r>
            <a:r>
              <a:rPr lang="vi-VN" sz="4000">
                <a:solidFill>
                  <a:srgbClr val="000000"/>
                </a:solidFill>
              </a:rPr>
              <a:t>, dù bạn ở bất cứ đâu đều </a:t>
            </a:r>
            <a:r>
              <a:rPr lang="vi-VN" sz="4000" b="1">
                <a:solidFill>
                  <a:srgbClr val="000000"/>
                </a:solidFill>
              </a:rPr>
              <a:t>dễ dàng </a:t>
            </a:r>
            <a:r>
              <a:rPr lang="en-GB" sz="4000" b="1" err="1">
                <a:solidFill>
                  <a:srgbClr val="000000"/>
                </a:solidFill>
              </a:rPr>
              <a:t>mua</a:t>
            </a:r>
            <a:r>
              <a:rPr lang="en-GB" sz="4000" b="1">
                <a:solidFill>
                  <a:srgbClr val="000000"/>
                </a:solidFill>
              </a:rPr>
              <a:t> </a:t>
            </a:r>
            <a:r>
              <a:rPr lang="en-GB" sz="4000" b="1" err="1">
                <a:solidFill>
                  <a:srgbClr val="000000"/>
                </a:solidFill>
              </a:rPr>
              <a:t>những</a:t>
            </a:r>
            <a:r>
              <a:rPr lang="en-GB" sz="4000" b="1">
                <a:solidFill>
                  <a:srgbClr val="000000"/>
                </a:solidFill>
              </a:rPr>
              <a:t> </a:t>
            </a:r>
            <a:r>
              <a:rPr lang="en-GB" sz="4000" b="1" err="1">
                <a:solidFill>
                  <a:srgbClr val="000000"/>
                </a:solidFill>
              </a:rPr>
              <a:t>sản</a:t>
            </a:r>
            <a:r>
              <a:rPr lang="en-GB" sz="4000" b="1">
                <a:solidFill>
                  <a:srgbClr val="000000"/>
                </a:solidFill>
              </a:rPr>
              <a:t> </a:t>
            </a:r>
            <a:r>
              <a:rPr lang="en-GB" sz="4000" b="1" err="1">
                <a:solidFill>
                  <a:srgbClr val="000000"/>
                </a:solidFill>
              </a:rPr>
              <a:t>phẩm</a:t>
            </a:r>
            <a:r>
              <a:rPr lang="vi-VN" sz="4000" b="1">
                <a:solidFill>
                  <a:srgbClr val="000000"/>
                </a:solidFill>
              </a:rPr>
              <a:t> chính gốc </a:t>
            </a:r>
            <a:r>
              <a:rPr lang="en-US" sz="4000" b="1" err="1">
                <a:solidFill>
                  <a:srgbClr val="000000"/>
                </a:solidFill>
              </a:rPr>
              <a:t>của</a:t>
            </a:r>
            <a:r>
              <a:rPr lang="vi-VN" sz="4000" b="1">
                <a:solidFill>
                  <a:srgbClr val="000000"/>
                </a:solidFill>
              </a:rPr>
              <a:t> 63 tỉnh thành </a:t>
            </a:r>
            <a:r>
              <a:rPr lang="vi-VN" sz="4000">
                <a:solidFill>
                  <a:srgbClr val="000000"/>
                </a:solidFill>
              </a:rPr>
              <a:t>chỉ bằng 1 click chuột.</a:t>
            </a:r>
            <a:endParaRPr lang="en-US" sz="4000">
              <a:solidFill>
                <a:srgbClr val="000000"/>
              </a:solidFill>
            </a:endParaRPr>
          </a:p>
          <a:p>
            <a:pPr marL="571500" indent="-571500" algn="just">
              <a:spcBef>
                <a:spcPts val="600"/>
              </a:spcBef>
              <a:spcAft>
                <a:spcPts val="600"/>
              </a:spcAft>
              <a:buFont typeface="Wingdings"/>
              <a:buChar char="F"/>
            </a:pPr>
            <a:endParaRPr lang="vi-VN" sz="4000">
              <a:solidFill>
                <a:srgbClr val="000000"/>
              </a:solidFill>
            </a:endParaRPr>
          </a:p>
          <a:p>
            <a:pPr algn="just">
              <a:spcBef>
                <a:spcPts val="600"/>
              </a:spcBef>
              <a:spcAft>
                <a:spcPts val="600"/>
              </a:spcAft>
            </a:pPr>
            <a:br>
              <a:rPr lang="vi-VN" sz="4000"/>
            </a:br>
            <a:endParaRPr lang="en-US" sz="4000">
              <a:solidFill>
                <a:schemeClr val="accent5">
                  <a:lumMod val="75000"/>
                </a:schemeClr>
              </a:solidFill>
            </a:endParaRPr>
          </a:p>
        </p:txBody>
      </p:sp>
      <p:sp>
        <p:nvSpPr>
          <p:cNvPr id="14" name="Rectangle 13"/>
          <p:cNvSpPr/>
          <p:nvPr/>
        </p:nvSpPr>
        <p:spPr>
          <a:xfrm>
            <a:off x="4464423" y="12141279"/>
            <a:ext cx="15813741" cy="995082"/>
          </a:xfrm>
          <a:prstGeom prst="rect">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tabLst>
                <a:tab pos="338138" algn="l"/>
              </a:tabLst>
            </a:pPr>
            <a:r>
              <a:rPr lang="en-US" b="1" i="1">
                <a:solidFill>
                  <a:schemeClr val="bg1"/>
                </a:solidFill>
                <a:cs typeface="Lato Light"/>
              </a:rPr>
              <a:t>“</a:t>
            </a:r>
            <a:r>
              <a:rPr lang="vi-VN" b="1" i="1">
                <a:solidFill>
                  <a:schemeClr val="bg1"/>
                </a:solidFill>
                <a:cs typeface="Lato Light"/>
              </a:rPr>
              <a:t>Chúng tôi tự hào được mang sứ mệnh phục vụ cộng đồng</a:t>
            </a:r>
            <a:r>
              <a:rPr lang="en-US" b="1" i="1">
                <a:solidFill>
                  <a:schemeClr val="bg1"/>
                </a:solidFill>
                <a:cs typeface="Lato Light"/>
              </a:rPr>
              <a:t>”</a:t>
            </a:r>
          </a:p>
        </p:txBody>
      </p:sp>
      <p:pic>
        <p:nvPicPr>
          <p:cNvPr id="11" name="Hình ảnh 10" descr="Ảnh có chứa văn bản, mẫu họa&#10;&#10;Mô tả được tạo tự động">
            <a:extLst>
              <a:ext uri="{FF2B5EF4-FFF2-40B4-BE49-F238E27FC236}">
                <a16:creationId xmlns:a16="http://schemas.microsoft.com/office/drawing/2014/main" id="{43F4892B-CDFC-42F3-9253-75669EAB0AA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036288" y="318010"/>
            <a:ext cx="4874009" cy="1273240"/>
          </a:xfrm>
          <a:prstGeom prst="rect">
            <a:avLst/>
          </a:prstGeom>
        </p:spPr>
      </p:pic>
      <p:pic>
        <p:nvPicPr>
          <p:cNvPr id="9" name="Picture 6" descr="Đặc sản Sơn La trên sàn thương mại điện tử Postmart - Ảnh 2.">
            <a:extLst>
              <a:ext uri="{FF2B5EF4-FFF2-40B4-BE49-F238E27FC236}">
                <a16:creationId xmlns:a16="http://schemas.microsoft.com/office/drawing/2014/main" id="{92A66B2E-997D-420A-82EE-A0B811AE37C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249254" y="2240283"/>
            <a:ext cx="11276453" cy="84573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86757306"/>
      </p:ext>
    </p:extLst>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93211"/>
            <a:ext cx="24377650" cy="1411738"/>
          </a:xfrm>
          <a:prstGeom prst="rect">
            <a:avLst/>
          </a:prstGeom>
        </p:spPr>
      </p:pic>
      <p:pic>
        <p:nvPicPr>
          <p:cNvPr id="3" name="Picture 2"/>
          <p:cNvPicPr>
            <a:picLocks noChangeAspect="1"/>
          </p:cNvPicPr>
          <p:nvPr/>
        </p:nvPicPr>
        <p:blipFill>
          <a:blip r:embed="rId3"/>
          <a:stretch>
            <a:fillRect/>
          </a:stretch>
        </p:blipFill>
        <p:spPr>
          <a:xfrm>
            <a:off x="14482232" y="18875"/>
            <a:ext cx="9846285" cy="5713512"/>
          </a:xfrm>
          <a:prstGeom prst="rect">
            <a:avLst/>
          </a:prstGeom>
        </p:spPr>
      </p:pic>
      <p:sp>
        <p:nvSpPr>
          <p:cNvPr id="10" name="Google Shape;283;p24"/>
          <p:cNvSpPr/>
          <p:nvPr/>
        </p:nvSpPr>
        <p:spPr>
          <a:xfrm>
            <a:off x="2217122" y="8131112"/>
            <a:ext cx="1145102" cy="1145102"/>
          </a:xfrm>
          <a:prstGeom prst="ellipse">
            <a:avLst/>
          </a:prstGeom>
          <a:solidFill>
            <a:srgbClr val="595959">
              <a:alpha val="14620"/>
            </a:srgbClr>
          </a:solidFill>
          <a:ln>
            <a:noFill/>
          </a:ln>
        </p:spPr>
        <p:txBody>
          <a:bodyPr spcFirstLastPara="1" wrap="square" lIns="182802" tIns="182802" rIns="182802" bIns="182802" anchor="ctr" anchorCtr="0">
            <a:noAutofit/>
          </a:bodyPr>
          <a:lstStyle/>
          <a:p>
            <a:endParaRPr sz="7198"/>
          </a:p>
        </p:txBody>
      </p:sp>
      <p:sp>
        <p:nvSpPr>
          <p:cNvPr id="11" name="Google Shape;284;p24"/>
          <p:cNvSpPr/>
          <p:nvPr/>
        </p:nvSpPr>
        <p:spPr>
          <a:xfrm>
            <a:off x="2212524" y="6445801"/>
            <a:ext cx="1145102" cy="1145102"/>
          </a:xfrm>
          <a:prstGeom prst="ellipse">
            <a:avLst/>
          </a:prstGeom>
          <a:solidFill>
            <a:srgbClr val="595959">
              <a:alpha val="14620"/>
            </a:srgbClr>
          </a:solidFill>
          <a:ln>
            <a:noFill/>
          </a:ln>
        </p:spPr>
        <p:txBody>
          <a:bodyPr spcFirstLastPara="1" wrap="square" lIns="182802" tIns="182802" rIns="182802" bIns="182802" anchor="ctr" anchorCtr="0">
            <a:noAutofit/>
          </a:bodyPr>
          <a:lstStyle/>
          <a:p>
            <a:endParaRPr sz="7198"/>
          </a:p>
        </p:txBody>
      </p:sp>
      <p:sp>
        <p:nvSpPr>
          <p:cNvPr id="12" name="Google Shape;285;p24"/>
          <p:cNvSpPr/>
          <p:nvPr/>
        </p:nvSpPr>
        <p:spPr>
          <a:xfrm>
            <a:off x="2192529" y="2992001"/>
            <a:ext cx="1145102" cy="1145102"/>
          </a:xfrm>
          <a:prstGeom prst="ellipse">
            <a:avLst/>
          </a:prstGeom>
          <a:solidFill>
            <a:srgbClr val="595959">
              <a:alpha val="14620"/>
            </a:srgbClr>
          </a:solidFill>
          <a:ln>
            <a:noFill/>
          </a:ln>
        </p:spPr>
        <p:txBody>
          <a:bodyPr spcFirstLastPara="1" wrap="square" lIns="182802" tIns="182802" rIns="182802" bIns="182802" anchor="ctr" anchorCtr="0">
            <a:noAutofit/>
          </a:bodyPr>
          <a:lstStyle/>
          <a:p>
            <a:endParaRPr sz="7198"/>
          </a:p>
        </p:txBody>
      </p:sp>
      <p:sp>
        <p:nvSpPr>
          <p:cNvPr id="13" name="Google Shape;286;p24"/>
          <p:cNvSpPr/>
          <p:nvPr/>
        </p:nvSpPr>
        <p:spPr>
          <a:xfrm>
            <a:off x="2232518" y="4718901"/>
            <a:ext cx="1145102" cy="1145102"/>
          </a:xfrm>
          <a:prstGeom prst="ellipse">
            <a:avLst/>
          </a:prstGeom>
          <a:solidFill>
            <a:srgbClr val="595959">
              <a:alpha val="14620"/>
            </a:srgbClr>
          </a:solidFill>
          <a:ln>
            <a:noFill/>
          </a:ln>
        </p:spPr>
        <p:txBody>
          <a:bodyPr spcFirstLastPara="1" wrap="square" lIns="182802" tIns="182802" rIns="182802" bIns="182802" anchor="ctr" anchorCtr="0">
            <a:noAutofit/>
          </a:bodyPr>
          <a:lstStyle/>
          <a:p>
            <a:endParaRPr sz="7198"/>
          </a:p>
        </p:txBody>
      </p:sp>
      <p:sp>
        <p:nvSpPr>
          <p:cNvPr id="14" name="Google Shape;287;p24"/>
          <p:cNvSpPr txBox="1"/>
          <p:nvPr/>
        </p:nvSpPr>
        <p:spPr>
          <a:xfrm>
            <a:off x="3449739" y="2991993"/>
            <a:ext cx="12628756" cy="1097114"/>
          </a:xfrm>
          <a:prstGeom prst="rect">
            <a:avLst/>
          </a:prstGeom>
          <a:noFill/>
          <a:ln>
            <a:noFill/>
          </a:ln>
        </p:spPr>
        <p:txBody>
          <a:bodyPr spcFirstLastPara="1" wrap="square" lIns="182802" tIns="182802" rIns="182802" bIns="182802" anchor="ctr" anchorCtr="0">
            <a:noAutofit/>
          </a:bodyPr>
          <a:lstStyle/>
          <a:p>
            <a:pPr lvl="0" algn="just"/>
            <a:r>
              <a:rPr lang="en-US" sz="3999" err="1">
                <a:solidFill>
                  <a:srgbClr val="666666"/>
                </a:solidFill>
                <a:latin typeface="Open Sans"/>
                <a:ea typeface="Open Sans"/>
                <a:cs typeface="Open Sans"/>
                <a:sym typeface="Open Sans"/>
              </a:rPr>
              <a:t>Triển</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khai</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đề</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án</a:t>
            </a:r>
            <a:r>
              <a:rPr lang="en-US" sz="3999">
                <a:solidFill>
                  <a:srgbClr val="666666"/>
                </a:solidFill>
                <a:latin typeface="Open Sans"/>
                <a:ea typeface="Open Sans"/>
                <a:cs typeface="Open Sans"/>
                <a:sym typeface="Open Sans"/>
              </a:rPr>
              <a:t> </a:t>
            </a:r>
            <a:r>
              <a:rPr lang="en-US" b="1">
                <a:solidFill>
                  <a:srgbClr val="666666"/>
                </a:solidFill>
                <a:latin typeface="Open Sans"/>
                <a:ea typeface="Open Sans"/>
                <a:cs typeface="Open Sans"/>
                <a:sym typeface="Open Sans"/>
              </a:rPr>
              <a:t>“</a:t>
            </a:r>
            <a:r>
              <a:rPr lang="en-US" b="1" err="1">
                <a:solidFill>
                  <a:srgbClr val="666666"/>
                </a:solidFill>
                <a:latin typeface="Open Sans"/>
                <a:ea typeface="Open Sans"/>
                <a:cs typeface="Open Sans"/>
                <a:sym typeface="Open Sans"/>
              </a:rPr>
              <a:t>Bưu</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điện</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Việt</a:t>
            </a:r>
            <a:r>
              <a:rPr lang="en-US" b="1">
                <a:solidFill>
                  <a:srgbClr val="666666"/>
                </a:solidFill>
                <a:latin typeface="Open Sans"/>
                <a:ea typeface="Open Sans"/>
                <a:cs typeface="Open Sans"/>
                <a:sym typeface="Open Sans"/>
              </a:rPr>
              <a:t> Nam </a:t>
            </a:r>
            <a:r>
              <a:rPr lang="en-US" b="1" err="1">
                <a:solidFill>
                  <a:srgbClr val="666666"/>
                </a:solidFill>
                <a:latin typeface="Open Sans"/>
                <a:ea typeface="Open Sans"/>
                <a:cs typeface="Open Sans"/>
                <a:sym typeface="Open Sans"/>
              </a:rPr>
              <a:t>đồng</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hành</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cùng</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người</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dân</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và</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hộ</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gia</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đình</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nông</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thôn</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phát</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triển</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kinh</a:t>
            </a:r>
            <a:r>
              <a:rPr lang="en-US" b="1">
                <a:solidFill>
                  <a:srgbClr val="666666"/>
                </a:solidFill>
                <a:latin typeface="Open Sans"/>
                <a:ea typeface="Open Sans"/>
                <a:cs typeface="Open Sans"/>
                <a:sym typeface="Open Sans"/>
              </a:rPr>
              <a:t> </a:t>
            </a:r>
            <a:r>
              <a:rPr lang="en-US" b="1" err="1">
                <a:solidFill>
                  <a:srgbClr val="666666"/>
                </a:solidFill>
                <a:latin typeface="Open Sans"/>
                <a:ea typeface="Open Sans"/>
                <a:cs typeface="Open Sans"/>
                <a:sym typeface="Open Sans"/>
              </a:rPr>
              <a:t>tế</a:t>
            </a:r>
            <a:r>
              <a:rPr lang="en-US" b="1">
                <a:solidFill>
                  <a:srgbClr val="666666"/>
                </a:solidFill>
                <a:latin typeface="Open Sans"/>
                <a:ea typeface="Open Sans"/>
                <a:cs typeface="Open Sans"/>
                <a:sym typeface="Open Sans"/>
              </a:rPr>
              <a:t>”</a:t>
            </a:r>
            <a:endParaRPr sz="3999" b="1">
              <a:solidFill>
                <a:srgbClr val="666666"/>
              </a:solidFill>
            </a:endParaRPr>
          </a:p>
        </p:txBody>
      </p:sp>
      <p:sp>
        <p:nvSpPr>
          <p:cNvPr id="15" name="Google Shape;304;p24"/>
          <p:cNvSpPr/>
          <p:nvPr/>
        </p:nvSpPr>
        <p:spPr>
          <a:xfrm>
            <a:off x="2216509" y="4702322"/>
            <a:ext cx="1097114" cy="1097114"/>
          </a:xfrm>
          <a:prstGeom prst="ellipse">
            <a:avLst/>
          </a:prstGeom>
          <a:solidFill>
            <a:schemeClr val="accent5"/>
          </a:solidFill>
          <a:ln>
            <a:noFill/>
          </a:ln>
        </p:spPr>
        <p:txBody>
          <a:bodyPr spcFirstLastPara="1" wrap="square" lIns="182802" tIns="182802" rIns="182802" bIns="182802" anchor="ctr" anchorCtr="0">
            <a:noAutofit/>
          </a:bodyPr>
          <a:lstStyle/>
          <a:p>
            <a:endParaRPr sz="7198"/>
          </a:p>
        </p:txBody>
      </p:sp>
      <p:sp>
        <p:nvSpPr>
          <p:cNvPr id="16" name="Google Shape;305;p24"/>
          <p:cNvSpPr/>
          <p:nvPr/>
        </p:nvSpPr>
        <p:spPr>
          <a:xfrm>
            <a:off x="2216509" y="2992017"/>
            <a:ext cx="1097114" cy="1097114"/>
          </a:xfrm>
          <a:prstGeom prst="ellipse">
            <a:avLst/>
          </a:prstGeom>
          <a:solidFill>
            <a:srgbClr val="6AA84F"/>
          </a:solidFill>
          <a:ln>
            <a:noFill/>
          </a:ln>
        </p:spPr>
        <p:txBody>
          <a:bodyPr spcFirstLastPara="1" wrap="square" lIns="182802" tIns="182802" rIns="182802" bIns="182802" anchor="ctr" anchorCtr="0">
            <a:noAutofit/>
          </a:bodyPr>
          <a:lstStyle/>
          <a:p>
            <a:endParaRPr sz="7198"/>
          </a:p>
        </p:txBody>
      </p:sp>
      <p:sp>
        <p:nvSpPr>
          <p:cNvPr id="17" name="Google Shape;306;p24"/>
          <p:cNvSpPr/>
          <p:nvPr/>
        </p:nvSpPr>
        <p:spPr>
          <a:xfrm>
            <a:off x="2216485" y="8122931"/>
            <a:ext cx="1097114" cy="1097114"/>
          </a:xfrm>
          <a:prstGeom prst="ellipse">
            <a:avLst/>
          </a:prstGeom>
          <a:solidFill>
            <a:srgbClr val="00B0F0"/>
          </a:solidFill>
          <a:ln>
            <a:noFill/>
          </a:ln>
        </p:spPr>
        <p:txBody>
          <a:bodyPr spcFirstLastPara="1" wrap="square" lIns="182802" tIns="182802" rIns="182802" bIns="182802" anchor="ctr" anchorCtr="0">
            <a:noAutofit/>
          </a:bodyPr>
          <a:lstStyle/>
          <a:p>
            <a:endParaRPr sz="7198"/>
          </a:p>
        </p:txBody>
      </p:sp>
      <p:sp>
        <p:nvSpPr>
          <p:cNvPr id="18" name="Google Shape;307;p24"/>
          <p:cNvSpPr/>
          <p:nvPr/>
        </p:nvSpPr>
        <p:spPr>
          <a:xfrm>
            <a:off x="2216509" y="6412626"/>
            <a:ext cx="1097114" cy="1097114"/>
          </a:xfrm>
          <a:prstGeom prst="ellipse">
            <a:avLst/>
          </a:prstGeom>
          <a:solidFill>
            <a:schemeClr val="accent1">
              <a:lumMod val="60000"/>
              <a:lumOff val="40000"/>
            </a:schemeClr>
          </a:solidFill>
          <a:ln>
            <a:noFill/>
          </a:ln>
        </p:spPr>
        <p:txBody>
          <a:bodyPr spcFirstLastPara="1" wrap="square" lIns="182802" tIns="182802" rIns="182802" bIns="182802" anchor="ctr" anchorCtr="0">
            <a:noAutofit/>
          </a:bodyPr>
          <a:lstStyle/>
          <a:p>
            <a:endParaRPr sz="7198"/>
          </a:p>
        </p:txBody>
      </p:sp>
      <p:sp>
        <p:nvSpPr>
          <p:cNvPr id="19" name="Google Shape;308;p24"/>
          <p:cNvSpPr txBox="1"/>
          <p:nvPr/>
        </p:nvSpPr>
        <p:spPr>
          <a:xfrm>
            <a:off x="2374567" y="3199263"/>
            <a:ext cx="780997" cy="682622"/>
          </a:xfrm>
          <a:prstGeom prst="rect">
            <a:avLst/>
          </a:prstGeom>
          <a:noFill/>
          <a:ln>
            <a:noFill/>
          </a:ln>
        </p:spPr>
        <p:txBody>
          <a:bodyPr spcFirstLastPara="1" wrap="square" lIns="182802" tIns="182802" rIns="182802" bIns="182802" anchor="ctr" anchorCtr="0">
            <a:noAutofit/>
          </a:bodyPr>
          <a:lstStyle/>
          <a:p>
            <a:pPr algn="ctr"/>
            <a:r>
              <a:rPr lang="en" sz="5199">
                <a:solidFill>
                  <a:srgbClr val="FFFFFF"/>
                </a:solidFill>
                <a:latin typeface="Dosis"/>
                <a:ea typeface="Dosis"/>
                <a:cs typeface="Dosis"/>
                <a:sym typeface="Dosis"/>
              </a:rPr>
              <a:t>1</a:t>
            </a:r>
            <a:endParaRPr sz="5199">
              <a:solidFill>
                <a:srgbClr val="FFFFFF"/>
              </a:solidFill>
              <a:latin typeface="Dosis"/>
              <a:ea typeface="Dosis"/>
              <a:cs typeface="Dosis"/>
              <a:sym typeface="Dosis"/>
            </a:endParaRPr>
          </a:p>
        </p:txBody>
      </p:sp>
      <p:sp>
        <p:nvSpPr>
          <p:cNvPr id="20" name="Google Shape;309;p24"/>
          <p:cNvSpPr txBox="1"/>
          <p:nvPr/>
        </p:nvSpPr>
        <p:spPr>
          <a:xfrm>
            <a:off x="2374567" y="4909568"/>
            <a:ext cx="780997" cy="682622"/>
          </a:xfrm>
          <a:prstGeom prst="rect">
            <a:avLst/>
          </a:prstGeom>
          <a:noFill/>
          <a:ln>
            <a:noFill/>
          </a:ln>
        </p:spPr>
        <p:txBody>
          <a:bodyPr spcFirstLastPara="1" wrap="square" lIns="182802" tIns="182802" rIns="182802" bIns="182802" anchor="ctr" anchorCtr="0">
            <a:noAutofit/>
          </a:bodyPr>
          <a:lstStyle/>
          <a:p>
            <a:pPr algn="ctr"/>
            <a:r>
              <a:rPr lang="en" sz="5199">
                <a:solidFill>
                  <a:srgbClr val="FFFFFF"/>
                </a:solidFill>
                <a:latin typeface="Dosis"/>
                <a:ea typeface="Dosis"/>
                <a:cs typeface="Dosis"/>
                <a:sym typeface="Dosis"/>
              </a:rPr>
              <a:t>2</a:t>
            </a:r>
            <a:endParaRPr sz="5199">
              <a:solidFill>
                <a:srgbClr val="FFFFFF"/>
              </a:solidFill>
              <a:latin typeface="Dosis"/>
              <a:ea typeface="Dosis"/>
              <a:cs typeface="Dosis"/>
              <a:sym typeface="Dosis"/>
            </a:endParaRPr>
          </a:p>
        </p:txBody>
      </p:sp>
      <p:sp>
        <p:nvSpPr>
          <p:cNvPr id="21" name="Google Shape;310;p24"/>
          <p:cNvSpPr txBox="1"/>
          <p:nvPr/>
        </p:nvSpPr>
        <p:spPr>
          <a:xfrm>
            <a:off x="2374567" y="6619872"/>
            <a:ext cx="780997" cy="682622"/>
          </a:xfrm>
          <a:prstGeom prst="rect">
            <a:avLst/>
          </a:prstGeom>
          <a:noFill/>
          <a:ln>
            <a:noFill/>
          </a:ln>
        </p:spPr>
        <p:txBody>
          <a:bodyPr spcFirstLastPara="1" wrap="square" lIns="182802" tIns="182802" rIns="182802" bIns="182802" anchor="ctr" anchorCtr="0">
            <a:noAutofit/>
          </a:bodyPr>
          <a:lstStyle/>
          <a:p>
            <a:pPr algn="ctr"/>
            <a:r>
              <a:rPr lang="en" sz="5199">
                <a:solidFill>
                  <a:srgbClr val="FFFFFF"/>
                </a:solidFill>
                <a:latin typeface="Dosis"/>
                <a:ea typeface="Dosis"/>
                <a:cs typeface="Dosis"/>
                <a:sym typeface="Dosis"/>
              </a:rPr>
              <a:t>3</a:t>
            </a:r>
            <a:endParaRPr sz="5199">
              <a:solidFill>
                <a:srgbClr val="FFFFFF"/>
              </a:solidFill>
              <a:latin typeface="Dosis"/>
              <a:ea typeface="Dosis"/>
              <a:cs typeface="Dosis"/>
              <a:sym typeface="Dosis"/>
            </a:endParaRPr>
          </a:p>
        </p:txBody>
      </p:sp>
      <p:sp>
        <p:nvSpPr>
          <p:cNvPr id="22" name="Google Shape;311;p24"/>
          <p:cNvSpPr txBox="1"/>
          <p:nvPr/>
        </p:nvSpPr>
        <p:spPr>
          <a:xfrm>
            <a:off x="2374567" y="8330177"/>
            <a:ext cx="780997" cy="682622"/>
          </a:xfrm>
          <a:prstGeom prst="rect">
            <a:avLst/>
          </a:prstGeom>
          <a:noFill/>
          <a:ln>
            <a:noFill/>
          </a:ln>
        </p:spPr>
        <p:txBody>
          <a:bodyPr spcFirstLastPara="1" wrap="square" lIns="182802" tIns="182802" rIns="182802" bIns="182802" anchor="ctr" anchorCtr="0">
            <a:noAutofit/>
          </a:bodyPr>
          <a:lstStyle/>
          <a:p>
            <a:pPr algn="ctr"/>
            <a:r>
              <a:rPr lang="en" sz="5199">
                <a:solidFill>
                  <a:srgbClr val="FFFFFF"/>
                </a:solidFill>
                <a:latin typeface="Dosis"/>
                <a:ea typeface="Dosis"/>
                <a:cs typeface="Dosis"/>
                <a:sym typeface="Dosis"/>
              </a:rPr>
              <a:t>4</a:t>
            </a:r>
            <a:endParaRPr sz="5199">
              <a:solidFill>
                <a:srgbClr val="FFFFFF"/>
              </a:solidFill>
              <a:latin typeface="Dosis"/>
              <a:ea typeface="Dosis"/>
              <a:cs typeface="Dosis"/>
              <a:sym typeface="Dosis"/>
            </a:endParaRPr>
          </a:p>
        </p:txBody>
      </p:sp>
      <p:sp>
        <p:nvSpPr>
          <p:cNvPr id="23" name="Google Shape;312;p24"/>
          <p:cNvSpPr txBox="1"/>
          <p:nvPr/>
        </p:nvSpPr>
        <p:spPr>
          <a:xfrm>
            <a:off x="3449738" y="4702298"/>
            <a:ext cx="13649541" cy="1097114"/>
          </a:xfrm>
          <a:prstGeom prst="rect">
            <a:avLst/>
          </a:prstGeom>
          <a:noFill/>
          <a:ln>
            <a:noFill/>
          </a:ln>
        </p:spPr>
        <p:txBody>
          <a:bodyPr spcFirstLastPara="1" wrap="square" lIns="182802" tIns="182802" rIns="182802" bIns="182802" anchor="ctr" anchorCtr="0">
            <a:noAutofit/>
          </a:bodyPr>
          <a:lstStyle/>
          <a:p>
            <a:pPr lvl="0"/>
            <a:r>
              <a:rPr lang="en-GB" sz="3999" dirty="0" err="1">
                <a:solidFill>
                  <a:srgbClr val="666666"/>
                </a:solidFill>
                <a:latin typeface="Open Sans"/>
                <a:ea typeface="Open Sans"/>
                <a:cs typeface="Open Sans"/>
                <a:sym typeface="Open Sans"/>
              </a:rPr>
              <a:t>Đưa</a:t>
            </a:r>
            <a:r>
              <a:rPr lang="en-GB" sz="3999" dirty="0">
                <a:solidFill>
                  <a:srgbClr val="666666"/>
                </a:solidFill>
                <a:latin typeface="Open Sans"/>
                <a:ea typeface="Open Sans"/>
                <a:cs typeface="Open Sans"/>
                <a:sym typeface="Open Sans"/>
              </a:rPr>
              <a:t> 2.5 </a:t>
            </a:r>
            <a:r>
              <a:rPr lang="en-GB" sz="3999" dirty="0" err="1">
                <a:solidFill>
                  <a:srgbClr val="666666"/>
                </a:solidFill>
                <a:latin typeface="Open Sans"/>
                <a:ea typeface="Open Sans"/>
                <a:cs typeface="Open Sans"/>
                <a:sym typeface="Open Sans"/>
              </a:rPr>
              <a:t>triệu</a:t>
            </a:r>
            <a:r>
              <a:rPr lang="en-GB" sz="3999" dirty="0">
                <a:solidFill>
                  <a:srgbClr val="666666"/>
                </a:solidFill>
                <a:latin typeface="Open Sans"/>
                <a:ea typeface="Open Sans"/>
                <a:cs typeface="Open Sans"/>
                <a:sym typeface="Open Sans"/>
              </a:rPr>
              <a:t> </a:t>
            </a:r>
            <a:r>
              <a:rPr lang="en-GB" sz="3999" dirty="0" err="1">
                <a:solidFill>
                  <a:srgbClr val="666666"/>
                </a:solidFill>
                <a:latin typeface="Open Sans"/>
                <a:ea typeface="Open Sans"/>
                <a:cs typeface="Open Sans"/>
                <a:sym typeface="Open Sans"/>
              </a:rPr>
              <a:t>hộ</a:t>
            </a:r>
            <a:r>
              <a:rPr lang="en-GB" sz="3999" dirty="0">
                <a:solidFill>
                  <a:srgbClr val="666666"/>
                </a:solidFill>
                <a:latin typeface="Open Sans"/>
                <a:ea typeface="Open Sans"/>
                <a:cs typeface="Open Sans"/>
                <a:sym typeface="Open Sans"/>
              </a:rPr>
              <a:t> </a:t>
            </a:r>
            <a:r>
              <a:rPr lang="en-GB" sz="3999" dirty="0" err="1">
                <a:solidFill>
                  <a:srgbClr val="666666"/>
                </a:solidFill>
                <a:latin typeface="Open Sans"/>
                <a:ea typeface="Open Sans"/>
                <a:cs typeface="Open Sans"/>
                <a:sym typeface="Open Sans"/>
              </a:rPr>
              <a:t>gia</a:t>
            </a:r>
            <a:r>
              <a:rPr lang="en-GB" sz="3999" dirty="0">
                <a:solidFill>
                  <a:srgbClr val="666666"/>
                </a:solidFill>
                <a:latin typeface="Open Sans"/>
                <a:ea typeface="Open Sans"/>
                <a:cs typeface="Open Sans"/>
                <a:sym typeface="Open Sans"/>
              </a:rPr>
              <a:t> </a:t>
            </a:r>
            <a:r>
              <a:rPr lang="en-GB" sz="3999" dirty="0" err="1">
                <a:solidFill>
                  <a:srgbClr val="666666"/>
                </a:solidFill>
                <a:latin typeface="Open Sans"/>
                <a:ea typeface="Open Sans"/>
                <a:cs typeface="Open Sans"/>
                <a:sym typeface="Open Sans"/>
              </a:rPr>
              <a:t>đình</a:t>
            </a:r>
            <a:r>
              <a:rPr lang="en-GB" sz="3999" dirty="0">
                <a:solidFill>
                  <a:srgbClr val="666666"/>
                </a:solidFill>
                <a:latin typeface="Open Sans"/>
                <a:ea typeface="Open Sans"/>
                <a:cs typeface="Open Sans"/>
                <a:sym typeface="Open Sans"/>
              </a:rPr>
              <a:t> </a:t>
            </a:r>
            <a:r>
              <a:rPr lang="en-GB" sz="3999" dirty="0" err="1">
                <a:solidFill>
                  <a:srgbClr val="666666"/>
                </a:solidFill>
                <a:latin typeface="Open Sans"/>
                <a:ea typeface="Open Sans"/>
                <a:cs typeface="Open Sans"/>
                <a:sym typeface="Open Sans"/>
              </a:rPr>
              <a:t>trong</a:t>
            </a:r>
            <a:r>
              <a:rPr lang="en-GB" sz="3999" dirty="0">
                <a:solidFill>
                  <a:srgbClr val="666666"/>
                </a:solidFill>
                <a:latin typeface="Open Sans"/>
                <a:ea typeface="Open Sans"/>
                <a:cs typeface="Open Sans"/>
                <a:sym typeface="Open Sans"/>
              </a:rPr>
              <a:t> </a:t>
            </a:r>
            <a:r>
              <a:rPr lang="en-GB" sz="3999" dirty="0" err="1">
                <a:solidFill>
                  <a:srgbClr val="666666"/>
                </a:solidFill>
                <a:latin typeface="Open Sans"/>
                <a:ea typeface="Open Sans"/>
                <a:cs typeface="Open Sans"/>
                <a:sym typeface="Open Sans"/>
              </a:rPr>
              <a:t>năm</a:t>
            </a:r>
            <a:r>
              <a:rPr lang="en-GB" sz="3999" dirty="0">
                <a:solidFill>
                  <a:srgbClr val="666666"/>
                </a:solidFill>
                <a:latin typeface="Open Sans"/>
                <a:ea typeface="Open Sans"/>
                <a:cs typeface="Open Sans"/>
                <a:sym typeface="Open Sans"/>
              </a:rPr>
              <a:t> 2022 </a:t>
            </a:r>
            <a:r>
              <a:rPr lang="en-GB" sz="3999" dirty="0" err="1">
                <a:solidFill>
                  <a:srgbClr val="666666"/>
                </a:solidFill>
                <a:latin typeface="Open Sans"/>
                <a:ea typeface="Open Sans"/>
                <a:cs typeface="Open Sans"/>
                <a:sym typeface="Open Sans"/>
              </a:rPr>
              <a:t>lên</a:t>
            </a:r>
            <a:r>
              <a:rPr lang="en-GB" sz="3999" dirty="0">
                <a:solidFill>
                  <a:srgbClr val="666666"/>
                </a:solidFill>
                <a:latin typeface="Open Sans"/>
                <a:ea typeface="Open Sans"/>
                <a:cs typeface="Open Sans"/>
                <a:sym typeface="Open Sans"/>
              </a:rPr>
              <a:t> </a:t>
            </a:r>
            <a:r>
              <a:rPr lang="en-GB" sz="3999" dirty="0" err="1">
                <a:solidFill>
                  <a:srgbClr val="666666"/>
                </a:solidFill>
                <a:latin typeface="Open Sans"/>
                <a:ea typeface="Open Sans"/>
                <a:cs typeface="Open Sans"/>
                <a:sym typeface="Open Sans"/>
              </a:rPr>
              <a:t>Sàn</a:t>
            </a:r>
            <a:r>
              <a:rPr lang="en-GB" sz="3999" dirty="0">
                <a:solidFill>
                  <a:srgbClr val="666666"/>
                </a:solidFill>
                <a:latin typeface="Open Sans"/>
                <a:ea typeface="Open Sans"/>
                <a:cs typeface="Open Sans"/>
                <a:sym typeface="Open Sans"/>
              </a:rPr>
              <a:t> TMĐT </a:t>
            </a:r>
            <a:r>
              <a:rPr lang="en-GB" sz="3999" dirty="0">
                <a:solidFill>
                  <a:srgbClr val="00B0F0"/>
                </a:solidFill>
                <a:latin typeface="Open Sans"/>
                <a:ea typeface="Open Sans"/>
                <a:cs typeface="Open Sans"/>
                <a:sym typeface="Open Sans"/>
              </a:rPr>
              <a:t>Posmart.vn</a:t>
            </a:r>
            <a:r>
              <a:rPr lang="en-GB" sz="3999" dirty="0">
                <a:solidFill>
                  <a:srgbClr val="666666"/>
                </a:solidFill>
                <a:latin typeface="Open Sans"/>
                <a:ea typeface="Open Sans"/>
                <a:cs typeface="Open Sans"/>
                <a:sym typeface="Open Sans"/>
              </a:rPr>
              <a:t>.</a:t>
            </a:r>
            <a:endParaRPr sz="3999" dirty="0">
              <a:solidFill>
                <a:srgbClr val="FF0000"/>
              </a:solidFill>
            </a:endParaRPr>
          </a:p>
        </p:txBody>
      </p:sp>
      <p:sp>
        <p:nvSpPr>
          <p:cNvPr id="24" name="Google Shape;313;p24"/>
          <p:cNvSpPr txBox="1"/>
          <p:nvPr/>
        </p:nvSpPr>
        <p:spPr>
          <a:xfrm>
            <a:off x="3449739" y="6412602"/>
            <a:ext cx="12628756" cy="1097114"/>
          </a:xfrm>
          <a:prstGeom prst="rect">
            <a:avLst/>
          </a:prstGeom>
          <a:noFill/>
          <a:ln>
            <a:noFill/>
          </a:ln>
        </p:spPr>
        <p:txBody>
          <a:bodyPr spcFirstLastPara="1" wrap="square" lIns="182802" tIns="182802" rIns="182802" bIns="182802" anchor="ctr" anchorCtr="0">
            <a:noAutofit/>
          </a:bodyPr>
          <a:lstStyle/>
          <a:p>
            <a:pPr lvl="0"/>
            <a:r>
              <a:rPr lang="en-US" sz="3999" dirty="0" err="1">
                <a:solidFill>
                  <a:srgbClr val="666666"/>
                </a:solidFill>
                <a:latin typeface="Open Sans"/>
                <a:ea typeface="Open Sans"/>
                <a:cs typeface="Open Sans"/>
                <a:sym typeface="Open Sans"/>
              </a:rPr>
              <a:t>Triển</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khai</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hiệu</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quả</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chuỗi</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cung</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ứng</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hàng</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hóa</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từ</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nông</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thôn</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ra</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thành</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phố</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và</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ngược</a:t>
            </a:r>
            <a:r>
              <a:rPr lang="en-US" sz="3999" dirty="0">
                <a:solidFill>
                  <a:srgbClr val="666666"/>
                </a:solidFill>
                <a:latin typeface="Open Sans"/>
                <a:ea typeface="Open Sans"/>
                <a:cs typeface="Open Sans"/>
                <a:sym typeface="Open Sans"/>
              </a:rPr>
              <a:t> </a:t>
            </a:r>
            <a:r>
              <a:rPr lang="en-US" sz="3999" dirty="0" err="1">
                <a:solidFill>
                  <a:srgbClr val="666666"/>
                </a:solidFill>
                <a:latin typeface="Open Sans"/>
                <a:ea typeface="Open Sans"/>
                <a:cs typeface="Open Sans"/>
                <a:sym typeface="Open Sans"/>
              </a:rPr>
              <a:t>lại</a:t>
            </a:r>
            <a:r>
              <a:rPr lang="en-US" sz="3999" dirty="0">
                <a:solidFill>
                  <a:srgbClr val="666666"/>
                </a:solidFill>
                <a:latin typeface="Open Sans"/>
                <a:ea typeface="Open Sans"/>
                <a:cs typeface="Open Sans"/>
                <a:sym typeface="Open Sans"/>
              </a:rPr>
              <a:t>.</a:t>
            </a:r>
            <a:endParaRPr sz="3999" dirty="0">
              <a:solidFill>
                <a:srgbClr val="666666"/>
              </a:solidFill>
            </a:endParaRPr>
          </a:p>
        </p:txBody>
      </p:sp>
      <p:sp>
        <p:nvSpPr>
          <p:cNvPr id="25" name="Google Shape;314;p24"/>
          <p:cNvSpPr txBox="1"/>
          <p:nvPr/>
        </p:nvSpPr>
        <p:spPr>
          <a:xfrm>
            <a:off x="3449737" y="8122907"/>
            <a:ext cx="14078090" cy="1097114"/>
          </a:xfrm>
          <a:prstGeom prst="rect">
            <a:avLst/>
          </a:prstGeom>
          <a:noFill/>
          <a:ln>
            <a:noFill/>
          </a:ln>
        </p:spPr>
        <p:txBody>
          <a:bodyPr spcFirstLastPara="1" wrap="square" lIns="182802" tIns="182802" rIns="182802" bIns="182802" anchor="ctr" anchorCtr="0">
            <a:noAutofit/>
          </a:bodyPr>
          <a:lstStyle/>
          <a:p>
            <a:pPr lvl="0"/>
            <a:r>
              <a:rPr lang="en-US" sz="3999" err="1">
                <a:solidFill>
                  <a:srgbClr val="666666"/>
                </a:solidFill>
                <a:latin typeface="Open Sans"/>
                <a:ea typeface="Open Sans"/>
                <a:cs typeface="Open Sans"/>
                <a:sym typeface="Open Sans"/>
              </a:rPr>
              <a:t>Xây</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dựng</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hệ</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thống</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điểm</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bán</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hàng</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phục</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vụ</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người</a:t>
            </a:r>
            <a:r>
              <a:rPr lang="en-US" sz="3999">
                <a:solidFill>
                  <a:srgbClr val="666666"/>
                </a:solidFill>
                <a:latin typeface="Open Sans"/>
                <a:ea typeface="Open Sans"/>
                <a:cs typeface="Open Sans"/>
                <a:sym typeface="Open Sans"/>
              </a:rPr>
              <a:t> </a:t>
            </a:r>
            <a:r>
              <a:rPr lang="en-US" sz="3999" err="1">
                <a:solidFill>
                  <a:srgbClr val="666666"/>
                </a:solidFill>
                <a:latin typeface="Open Sans"/>
                <a:ea typeface="Open Sans"/>
                <a:cs typeface="Open Sans"/>
                <a:sym typeface="Open Sans"/>
              </a:rPr>
              <a:t>dân</a:t>
            </a:r>
            <a:endParaRPr sz="3999">
              <a:solidFill>
                <a:srgbClr val="666666"/>
              </a:solidFill>
            </a:endParaRPr>
          </a:p>
        </p:txBody>
      </p:sp>
      <p:sp>
        <p:nvSpPr>
          <p:cNvPr id="42" name="Rectangle 41"/>
          <p:cNvSpPr/>
          <p:nvPr/>
        </p:nvSpPr>
        <p:spPr>
          <a:xfrm>
            <a:off x="982277" y="604572"/>
            <a:ext cx="14078091" cy="800091"/>
          </a:xfrm>
          <a:prstGeom prst="rect">
            <a:avLst/>
          </a:prstGeom>
        </p:spPr>
        <p:txBody>
          <a:bodyPr wrap="square">
            <a:spAutoFit/>
          </a:bodyPr>
          <a:lstStyle/>
          <a:p>
            <a:pPr algn="ctr">
              <a:lnSpc>
                <a:spcPct val="100000"/>
              </a:lnSpc>
            </a:pPr>
            <a:r>
              <a:rPr lang="en-GB" sz="4599" b="1" err="1">
                <a:solidFill>
                  <a:srgbClr val="FF9933"/>
                </a:solidFill>
              </a:rPr>
              <a:t>Các</a:t>
            </a:r>
            <a:r>
              <a:rPr lang="en-GB" sz="4599" b="1">
                <a:solidFill>
                  <a:srgbClr val="FF9933"/>
                </a:solidFill>
              </a:rPr>
              <a:t> </a:t>
            </a:r>
            <a:r>
              <a:rPr lang="en-GB" sz="4599" b="1" err="1">
                <a:solidFill>
                  <a:srgbClr val="FF9933"/>
                </a:solidFill>
              </a:rPr>
              <a:t>nhiệm</a:t>
            </a:r>
            <a:r>
              <a:rPr lang="en-GB" sz="4599" b="1">
                <a:solidFill>
                  <a:srgbClr val="FF9933"/>
                </a:solidFill>
              </a:rPr>
              <a:t> </a:t>
            </a:r>
            <a:r>
              <a:rPr lang="en-GB" sz="4599" b="1" err="1">
                <a:solidFill>
                  <a:srgbClr val="FF9933"/>
                </a:solidFill>
              </a:rPr>
              <a:t>vụ</a:t>
            </a:r>
            <a:r>
              <a:rPr lang="en-GB" sz="4599" b="1">
                <a:solidFill>
                  <a:srgbClr val="FF9933"/>
                </a:solidFill>
              </a:rPr>
              <a:t> </a:t>
            </a:r>
            <a:r>
              <a:rPr lang="en-GB" sz="4599" b="1" err="1">
                <a:solidFill>
                  <a:srgbClr val="FF9933"/>
                </a:solidFill>
              </a:rPr>
              <a:t>trọng</a:t>
            </a:r>
            <a:r>
              <a:rPr lang="en-GB" sz="4599" b="1">
                <a:solidFill>
                  <a:srgbClr val="FF9933"/>
                </a:solidFill>
              </a:rPr>
              <a:t> </a:t>
            </a:r>
            <a:r>
              <a:rPr lang="en-GB" sz="4599" b="1" err="1">
                <a:solidFill>
                  <a:srgbClr val="FF9933"/>
                </a:solidFill>
              </a:rPr>
              <a:t>tâm</a:t>
            </a:r>
            <a:r>
              <a:rPr lang="en-GB" sz="4599" b="1">
                <a:solidFill>
                  <a:srgbClr val="FF9933"/>
                </a:solidFill>
              </a:rPr>
              <a:t> </a:t>
            </a:r>
            <a:r>
              <a:rPr lang="en-GB" sz="4599" b="1" err="1">
                <a:solidFill>
                  <a:srgbClr val="FF9933"/>
                </a:solidFill>
              </a:rPr>
              <a:t>của</a:t>
            </a:r>
            <a:r>
              <a:rPr lang="en-GB" sz="4599" b="1">
                <a:solidFill>
                  <a:srgbClr val="FF9933"/>
                </a:solidFill>
              </a:rPr>
              <a:t> </a:t>
            </a:r>
            <a:r>
              <a:rPr lang="en-GB" sz="4599" b="1" err="1">
                <a:solidFill>
                  <a:srgbClr val="FF9933"/>
                </a:solidFill>
              </a:rPr>
              <a:t>Bưu</a:t>
            </a:r>
            <a:r>
              <a:rPr lang="en-GB" sz="4599" b="1">
                <a:solidFill>
                  <a:srgbClr val="FF9933"/>
                </a:solidFill>
              </a:rPr>
              <a:t> </a:t>
            </a:r>
            <a:r>
              <a:rPr lang="en-GB" sz="4599" b="1" err="1">
                <a:solidFill>
                  <a:srgbClr val="FF9933"/>
                </a:solidFill>
              </a:rPr>
              <a:t>điện</a:t>
            </a:r>
            <a:r>
              <a:rPr lang="en-GB" sz="4599" b="1">
                <a:solidFill>
                  <a:srgbClr val="FF9933"/>
                </a:solidFill>
              </a:rPr>
              <a:t> </a:t>
            </a:r>
            <a:r>
              <a:rPr lang="en-GB" sz="4599" b="1" err="1">
                <a:solidFill>
                  <a:srgbClr val="FF9933"/>
                </a:solidFill>
              </a:rPr>
              <a:t>Việt</a:t>
            </a:r>
            <a:r>
              <a:rPr lang="en-GB" sz="4599" b="1">
                <a:solidFill>
                  <a:srgbClr val="FF9933"/>
                </a:solidFill>
              </a:rPr>
              <a:t> Nam</a:t>
            </a:r>
            <a:endParaRPr lang="vi-VN" sz="4599" b="1">
              <a:solidFill>
                <a:srgbClr val="FF9933"/>
              </a:solidFill>
              <a:latin typeface="MS Shell Dlg 2" panose="020B0604030504040204" pitchFamily="34" charset="0"/>
            </a:endParaRPr>
          </a:p>
        </p:txBody>
      </p:sp>
      <p:pic>
        <p:nvPicPr>
          <p:cNvPr id="26" name="Hình ảnh 25" descr="Ảnh có chứa văn bản, mẫu họa&#10;&#10;Mô tả được tạo tự động">
            <a:extLst>
              <a:ext uri="{FF2B5EF4-FFF2-40B4-BE49-F238E27FC236}">
                <a16:creationId xmlns:a16="http://schemas.microsoft.com/office/drawing/2014/main" id="{A00932BC-1CA6-4429-AD9D-D4EFD6EB402F}"/>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25708" y="6780979"/>
            <a:ext cx="4874009" cy="1273240"/>
          </a:xfrm>
          <a:prstGeom prst="rect">
            <a:avLst/>
          </a:prstGeom>
        </p:spPr>
      </p:pic>
      <p:sp>
        <p:nvSpPr>
          <p:cNvPr id="27" name="Google Shape;307;p24">
            <a:extLst>
              <a:ext uri="{FF2B5EF4-FFF2-40B4-BE49-F238E27FC236}">
                <a16:creationId xmlns:a16="http://schemas.microsoft.com/office/drawing/2014/main" id="{F526FEA2-5B4C-4929-918D-8F93F116F169}"/>
              </a:ext>
            </a:extLst>
          </p:cNvPr>
          <p:cNvSpPr/>
          <p:nvPr/>
        </p:nvSpPr>
        <p:spPr>
          <a:xfrm>
            <a:off x="2192529" y="9628423"/>
            <a:ext cx="1097114" cy="1097114"/>
          </a:xfrm>
          <a:prstGeom prst="ellipse">
            <a:avLst/>
          </a:prstGeom>
          <a:solidFill>
            <a:srgbClr val="FDD3EF"/>
          </a:solidFill>
          <a:ln>
            <a:noFill/>
          </a:ln>
        </p:spPr>
        <p:txBody>
          <a:bodyPr spcFirstLastPara="1" wrap="square" lIns="182802" tIns="182802" rIns="182802" bIns="182802" anchor="ctr" anchorCtr="0">
            <a:noAutofit/>
          </a:bodyPr>
          <a:lstStyle/>
          <a:p>
            <a:endParaRPr sz="7198"/>
          </a:p>
        </p:txBody>
      </p:sp>
      <p:sp>
        <p:nvSpPr>
          <p:cNvPr id="28" name="Google Shape;314;p24">
            <a:extLst>
              <a:ext uri="{FF2B5EF4-FFF2-40B4-BE49-F238E27FC236}">
                <a16:creationId xmlns:a16="http://schemas.microsoft.com/office/drawing/2014/main" id="{8CB35A4B-0C58-46E9-9FC1-058604F3AE24}"/>
              </a:ext>
            </a:extLst>
          </p:cNvPr>
          <p:cNvSpPr txBox="1"/>
          <p:nvPr/>
        </p:nvSpPr>
        <p:spPr>
          <a:xfrm>
            <a:off x="3432279" y="9428955"/>
            <a:ext cx="19770621" cy="2659063"/>
          </a:xfrm>
          <a:prstGeom prst="rect">
            <a:avLst/>
          </a:prstGeom>
          <a:noFill/>
          <a:ln>
            <a:noFill/>
          </a:ln>
        </p:spPr>
        <p:txBody>
          <a:bodyPr spcFirstLastPara="1" wrap="square" lIns="182802" tIns="182802" rIns="182802" bIns="182802" anchor="ctr" anchorCtr="0">
            <a:noAutofit/>
          </a:bodyPr>
          <a:lstStyle/>
          <a:p>
            <a:r>
              <a:rPr lang="en-US" sz="4000" dirty="0">
                <a:solidFill>
                  <a:srgbClr val="666666"/>
                </a:solidFill>
                <a:latin typeface="Open Sans"/>
                <a:ea typeface="Open Sans"/>
                <a:cs typeface="Open Sans"/>
                <a:sym typeface="Open Sans"/>
              </a:rPr>
              <a:t>BĐT Lai </a:t>
            </a:r>
            <a:r>
              <a:rPr lang="en-US" sz="4000" dirty="0" err="1">
                <a:solidFill>
                  <a:srgbClr val="666666"/>
                </a:solidFill>
                <a:latin typeface="Open Sans"/>
                <a:ea typeface="Open Sans"/>
                <a:cs typeface="Open Sans"/>
                <a:sym typeface="Open Sans"/>
              </a:rPr>
              <a:t>Châu</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kết</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hợp</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với</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Hội</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dân</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dân</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tỉnh</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hướng</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dẫn</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và</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đưa</a:t>
            </a:r>
            <a:r>
              <a:rPr lang="en-US" sz="4000" dirty="0">
                <a:solidFill>
                  <a:srgbClr val="666666"/>
                </a:solidFill>
                <a:latin typeface="Open Sans"/>
                <a:ea typeface="Open Sans"/>
                <a:cs typeface="Open Sans"/>
                <a:sym typeface="Open Sans"/>
              </a:rPr>
              <a:t> </a:t>
            </a:r>
            <a:r>
              <a:rPr lang="en-US" sz="4000" dirty="0">
                <a:solidFill>
                  <a:srgbClr val="FF0000"/>
                </a:solidFill>
                <a:latin typeface="Open Sans"/>
                <a:ea typeface="Open Sans"/>
                <a:cs typeface="Open Sans"/>
                <a:sym typeface="Open Sans"/>
              </a:rPr>
              <a:t> </a:t>
            </a:r>
            <a:r>
              <a:rPr lang="en-US" sz="4000" dirty="0" err="1">
                <a:solidFill>
                  <a:schemeClr val="tx1">
                    <a:lumMod val="75000"/>
                  </a:schemeClr>
                </a:solidFill>
                <a:latin typeface="Open Sans"/>
                <a:ea typeface="Open Sans"/>
                <a:cs typeface="Open Sans"/>
                <a:sym typeface="Open Sans"/>
              </a:rPr>
              <a:t>hộ</a:t>
            </a:r>
            <a:r>
              <a:rPr lang="en-US" sz="4000" dirty="0">
                <a:solidFill>
                  <a:srgbClr val="FF0000"/>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gia</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đình</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đăng</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ký</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tài</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khoản</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để</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đưa</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sản</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phẩm</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nông</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nghiệp</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lên</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sàn</a:t>
            </a:r>
            <a:r>
              <a:rPr lang="en-US" sz="4000" dirty="0">
                <a:solidFill>
                  <a:srgbClr val="666666"/>
                </a:solidFill>
                <a:latin typeface="Open Sans"/>
                <a:ea typeface="Open Sans"/>
                <a:cs typeface="Open Sans"/>
                <a:sym typeface="Open Sans"/>
              </a:rPr>
              <a:t> TMĐT </a:t>
            </a:r>
            <a:r>
              <a:rPr lang="en-US" sz="4000" dirty="0">
                <a:solidFill>
                  <a:srgbClr val="00B0F0"/>
                </a:solidFill>
                <a:latin typeface="Open Sans"/>
                <a:ea typeface="Open Sans"/>
                <a:cs typeface="Open Sans"/>
                <a:sym typeface="Open Sans"/>
              </a:rPr>
              <a:t>Postmart.vn. </a:t>
            </a:r>
            <a:r>
              <a:rPr lang="en-US" sz="4000" dirty="0" err="1">
                <a:solidFill>
                  <a:srgbClr val="666666"/>
                </a:solidFill>
                <a:latin typeface="Open Sans"/>
                <a:ea typeface="Open Sans"/>
                <a:cs typeface="Open Sans"/>
                <a:sym typeface="Open Sans"/>
              </a:rPr>
              <a:t>Với</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mục</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tiêu</a:t>
            </a:r>
            <a:r>
              <a:rPr lang="en-US" sz="4000" dirty="0">
                <a:solidFill>
                  <a:srgbClr val="666666"/>
                </a:solidFill>
                <a:latin typeface="Open Sans"/>
                <a:ea typeface="Open Sans"/>
                <a:cs typeface="Open Sans"/>
                <a:sym typeface="Open Sans"/>
              </a:rPr>
              <a:t> </a:t>
            </a:r>
            <a:r>
              <a:rPr lang="en-US" sz="4000" dirty="0" err="1">
                <a:solidFill>
                  <a:srgbClr val="666666"/>
                </a:solidFill>
                <a:latin typeface="Open Sans"/>
                <a:ea typeface="Open Sans"/>
                <a:cs typeface="Open Sans"/>
                <a:sym typeface="Open Sans"/>
              </a:rPr>
              <a:t>chung</a:t>
            </a:r>
            <a:r>
              <a:rPr lang="en-US" sz="4000" dirty="0">
                <a:solidFill>
                  <a:srgbClr val="666666"/>
                </a:solidFill>
                <a:latin typeface="Open Sans"/>
                <a:ea typeface="Open Sans"/>
                <a:cs typeface="Open Sans"/>
                <a:sym typeface="Open Sans"/>
              </a:rPr>
              <a:t>  60.000</a:t>
            </a:r>
            <a:r>
              <a:rPr lang="en-US" sz="4000" dirty="0">
                <a:solidFill>
                  <a:srgbClr val="00A84C"/>
                </a:solidFill>
                <a:latin typeface="Open Sans"/>
                <a:ea typeface="Open Sans"/>
                <a:cs typeface="Open Sans"/>
                <a:sym typeface="Open Sans"/>
              </a:rPr>
              <a:t> </a:t>
            </a:r>
            <a:r>
              <a:rPr lang="en-US" sz="4000" dirty="0" err="1">
                <a:solidFill>
                  <a:srgbClr val="00A84C"/>
                </a:solidFill>
                <a:latin typeface="Open Sans"/>
                <a:ea typeface="Open Sans"/>
                <a:cs typeface="Open Sans"/>
                <a:sym typeface="Open Sans"/>
              </a:rPr>
              <a:t>hộ</a:t>
            </a:r>
            <a:r>
              <a:rPr lang="en-US" sz="4000" dirty="0">
                <a:solidFill>
                  <a:srgbClr val="00A84C"/>
                </a:solidFill>
                <a:latin typeface="Open Sans"/>
                <a:ea typeface="Open Sans"/>
                <a:cs typeface="Open Sans"/>
                <a:sym typeface="Open Sans"/>
              </a:rPr>
              <a:t> (</a:t>
            </a:r>
            <a:r>
              <a:rPr lang="en-US" sz="4000" dirty="0" err="1">
                <a:solidFill>
                  <a:srgbClr val="00A84C"/>
                </a:solidFill>
                <a:latin typeface="Open Sans"/>
                <a:ea typeface="Open Sans"/>
                <a:cs typeface="Open Sans"/>
                <a:sym typeface="Open Sans"/>
              </a:rPr>
              <a:t>giai</a:t>
            </a:r>
            <a:r>
              <a:rPr lang="en-US" sz="4000" dirty="0">
                <a:solidFill>
                  <a:srgbClr val="00A84C"/>
                </a:solidFill>
                <a:latin typeface="Open Sans"/>
                <a:ea typeface="Open Sans"/>
                <a:cs typeface="Open Sans"/>
                <a:sym typeface="Open Sans"/>
              </a:rPr>
              <a:t> </a:t>
            </a:r>
            <a:r>
              <a:rPr lang="en-US" sz="4000" dirty="0" err="1">
                <a:solidFill>
                  <a:srgbClr val="00A84C"/>
                </a:solidFill>
                <a:latin typeface="Open Sans"/>
                <a:ea typeface="Open Sans"/>
                <a:cs typeface="Open Sans"/>
                <a:sym typeface="Open Sans"/>
              </a:rPr>
              <a:t>đoạn</a:t>
            </a:r>
            <a:r>
              <a:rPr lang="en-US" sz="4000" dirty="0">
                <a:solidFill>
                  <a:srgbClr val="00A84C"/>
                </a:solidFill>
                <a:latin typeface="Open Sans"/>
                <a:ea typeface="Open Sans"/>
                <a:cs typeface="Open Sans"/>
                <a:sym typeface="Open Sans"/>
              </a:rPr>
              <a:t> 2022-2025).</a:t>
            </a:r>
          </a:p>
        </p:txBody>
      </p:sp>
      <p:sp>
        <p:nvSpPr>
          <p:cNvPr id="29" name="Google Shape;311;p24">
            <a:extLst>
              <a:ext uri="{FF2B5EF4-FFF2-40B4-BE49-F238E27FC236}">
                <a16:creationId xmlns:a16="http://schemas.microsoft.com/office/drawing/2014/main" id="{C3E8530A-3875-4742-BEE4-9F3083D5C4B6}"/>
              </a:ext>
            </a:extLst>
          </p:cNvPr>
          <p:cNvSpPr txBox="1"/>
          <p:nvPr/>
        </p:nvSpPr>
        <p:spPr>
          <a:xfrm>
            <a:off x="2350587" y="9763738"/>
            <a:ext cx="780997" cy="682622"/>
          </a:xfrm>
          <a:prstGeom prst="rect">
            <a:avLst/>
          </a:prstGeom>
          <a:noFill/>
          <a:ln>
            <a:noFill/>
          </a:ln>
        </p:spPr>
        <p:txBody>
          <a:bodyPr spcFirstLastPara="1" wrap="square" lIns="182802" tIns="182802" rIns="182802" bIns="182802" anchor="ctr" anchorCtr="0">
            <a:noAutofit/>
          </a:bodyPr>
          <a:lstStyle/>
          <a:p>
            <a:pPr algn="ctr"/>
            <a:r>
              <a:rPr lang="en" sz="5199">
                <a:solidFill>
                  <a:srgbClr val="000000"/>
                </a:solidFill>
                <a:latin typeface="Dosis"/>
                <a:ea typeface="Dosis"/>
                <a:cs typeface="Dosis"/>
                <a:sym typeface="Dosis"/>
              </a:rPr>
              <a:t>5</a:t>
            </a:r>
            <a:endParaRPr sz="5199">
              <a:solidFill>
                <a:srgbClr val="000000"/>
              </a:solidFill>
              <a:latin typeface="Dosis"/>
              <a:ea typeface="Dosis"/>
              <a:cs typeface="Dosis"/>
              <a:sym typeface="Dosis"/>
            </a:endParaRPr>
          </a:p>
        </p:txBody>
      </p:sp>
    </p:spTree>
    <p:extLst>
      <p:ext uri="{BB962C8B-B14F-4D97-AF65-F5344CB8AC3E}">
        <p14:creationId xmlns:p14="http://schemas.microsoft.com/office/powerpoint/2010/main" val="427440063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10541"/>
            <a:ext cx="24377650" cy="2094408"/>
          </a:xfrm>
          <a:prstGeom prst="rect">
            <a:avLst/>
          </a:prstGeom>
        </p:spPr>
      </p:pic>
      <p:sp>
        <p:nvSpPr>
          <p:cNvPr id="42" name="Rectangle 41"/>
          <p:cNvSpPr/>
          <p:nvPr/>
        </p:nvSpPr>
        <p:spPr>
          <a:xfrm>
            <a:off x="982277" y="604572"/>
            <a:ext cx="14078091" cy="1507849"/>
          </a:xfrm>
          <a:prstGeom prst="rect">
            <a:avLst/>
          </a:prstGeom>
        </p:spPr>
        <p:txBody>
          <a:bodyPr wrap="square">
            <a:spAutoFit/>
          </a:bodyPr>
          <a:lstStyle/>
          <a:p>
            <a:pPr algn="ctr">
              <a:lnSpc>
                <a:spcPct val="100000"/>
              </a:lnSpc>
            </a:pPr>
            <a:r>
              <a:rPr lang="en-GB" sz="4599" b="1" err="1">
                <a:solidFill>
                  <a:srgbClr val="000000"/>
                </a:solidFill>
              </a:rPr>
              <a:t>Các</a:t>
            </a:r>
            <a:r>
              <a:rPr lang="en-GB" sz="4599" b="1">
                <a:solidFill>
                  <a:srgbClr val="000000"/>
                </a:solidFill>
              </a:rPr>
              <a:t> </a:t>
            </a:r>
            <a:r>
              <a:rPr lang="en-GB" sz="4599" b="1" err="1">
                <a:solidFill>
                  <a:srgbClr val="000000"/>
                </a:solidFill>
              </a:rPr>
              <a:t>sản</a:t>
            </a:r>
            <a:r>
              <a:rPr lang="en-GB" sz="4599" b="1">
                <a:solidFill>
                  <a:srgbClr val="000000"/>
                </a:solidFill>
              </a:rPr>
              <a:t> </a:t>
            </a:r>
            <a:r>
              <a:rPr lang="en-GB" sz="4599" b="1" err="1">
                <a:solidFill>
                  <a:srgbClr val="000000"/>
                </a:solidFill>
              </a:rPr>
              <a:t>phẩm</a:t>
            </a:r>
            <a:r>
              <a:rPr lang="en-GB" sz="4599" b="1">
                <a:solidFill>
                  <a:srgbClr val="000000"/>
                </a:solidFill>
              </a:rPr>
              <a:t> </a:t>
            </a:r>
            <a:r>
              <a:rPr lang="en-GB" sz="4599" b="1" err="1">
                <a:solidFill>
                  <a:srgbClr val="000000"/>
                </a:solidFill>
              </a:rPr>
              <a:t>nông</a:t>
            </a:r>
            <a:r>
              <a:rPr lang="en-GB" sz="4599" b="1">
                <a:solidFill>
                  <a:srgbClr val="000000"/>
                </a:solidFill>
              </a:rPr>
              <a:t> </a:t>
            </a:r>
            <a:r>
              <a:rPr lang="en-GB" sz="4599" b="1" err="1">
                <a:solidFill>
                  <a:srgbClr val="000000"/>
                </a:solidFill>
              </a:rPr>
              <a:t>sản</a:t>
            </a:r>
            <a:r>
              <a:rPr lang="en-GB" sz="4599" b="1">
                <a:solidFill>
                  <a:srgbClr val="000000"/>
                </a:solidFill>
              </a:rPr>
              <a:t>, </a:t>
            </a:r>
            <a:r>
              <a:rPr lang="en-GB" sz="4599" b="1" err="1">
                <a:solidFill>
                  <a:srgbClr val="000000"/>
                </a:solidFill>
              </a:rPr>
              <a:t>hàng</a:t>
            </a:r>
            <a:r>
              <a:rPr lang="en-GB" sz="4599" b="1">
                <a:solidFill>
                  <a:srgbClr val="000000"/>
                </a:solidFill>
              </a:rPr>
              <a:t> </a:t>
            </a:r>
            <a:r>
              <a:rPr lang="en-GB" sz="4599" b="1" err="1">
                <a:solidFill>
                  <a:srgbClr val="000000"/>
                </a:solidFill>
              </a:rPr>
              <a:t>hóa</a:t>
            </a:r>
            <a:r>
              <a:rPr lang="en-GB" sz="4599" b="1">
                <a:solidFill>
                  <a:srgbClr val="000000"/>
                </a:solidFill>
              </a:rPr>
              <a:t> </a:t>
            </a:r>
            <a:r>
              <a:rPr lang="en-GB" sz="4599" b="1" err="1">
                <a:solidFill>
                  <a:srgbClr val="000000"/>
                </a:solidFill>
              </a:rPr>
              <a:t>đưa</a:t>
            </a:r>
            <a:r>
              <a:rPr lang="en-GB" sz="4599" b="1">
                <a:solidFill>
                  <a:srgbClr val="000000"/>
                </a:solidFill>
              </a:rPr>
              <a:t> </a:t>
            </a:r>
            <a:r>
              <a:rPr lang="en-GB" sz="4599" b="1" err="1">
                <a:solidFill>
                  <a:srgbClr val="000000"/>
                </a:solidFill>
              </a:rPr>
              <a:t>lên</a:t>
            </a:r>
            <a:r>
              <a:rPr lang="en-GB" sz="4599" b="1">
                <a:solidFill>
                  <a:srgbClr val="000000"/>
                </a:solidFill>
              </a:rPr>
              <a:t> </a:t>
            </a:r>
            <a:r>
              <a:rPr lang="en-GB" sz="4599" b="1" err="1">
                <a:solidFill>
                  <a:srgbClr val="000000"/>
                </a:solidFill>
              </a:rPr>
              <a:t>sàn</a:t>
            </a:r>
            <a:r>
              <a:rPr lang="en-GB" sz="4599" b="1">
                <a:solidFill>
                  <a:srgbClr val="000000"/>
                </a:solidFill>
              </a:rPr>
              <a:t> Postmart.vn</a:t>
            </a:r>
            <a:endParaRPr lang="vi-VN" sz="4599" b="1">
              <a:solidFill>
                <a:srgbClr val="000000"/>
              </a:solidFill>
              <a:latin typeface="MS Shell Dlg 2" panose="020B0604030504040204" pitchFamily="34" charset="0"/>
            </a:endParaRPr>
          </a:p>
        </p:txBody>
      </p:sp>
      <p:sp>
        <p:nvSpPr>
          <p:cNvPr id="26" name="Rounded Rectangle 25"/>
          <p:cNvSpPr/>
          <p:nvPr/>
        </p:nvSpPr>
        <p:spPr>
          <a:xfrm>
            <a:off x="982276" y="2527488"/>
            <a:ext cx="14078091" cy="3736052"/>
          </a:xfrm>
          <a:prstGeom prst="roundRect">
            <a:avLst/>
          </a:prstGeom>
          <a:ln w="3175">
            <a:solidFill>
              <a:srgbClr val="27C360"/>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571357" indent="-571357" algn="just" defTabSz="1827977">
              <a:lnSpc>
                <a:spcPct val="130000"/>
              </a:lnSpc>
              <a:spcAft>
                <a:spcPts val="800"/>
              </a:spcAft>
              <a:buFont typeface="Wingdings" panose="05000000000000000000" pitchFamily="2" charset="2"/>
              <a:buChar char="Ø"/>
            </a:pPr>
            <a:r>
              <a:rPr lang="en-GB" sz="4000" err="1">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Sản</a:t>
            </a:r>
            <a:r>
              <a:rPr lang="en-GB" sz="4000">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 </a:t>
            </a:r>
            <a:r>
              <a:rPr lang="en-GB" sz="4000" err="1">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phẩm</a:t>
            </a:r>
            <a:r>
              <a:rPr lang="en-GB" sz="4000">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 </a:t>
            </a:r>
            <a:r>
              <a:rPr lang="en-GB" sz="4000" err="1">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nằm</a:t>
            </a:r>
            <a:r>
              <a:rPr lang="en-GB" sz="4000">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 </a:t>
            </a:r>
            <a:r>
              <a:rPr lang="en-GB" sz="4000" err="1">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trong</a:t>
            </a:r>
            <a:r>
              <a:rPr lang="en-GB" sz="4000">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 </a:t>
            </a:r>
            <a:r>
              <a:rPr lang="en-GB" sz="4000" err="1">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chương</a:t>
            </a:r>
            <a:r>
              <a:rPr lang="en-GB" sz="4000">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 </a:t>
            </a:r>
            <a:r>
              <a:rPr lang="en-GB" sz="4000" err="1">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trình</a:t>
            </a:r>
            <a:r>
              <a:rPr lang="en-GB" sz="4000">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 OCOP</a:t>
            </a:r>
            <a:endParaRPr lang="en-US" sz="4000">
              <a:solidFill>
                <a:srgbClr val="E6A11A">
                  <a:lumMod val="50000"/>
                </a:srgbClr>
              </a:solidFill>
              <a:latin typeface="Arial" panose="020B0604020202020204" pitchFamily="34" charset="0"/>
              <a:ea typeface="Calibri" panose="020F0502020204030204" pitchFamily="34" charset="0"/>
              <a:cs typeface="Arial" panose="020B0604020202020204" pitchFamily="34" charset="0"/>
            </a:endParaRPr>
          </a:p>
          <a:p>
            <a:pPr marL="571357" indent="-571357" algn="just" defTabSz="1827977">
              <a:lnSpc>
                <a:spcPct val="130000"/>
              </a:lnSpc>
              <a:spcAft>
                <a:spcPts val="800"/>
              </a:spcAft>
              <a:buFont typeface="Wingdings" panose="05000000000000000000" pitchFamily="2" charset="2"/>
              <a:buChar char="Ø"/>
            </a:pPr>
            <a:r>
              <a:rPr lang="vi-VN" sz="4000">
                <a:solidFill>
                  <a:srgbClr val="E6A11A">
                    <a:lumMod val="50000"/>
                  </a:srgbClr>
                </a:solidFill>
                <a:latin typeface="Arial" panose="020B0604020202020204" pitchFamily="34" charset="0"/>
                <a:ea typeface="Calibri" panose="020F0502020204030204" pitchFamily="34" charset="0"/>
                <a:cs typeface="Arial" panose="020B0604020202020204" pitchFamily="34" charset="0"/>
              </a:rPr>
              <a:t>Sản phẩm nông sản và hàng hóa sản xuất tại khu vực kinh tế hộ gia đình, kinh tế tập thể (gồm hợp tác xã, tổ hợp tác, Liên hiệp các hợp tác xã</a:t>
            </a:r>
            <a:endParaRPr lang="en-US" sz="4000">
              <a:solidFill>
                <a:srgbClr val="E6A11A">
                  <a:lumMod val="50000"/>
                </a:srgbClr>
              </a:solidFill>
              <a:latin typeface="Arial" panose="020B0604020202020204" pitchFamily="34" charset="0"/>
              <a:ea typeface="Calibri" panose="020F0502020204030204" pitchFamily="34" charset="0"/>
              <a:cs typeface="Arial" panose="020B0604020202020204" pitchFamily="34" charset="0"/>
            </a:endParaRPr>
          </a:p>
        </p:txBody>
      </p:sp>
      <p:pic>
        <p:nvPicPr>
          <p:cNvPr id="6" name="Hình ảnh 5" descr="Ảnh có chứa văn bản, mẫu họa&#10;&#10;Mô tả được tạo tự động">
            <a:extLst>
              <a:ext uri="{FF2B5EF4-FFF2-40B4-BE49-F238E27FC236}">
                <a16:creationId xmlns:a16="http://schemas.microsoft.com/office/drawing/2014/main" id="{B55FB7C3-5CA0-4C5C-8ECB-DB84725CBE7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036288" y="399699"/>
            <a:ext cx="4874009" cy="1273240"/>
          </a:xfrm>
          <a:prstGeom prst="rect">
            <a:avLst/>
          </a:prstGeom>
        </p:spPr>
      </p:pic>
      <p:pic>
        <p:nvPicPr>
          <p:cNvPr id="3074" name="Picture 2" descr="Đặc sản Sơn La trên sàn thương mại điện tử Postmart - Ảnh 1.">
            <a:extLst>
              <a:ext uri="{FF2B5EF4-FFF2-40B4-BE49-F238E27FC236}">
                <a16:creationId xmlns:a16="http://schemas.microsoft.com/office/drawing/2014/main" id="{5DD00293-01B3-4DCF-9A46-ECAD4FE32C03}"/>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5564906" y="6858000"/>
            <a:ext cx="7607493" cy="4922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6" name="Picture 4" descr="Đặc sản Sơn La trên sàn thương mại điện tử Postmart - Ảnh 3.">
            <a:extLst>
              <a:ext uri="{FF2B5EF4-FFF2-40B4-BE49-F238E27FC236}">
                <a16:creationId xmlns:a16="http://schemas.microsoft.com/office/drawing/2014/main" id="{E7FB1D31-3049-4586-8A8D-02F7F6389334}"/>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092081" y="6980250"/>
            <a:ext cx="6400800" cy="4800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8" name="Picture 6" descr="Đặc sản Sơn La trên sàn thương mại điện tử Postmart - Ảnh 2.">
            <a:extLst>
              <a:ext uri="{FF2B5EF4-FFF2-40B4-BE49-F238E27FC236}">
                <a16:creationId xmlns:a16="http://schemas.microsoft.com/office/drawing/2014/main" id="{EDDA55E0-35B9-4374-85B2-33F177A932A4}"/>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8812745" y="6919125"/>
            <a:ext cx="6400800" cy="4800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80" name="Picture 8" descr="Đến lượt mận hậu, xoài Sơn La lên sàn thương mại điện tử">
            <a:extLst>
              <a:ext uri="{FF2B5EF4-FFF2-40B4-BE49-F238E27FC236}">
                <a16:creationId xmlns:a16="http://schemas.microsoft.com/office/drawing/2014/main" id="{ABD0BE29-1E37-4984-A833-2C2536AB420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341932" y="1739868"/>
            <a:ext cx="8053442" cy="44663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10377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678426" y="1460891"/>
            <a:ext cx="1063653" cy="569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chemeClr val="accent3">
                  <a:lumMod val="50000"/>
                </a:schemeClr>
              </a:solidFill>
            </a:endParaRPr>
          </a:p>
        </p:txBody>
      </p:sp>
      <p:sp>
        <p:nvSpPr>
          <p:cNvPr id="8" name="Oval 7">
            <a:extLst>
              <a:ext uri="{FF2B5EF4-FFF2-40B4-BE49-F238E27FC236}">
                <a16:creationId xmlns:a16="http://schemas.microsoft.com/office/drawing/2014/main" id="{AF5C9E47-B33D-47FC-B16D-55C15AC7D2E3}"/>
              </a:ext>
            </a:extLst>
          </p:cNvPr>
          <p:cNvSpPr/>
          <p:nvPr/>
        </p:nvSpPr>
        <p:spPr>
          <a:xfrm>
            <a:off x="3289934" y="4461746"/>
            <a:ext cx="6606457" cy="6608176"/>
          </a:xfrm>
          <a:prstGeom prst="ellipse">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182843" tIns="91422" rIns="182843" bIns="91422" rtlCol="0" anchor="ctr"/>
          <a:lstStyle/>
          <a:p>
            <a:pPr algn="ctr"/>
            <a:endParaRPr lang="en-US" sz="6400">
              <a:solidFill>
                <a:schemeClr val="tx1"/>
              </a:solidFill>
            </a:endParaRPr>
          </a:p>
        </p:txBody>
      </p:sp>
      <p:sp>
        <p:nvSpPr>
          <p:cNvPr id="9" name="Oval 8">
            <a:extLst>
              <a:ext uri="{FF2B5EF4-FFF2-40B4-BE49-F238E27FC236}">
                <a16:creationId xmlns:a16="http://schemas.microsoft.com/office/drawing/2014/main" id="{2A238E04-1680-4E7C-B839-0FCE53AF2C47}"/>
              </a:ext>
            </a:extLst>
          </p:cNvPr>
          <p:cNvSpPr/>
          <p:nvPr/>
        </p:nvSpPr>
        <p:spPr>
          <a:xfrm>
            <a:off x="8884043" y="4461746"/>
            <a:ext cx="6606457" cy="6608176"/>
          </a:xfrm>
          <a:prstGeom prst="ellipse">
            <a:avLst/>
          </a:prstGeom>
          <a:solidFill>
            <a:schemeClr val="accent5">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182843" tIns="91422" rIns="182843" bIns="91422" rtlCol="0" anchor="ctr"/>
          <a:lstStyle/>
          <a:p>
            <a:pPr algn="ctr"/>
            <a:endParaRPr lang="en-US" sz="6400">
              <a:solidFill>
                <a:schemeClr val="tx1"/>
              </a:solidFill>
            </a:endParaRPr>
          </a:p>
        </p:txBody>
      </p:sp>
      <p:sp>
        <p:nvSpPr>
          <p:cNvPr id="10" name="Oval 9">
            <a:extLst>
              <a:ext uri="{FF2B5EF4-FFF2-40B4-BE49-F238E27FC236}">
                <a16:creationId xmlns:a16="http://schemas.microsoft.com/office/drawing/2014/main" id="{A9D0EE4E-FC3F-4AFF-93AA-A93CDADC326E}"/>
              </a:ext>
            </a:extLst>
          </p:cNvPr>
          <p:cNvSpPr/>
          <p:nvPr/>
        </p:nvSpPr>
        <p:spPr>
          <a:xfrm>
            <a:off x="14530605" y="4461746"/>
            <a:ext cx="6606457" cy="6608176"/>
          </a:xfrm>
          <a:prstGeom prst="ellipse">
            <a:avLst/>
          </a:pr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182843" tIns="91422" rIns="182843" bIns="91422" rtlCol="0" anchor="ctr"/>
          <a:lstStyle/>
          <a:p>
            <a:pPr algn="ctr"/>
            <a:endParaRPr lang="en-US" sz="6400"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2" name="Rectangle 11">
            <a:extLst>
              <a:ext uri="{FF2B5EF4-FFF2-40B4-BE49-F238E27FC236}">
                <a16:creationId xmlns:a16="http://schemas.microsoft.com/office/drawing/2014/main" id="{4DC54B1C-6AC7-49C4-BBFC-1712BB1F341B}"/>
              </a:ext>
            </a:extLst>
          </p:cNvPr>
          <p:cNvSpPr/>
          <p:nvPr/>
        </p:nvSpPr>
        <p:spPr>
          <a:xfrm>
            <a:off x="4053840" y="6720612"/>
            <a:ext cx="5064041" cy="3327798"/>
          </a:xfrm>
          <a:prstGeom prst="rect">
            <a:avLst/>
          </a:prstGeom>
          <a:ln>
            <a:noFill/>
          </a:ln>
        </p:spPr>
        <p:txBody>
          <a:bodyPr wrap="square" lIns="182843" tIns="91422" rIns="182843" bIns="91422">
            <a:spAutoFit/>
          </a:bodyPr>
          <a:lstStyle/>
          <a:p>
            <a:pPr algn="ctr">
              <a:lnSpc>
                <a:spcPct val="95000"/>
              </a:lnSpc>
            </a:pPr>
            <a:r>
              <a:rPr lang="en-US" sz="3500" b="1">
                <a:solidFill>
                  <a:schemeClr val="accent5">
                    <a:lumMod val="75000"/>
                  </a:schemeClr>
                </a:solidFill>
                <a:latin typeface="Lato Light"/>
                <a:cs typeface="Lato Light"/>
              </a:rPr>
              <a:t>CÁC TỔ CHỨC </a:t>
            </a:r>
          </a:p>
          <a:p>
            <a:pPr algn="ctr">
              <a:lnSpc>
                <a:spcPct val="95000"/>
              </a:lnSpc>
            </a:pPr>
            <a:r>
              <a:rPr lang="en-US" sz="3500" b="1">
                <a:solidFill>
                  <a:schemeClr val="accent5">
                    <a:lumMod val="75000"/>
                  </a:schemeClr>
                </a:solidFill>
                <a:latin typeface="Lato Light"/>
                <a:cs typeface="Lato Light"/>
              </a:rPr>
              <a:t>TẠI ĐỊA PH</a:t>
            </a:r>
            <a:r>
              <a:rPr lang="vi-VN" sz="3500" b="1">
                <a:solidFill>
                  <a:schemeClr val="accent5">
                    <a:lumMod val="75000"/>
                  </a:schemeClr>
                </a:solidFill>
                <a:latin typeface="Lato Light"/>
                <a:cs typeface="Lato Light"/>
              </a:rPr>
              <a:t>Ư</a:t>
            </a:r>
            <a:r>
              <a:rPr lang="en-US" sz="3500" b="1">
                <a:solidFill>
                  <a:schemeClr val="accent5">
                    <a:lumMod val="75000"/>
                  </a:schemeClr>
                </a:solidFill>
                <a:latin typeface="Lato Light"/>
                <a:cs typeface="Lato Light"/>
              </a:rPr>
              <a:t>ƠNG</a:t>
            </a:r>
            <a:endParaRPr lang="vi-VN" sz="3500" b="1">
              <a:solidFill>
                <a:schemeClr val="accent5">
                  <a:lumMod val="75000"/>
                </a:schemeClr>
              </a:solidFill>
              <a:latin typeface="Lato Light"/>
              <a:cs typeface="Lato Light"/>
            </a:endParaRPr>
          </a:p>
          <a:p>
            <a:pPr algn="ctr">
              <a:lnSpc>
                <a:spcPct val="95000"/>
              </a:lnSpc>
            </a:pPr>
            <a:endParaRPr lang="vi-VN" sz="3100" b="1">
              <a:solidFill>
                <a:schemeClr val="accent5">
                  <a:lumMod val="75000"/>
                </a:schemeClr>
              </a:solidFill>
              <a:latin typeface="Lato Light"/>
              <a:cs typeface="Lato Light"/>
            </a:endParaRPr>
          </a:p>
          <a:p>
            <a:pPr algn="ctr">
              <a:lnSpc>
                <a:spcPct val="95000"/>
              </a:lnSpc>
            </a:pPr>
            <a:r>
              <a:rPr lang="en-US" sz="3800" b="1" err="1">
                <a:solidFill>
                  <a:schemeClr val="accent5">
                    <a:lumMod val="75000"/>
                  </a:schemeClr>
                </a:solidFill>
                <a:latin typeface="Lato Light"/>
                <a:cs typeface="Lato Light"/>
              </a:rPr>
              <a:t>Hội</a:t>
            </a:r>
            <a:r>
              <a:rPr lang="en-US" sz="3800" b="1">
                <a:solidFill>
                  <a:schemeClr val="accent5">
                    <a:lumMod val="75000"/>
                  </a:schemeClr>
                </a:solidFill>
                <a:latin typeface="Lato Light"/>
                <a:cs typeface="Lato Light"/>
              </a:rPr>
              <a:t> </a:t>
            </a:r>
            <a:r>
              <a:rPr lang="en-US" sz="3800" b="1" err="1">
                <a:solidFill>
                  <a:schemeClr val="accent5">
                    <a:lumMod val="75000"/>
                  </a:schemeClr>
                </a:solidFill>
                <a:latin typeface="Lato Light"/>
                <a:cs typeface="Lato Light"/>
              </a:rPr>
              <a:t>phụ</a:t>
            </a:r>
            <a:r>
              <a:rPr lang="en-US" sz="3800" b="1">
                <a:solidFill>
                  <a:schemeClr val="accent5">
                    <a:lumMod val="75000"/>
                  </a:schemeClr>
                </a:solidFill>
                <a:latin typeface="Lato Light"/>
                <a:cs typeface="Lato Light"/>
              </a:rPr>
              <a:t> </a:t>
            </a:r>
            <a:r>
              <a:rPr lang="en-US" sz="3800" b="1" err="1">
                <a:solidFill>
                  <a:schemeClr val="accent5">
                    <a:lumMod val="75000"/>
                  </a:schemeClr>
                </a:solidFill>
                <a:latin typeface="Lato Light"/>
                <a:cs typeface="Lato Light"/>
              </a:rPr>
              <a:t>nữ</a:t>
            </a:r>
            <a:r>
              <a:rPr lang="en-US" sz="3800" b="1">
                <a:solidFill>
                  <a:schemeClr val="accent5">
                    <a:lumMod val="75000"/>
                  </a:schemeClr>
                </a:solidFill>
                <a:latin typeface="Lato Light"/>
                <a:cs typeface="Lato Light"/>
              </a:rPr>
              <a:t>, </a:t>
            </a:r>
          </a:p>
          <a:p>
            <a:pPr algn="ctr">
              <a:lnSpc>
                <a:spcPct val="95000"/>
              </a:lnSpc>
            </a:pPr>
            <a:r>
              <a:rPr lang="en-US" sz="3800" b="1" err="1">
                <a:solidFill>
                  <a:schemeClr val="accent5">
                    <a:lumMod val="75000"/>
                  </a:schemeClr>
                </a:solidFill>
                <a:latin typeface="Lato Light"/>
                <a:cs typeface="Lato Light"/>
              </a:rPr>
              <a:t>đoàn</a:t>
            </a:r>
            <a:r>
              <a:rPr lang="en-US" sz="3800" b="1">
                <a:solidFill>
                  <a:schemeClr val="accent5">
                    <a:lumMod val="75000"/>
                  </a:schemeClr>
                </a:solidFill>
                <a:latin typeface="Lato Light"/>
                <a:cs typeface="Lato Light"/>
              </a:rPr>
              <a:t> </a:t>
            </a:r>
            <a:r>
              <a:rPr lang="en-US" sz="3800" b="1" err="1">
                <a:solidFill>
                  <a:schemeClr val="accent5">
                    <a:lumMod val="75000"/>
                  </a:schemeClr>
                </a:solidFill>
                <a:latin typeface="Lato Light"/>
                <a:cs typeface="Lato Light"/>
              </a:rPr>
              <a:t>thanh</a:t>
            </a:r>
            <a:r>
              <a:rPr lang="en-US" sz="3800" b="1">
                <a:solidFill>
                  <a:schemeClr val="accent5">
                    <a:lumMod val="75000"/>
                  </a:schemeClr>
                </a:solidFill>
                <a:latin typeface="Lato Light"/>
                <a:cs typeface="Lato Light"/>
              </a:rPr>
              <a:t> </a:t>
            </a:r>
            <a:r>
              <a:rPr lang="en-US" sz="3800" b="1" err="1">
                <a:solidFill>
                  <a:schemeClr val="accent5">
                    <a:lumMod val="75000"/>
                  </a:schemeClr>
                </a:solidFill>
                <a:latin typeface="Lato Light"/>
                <a:cs typeface="Lato Light"/>
              </a:rPr>
              <a:t>niên</a:t>
            </a:r>
            <a:r>
              <a:rPr lang="en-US" sz="3800" b="1">
                <a:solidFill>
                  <a:schemeClr val="accent5">
                    <a:lumMod val="75000"/>
                  </a:schemeClr>
                </a:solidFill>
                <a:latin typeface="Lato Light"/>
                <a:cs typeface="Lato Light"/>
              </a:rPr>
              <a:t>, </a:t>
            </a:r>
          </a:p>
          <a:p>
            <a:pPr algn="ctr">
              <a:lnSpc>
                <a:spcPct val="95000"/>
              </a:lnSpc>
            </a:pPr>
            <a:r>
              <a:rPr lang="en-US" sz="3800" b="1" err="1">
                <a:solidFill>
                  <a:schemeClr val="accent5">
                    <a:lumMod val="75000"/>
                  </a:schemeClr>
                </a:solidFill>
                <a:latin typeface="Lato Light"/>
                <a:cs typeface="Lato Light"/>
              </a:rPr>
              <a:t>hợp</a:t>
            </a:r>
            <a:r>
              <a:rPr lang="en-US" sz="3800" b="1">
                <a:solidFill>
                  <a:schemeClr val="accent5">
                    <a:lumMod val="75000"/>
                  </a:schemeClr>
                </a:solidFill>
                <a:latin typeface="Lato Light"/>
                <a:cs typeface="Lato Light"/>
              </a:rPr>
              <a:t> </a:t>
            </a:r>
            <a:r>
              <a:rPr lang="en-US" sz="3800" b="1" err="1">
                <a:solidFill>
                  <a:schemeClr val="accent5">
                    <a:lumMod val="75000"/>
                  </a:schemeClr>
                </a:solidFill>
                <a:latin typeface="Lato Light"/>
                <a:cs typeface="Lato Light"/>
              </a:rPr>
              <a:t>tác</a:t>
            </a:r>
            <a:r>
              <a:rPr lang="en-US" sz="3800" b="1">
                <a:solidFill>
                  <a:schemeClr val="accent5">
                    <a:lumMod val="75000"/>
                  </a:schemeClr>
                </a:solidFill>
                <a:latin typeface="Lato Light"/>
                <a:cs typeface="Lato Light"/>
              </a:rPr>
              <a:t> </a:t>
            </a:r>
            <a:r>
              <a:rPr lang="en-US" sz="3800" b="1" err="1">
                <a:solidFill>
                  <a:schemeClr val="accent5">
                    <a:lumMod val="75000"/>
                  </a:schemeClr>
                </a:solidFill>
                <a:latin typeface="Lato Light"/>
                <a:cs typeface="Lato Light"/>
              </a:rPr>
              <a:t>xã</a:t>
            </a:r>
            <a:r>
              <a:rPr lang="en-US" sz="3800" b="1">
                <a:solidFill>
                  <a:schemeClr val="accent5">
                    <a:lumMod val="75000"/>
                  </a:schemeClr>
                </a:solidFill>
                <a:latin typeface="Lato Light"/>
                <a:cs typeface="Lato Light"/>
              </a:rPr>
              <a:t>…</a:t>
            </a:r>
            <a:endParaRPr lang="vi-VN" sz="3800" b="1">
              <a:solidFill>
                <a:schemeClr val="accent5">
                  <a:lumMod val="75000"/>
                </a:schemeClr>
              </a:solidFill>
              <a:latin typeface="Lato Light"/>
              <a:cs typeface="Lato Light"/>
            </a:endParaRPr>
          </a:p>
        </p:txBody>
      </p:sp>
      <p:sp>
        <p:nvSpPr>
          <p:cNvPr id="13" name="Rectangle 12">
            <a:extLst>
              <a:ext uri="{FF2B5EF4-FFF2-40B4-BE49-F238E27FC236}">
                <a16:creationId xmlns:a16="http://schemas.microsoft.com/office/drawing/2014/main" id="{8337D3A3-7ACF-45C5-9725-5C71932840DF}"/>
              </a:ext>
            </a:extLst>
          </p:cNvPr>
          <p:cNvSpPr/>
          <p:nvPr/>
        </p:nvSpPr>
        <p:spPr>
          <a:xfrm>
            <a:off x="9934794" y="6629172"/>
            <a:ext cx="4530737" cy="3327798"/>
          </a:xfrm>
          <a:prstGeom prst="rect">
            <a:avLst/>
          </a:prstGeom>
          <a:ln>
            <a:noFill/>
          </a:ln>
        </p:spPr>
        <p:txBody>
          <a:bodyPr wrap="square" lIns="182843" tIns="91422" rIns="182843" bIns="91422">
            <a:spAutoFit/>
          </a:bodyPr>
          <a:lstStyle/>
          <a:p>
            <a:pPr algn="ctr">
              <a:lnSpc>
                <a:spcPct val="95000"/>
              </a:lnSpc>
            </a:pPr>
            <a:r>
              <a:rPr lang="en-US" sz="3500" b="1">
                <a:solidFill>
                  <a:srgbClr val="FFFFFF"/>
                </a:solidFill>
                <a:latin typeface="Lato Light"/>
                <a:cs typeface="Lato Light"/>
              </a:rPr>
              <a:t>DOANH NGHIỆP TẠI ĐỊA PH</a:t>
            </a:r>
            <a:r>
              <a:rPr lang="vi-VN" sz="3500" b="1">
                <a:solidFill>
                  <a:srgbClr val="FFFFFF"/>
                </a:solidFill>
                <a:latin typeface="Lato Light"/>
                <a:cs typeface="Lato Light"/>
              </a:rPr>
              <a:t>Ư</a:t>
            </a:r>
            <a:r>
              <a:rPr lang="en-US" sz="3500" b="1">
                <a:solidFill>
                  <a:srgbClr val="FFFFFF"/>
                </a:solidFill>
                <a:latin typeface="Lato Light"/>
                <a:cs typeface="Lato Light"/>
              </a:rPr>
              <a:t>ƠNG</a:t>
            </a:r>
            <a:endParaRPr lang="vi-VN" sz="3500" b="1">
              <a:solidFill>
                <a:srgbClr val="FFFFFF"/>
              </a:solidFill>
              <a:latin typeface="Lato Light"/>
              <a:cs typeface="Lato Light"/>
            </a:endParaRPr>
          </a:p>
          <a:p>
            <a:pPr algn="ctr">
              <a:lnSpc>
                <a:spcPct val="95000"/>
              </a:lnSpc>
            </a:pPr>
            <a:endParaRPr lang="en-US" sz="3100" b="1">
              <a:solidFill>
                <a:srgbClr val="FFFFFF"/>
              </a:solidFill>
              <a:latin typeface="Lato Light"/>
              <a:cs typeface="Lato Light"/>
            </a:endParaRPr>
          </a:p>
          <a:p>
            <a:pPr algn="ctr">
              <a:lnSpc>
                <a:spcPct val="95000"/>
              </a:lnSpc>
            </a:pPr>
            <a:r>
              <a:rPr lang="en-US" sz="3800">
                <a:solidFill>
                  <a:srgbClr val="FFFFFF"/>
                </a:solidFill>
                <a:latin typeface="Lato Light"/>
                <a:cs typeface="Lato Light"/>
              </a:rPr>
              <a:t>Các hiệp hội doanh nghiệp và các doanh nghiệp</a:t>
            </a:r>
          </a:p>
        </p:txBody>
      </p:sp>
      <p:sp>
        <p:nvSpPr>
          <p:cNvPr id="14" name="Rectangle 13">
            <a:extLst>
              <a:ext uri="{FF2B5EF4-FFF2-40B4-BE49-F238E27FC236}">
                <a16:creationId xmlns:a16="http://schemas.microsoft.com/office/drawing/2014/main" id="{4D5BC231-BBF7-46CB-A674-D15FDEBB4214}"/>
              </a:ext>
            </a:extLst>
          </p:cNvPr>
          <p:cNvSpPr/>
          <p:nvPr/>
        </p:nvSpPr>
        <p:spPr>
          <a:xfrm>
            <a:off x="15570328" y="6629172"/>
            <a:ext cx="4530737" cy="3883334"/>
          </a:xfrm>
          <a:prstGeom prst="rect">
            <a:avLst/>
          </a:prstGeom>
          <a:ln>
            <a:noFill/>
          </a:ln>
        </p:spPr>
        <p:txBody>
          <a:bodyPr wrap="square" lIns="182843" tIns="91422" rIns="182843" bIns="91422">
            <a:spAutoFit/>
          </a:bodyPr>
          <a:lstStyle/>
          <a:p>
            <a:pPr algn="ctr">
              <a:lnSpc>
                <a:spcPct val="95000"/>
              </a:lnSpc>
            </a:pPr>
            <a:r>
              <a:rPr lang="en-US" sz="3500" b="1">
                <a:solidFill>
                  <a:schemeClr val="accent5">
                    <a:lumMod val="75000"/>
                  </a:schemeClr>
                </a:solidFill>
                <a:latin typeface="Lato Light"/>
                <a:cs typeface="Lato Light"/>
              </a:rPr>
              <a:t>CÁ NHÂN VÀ HỘ KD NHỎ LẺ</a:t>
            </a:r>
            <a:endParaRPr lang="vi-VN" sz="3500" b="1">
              <a:solidFill>
                <a:schemeClr val="accent5">
                  <a:lumMod val="75000"/>
                </a:schemeClr>
              </a:solidFill>
              <a:latin typeface="Lato Light"/>
              <a:cs typeface="Lato Light"/>
            </a:endParaRPr>
          </a:p>
          <a:p>
            <a:pPr algn="ctr">
              <a:lnSpc>
                <a:spcPct val="95000"/>
              </a:lnSpc>
            </a:pPr>
            <a:endParaRPr lang="vi-VN" sz="3100" b="1">
              <a:solidFill>
                <a:schemeClr val="accent5">
                  <a:lumMod val="75000"/>
                </a:schemeClr>
              </a:solidFill>
              <a:latin typeface="Lato Light"/>
              <a:cs typeface="Lato Light"/>
            </a:endParaRPr>
          </a:p>
          <a:p>
            <a:pPr algn="ctr">
              <a:lnSpc>
                <a:spcPct val="95000"/>
              </a:lnSpc>
            </a:pPr>
            <a:r>
              <a:rPr lang="en-US" sz="3800">
                <a:solidFill>
                  <a:schemeClr val="accent5">
                    <a:lumMod val="75000"/>
                  </a:schemeClr>
                </a:solidFill>
                <a:latin typeface="Lato Light"/>
                <a:cs typeface="Lato Light"/>
              </a:rPr>
              <a:t>Các cá nhân và hộ kinh doanh nhỏ lẻ có sản phẩm đặc sắc và chất l</a:t>
            </a:r>
            <a:r>
              <a:rPr lang="vi-VN" sz="3800">
                <a:solidFill>
                  <a:schemeClr val="accent5">
                    <a:lumMod val="75000"/>
                  </a:schemeClr>
                </a:solidFill>
                <a:latin typeface="Lato Light"/>
                <a:cs typeface="Lato Light"/>
              </a:rPr>
              <a:t>ư</a:t>
            </a:r>
            <a:r>
              <a:rPr lang="en-US" sz="3800">
                <a:solidFill>
                  <a:schemeClr val="accent5">
                    <a:lumMod val="75000"/>
                  </a:schemeClr>
                </a:solidFill>
                <a:latin typeface="Lato Light"/>
                <a:cs typeface="Lato Light"/>
              </a:rPr>
              <a:t>ợng</a:t>
            </a:r>
          </a:p>
        </p:txBody>
      </p:sp>
      <p:sp>
        <p:nvSpPr>
          <p:cNvPr id="19" name="Rectangle 18">
            <a:extLst>
              <a:ext uri="{FF2B5EF4-FFF2-40B4-BE49-F238E27FC236}">
                <a16:creationId xmlns:a16="http://schemas.microsoft.com/office/drawing/2014/main" id="{31D82062-F2D4-4CE7-BB07-257B6455D853}"/>
              </a:ext>
            </a:extLst>
          </p:cNvPr>
          <p:cNvSpPr/>
          <p:nvPr/>
        </p:nvSpPr>
        <p:spPr>
          <a:xfrm>
            <a:off x="-5413" y="52533"/>
            <a:ext cx="19518298" cy="1600396"/>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lgn="ctr">
              <a:tabLst>
                <a:tab pos="338138" algn="l"/>
              </a:tabLst>
            </a:pPr>
            <a:r>
              <a:rPr lang="en-US" sz="4400">
                <a:solidFill>
                  <a:schemeClr val="accent1"/>
                </a:solidFill>
                <a:latin typeface="Lato Light"/>
                <a:cs typeface="Lato Light"/>
              </a:rPr>
              <a:t>NHỮNG ĐỐI T</a:t>
            </a:r>
            <a:r>
              <a:rPr lang="vi-VN" sz="4400">
                <a:solidFill>
                  <a:schemeClr val="accent1"/>
                </a:solidFill>
                <a:latin typeface="Lato Light"/>
                <a:cs typeface="Lato Light"/>
              </a:rPr>
              <a:t>Ư</a:t>
            </a:r>
            <a:r>
              <a:rPr lang="en-US" sz="4400">
                <a:solidFill>
                  <a:schemeClr val="accent1"/>
                </a:solidFill>
                <a:latin typeface="Lato Light"/>
                <a:cs typeface="Lato Light"/>
              </a:rPr>
              <a:t>ỢNG THAM GIA BÁN HÀNG TRÊN </a:t>
            </a:r>
          </a:p>
          <a:p>
            <a:pPr algn="ctr">
              <a:tabLst>
                <a:tab pos="338138" algn="l"/>
              </a:tabLst>
            </a:pPr>
            <a:r>
              <a:rPr lang="en-US" sz="4400">
                <a:solidFill>
                  <a:schemeClr val="accent1"/>
                </a:solidFill>
                <a:latin typeface="Lato Light"/>
                <a:cs typeface="Lato Light"/>
              </a:rPr>
              <a:t>WEBSITE POSTMART.VN</a:t>
            </a:r>
          </a:p>
        </p:txBody>
      </p:sp>
      <p:pic>
        <p:nvPicPr>
          <p:cNvPr id="4" name="Graphic 3" descr="User">
            <a:extLst>
              <a:ext uri="{FF2B5EF4-FFF2-40B4-BE49-F238E27FC236}">
                <a16:creationId xmlns:a16="http://schemas.microsoft.com/office/drawing/2014/main" id="{14C2471B-93C2-4FCF-A5A6-5EE5907D7A02}"/>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164877" y="5141147"/>
            <a:ext cx="1337912" cy="1337912"/>
          </a:xfrm>
          <a:prstGeom prst="rect">
            <a:avLst/>
          </a:prstGeom>
        </p:spPr>
      </p:pic>
      <p:pic>
        <p:nvPicPr>
          <p:cNvPr id="7" name="Graphic 6" descr="Users">
            <a:extLst>
              <a:ext uri="{FF2B5EF4-FFF2-40B4-BE49-F238E27FC236}">
                <a16:creationId xmlns:a16="http://schemas.microsoft.com/office/drawing/2014/main" id="{C9B15E99-B5FA-481A-816D-A826858936E3}"/>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322402" y="5017001"/>
            <a:ext cx="1586204" cy="1586204"/>
          </a:xfrm>
          <a:prstGeom prst="rect">
            <a:avLst/>
          </a:prstGeom>
        </p:spPr>
      </p:pic>
      <p:pic>
        <p:nvPicPr>
          <p:cNvPr id="21" name="Graphic 20" descr="Handshake">
            <a:extLst>
              <a:ext uri="{FF2B5EF4-FFF2-40B4-BE49-F238E27FC236}">
                <a16:creationId xmlns:a16="http://schemas.microsoft.com/office/drawing/2014/main" id="{B05C7E0F-79A7-49F7-85E8-517B0CF34C91}"/>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665316" y="5017001"/>
            <a:ext cx="1792716" cy="1792716"/>
          </a:xfrm>
          <a:prstGeom prst="rect">
            <a:avLst/>
          </a:prstGeom>
        </p:spPr>
      </p:pic>
      <p:pic>
        <p:nvPicPr>
          <p:cNvPr id="17" name="Hình ảnh 16" descr="Ảnh có chứa văn bản, mẫu họa&#10;&#10;Mô tả được tạo tự động">
            <a:extLst>
              <a:ext uri="{FF2B5EF4-FFF2-40B4-BE49-F238E27FC236}">
                <a16:creationId xmlns:a16="http://schemas.microsoft.com/office/drawing/2014/main" id="{5A34F7BF-3345-4FAC-B070-64A75C01EBFE}"/>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19036288" y="399699"/>
            <a:ext cx="4874009" cy="1273240"/>
          </a:xfrm>
          <a:prstGeom prst="rect">
            <a:avLst/>
          </a:prstGeom>
        </p:spPr>
      </p:pic>
    </p:spTree>
    <p:extLst>
      <p:ext uri="{BB962C8B-B14F-4D97-AF65-F5344CB8AC3E}">
        <p14:creationId xmlns:p14="http://schemas.microsoft.com/office/powerpoint/2010/main" val="21588267"/>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p:cNvSpPr/>
          <p:nvPr/>
        </p:nvSpPr>
        <p:spPr>
          <a:xfrm>
            <a:off x="3557916" y="198776"/>
            <a:ext cx="16532831" cy="1600396"/>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4400" b="1" dirty="0">
                <a:solidFill>
                  <a:srgbClr val="0070C0"/>
                </a:solidFill>
                <a:latin typeface="Arial" panose="020B0604020202020204" pitchFamily="34" charset="0"/>
                <a:cs typeface="Arial" panose="020B0604020202020204" pitchFamily="34" charset="0"/>
              </a:rPr>
              <a:t>TẠI SAO NÊN ĐƯA SẢN PHẨM NÔNG SẢN LÊN SÀN POSTMART.VN – NHỮNG ƯU ĐIỂM CỦA SÀN</a:t>
            </a:r>
          </a:p>
        </p:txBody>
      </p:sp>
      <p:sp>
        <p:nvSpPr>
          <p:cNvPr id="14" name="Textfeld 38"/>
          <p:cNvSpPr txBox="1"/>
          <p:nvPr/>
        </p:nvSpPr>
        <p:spPr>
          <a:xfrm>
            <a:off x="1293853" y="2750272"/>
            <a:ext cx="7355703" cy="1477285"/>
          </a:xfrm>
          <a:prstGeom prst="rect">
            <a:avLst/>
          </a:prstGeom>
        </p:spPr>
        <p:txBody>
          <a:bodyPr vert="horz" wrap="square" lIns="0" tIns="121899" rIns="243797" bIns="121899" rtlCol="0">
            <a:spAutoFit/>
          </a:bodyPr>
          <a:lstStyle/>
          <a:p>
            <a:pPr algn="ctr"/>
            <a:r>
              <a:rPr lang="en-US" sz="4000" b="1" kern="900" err="1">
                <a:solidFill>
                  <a:schemeClr val="accent1"/>
                </a:solidFill>
                <a:latin typeface="Montserrat"/>
                <a:cs typeface="Montserrat"/>
              </a:rPr>
              <a:t>ĐỐI</a:t>
            </a:r>
            <a:r>
              <a:rPr lang="en-US" sz="4000" b="1" kern="900">
                <a:solidFill>
                  <a:schemeClr val="accent1"/>
                </a:solidFill>
                <a:latin typeface="Montserrat"/>
                <a:cs typeface="Montserrat"/>
              </a:rPr>
              <a:t> </a:t>
            </a:r>
            <a:r>
              <a:rPr lang="en-US" sz="4000" b="1" kern="900" err="1">
                <a:solidFill>
                  <a:schemeClr val="accent1"/>
                </a:solidFill>
                <a:latin typeface="Montserrat"/>
                <a:cs typeface="Montserrat"/>
              </a:rPr>
              <a:t>VỚI</a:t>
            </a:r>
            <a:r>
              <a:rPr lang="en-US" sz="4000" b="1" kern="900">
                <a:solidFill>
                  <a:schemeClr val="accent1"/>
                </a:solidFill>
                <a:latin typeface="Montserrat"/>
                <a:cs typeface="Montserrat"/>
              </a:rPr>
              <a:t> NG</a:t>
            </a:r>
            <a:r>
              <a:rPr lang="vi-VN" sz="4000" b="1" kern="900">
                <a:solidFill>
                  <a:schemeClr val="accent1"/>
                </a:solidFill>
                <a:latin typeface="Montserrat"/>
                <a:cs typeface="Montserrat"/>
              </a:rPr>
              <a:t>Ư</a:t>
            </a:r>
            <a:r>
              <a:rPr lang="en-US" sz="4000" b="1" kern="900">
                <a:solidFill>
                  <a:schemeClr val="accent1"/>
                </a:solidFill>
                <a:latin typeface="Montserrat"/>
                <a:cs typeface="Montserrat"/>
              </a:rPr>
              <a:t>ỜI TIÊU DÙNG</a:t>
            </a:r>
            <a:endParaRPr lang="vi-VN" sz="4000" b="1" kern="900">
              <a:solidFill>
                <a:schemeClr val="accent1"/>
              </a:solidFill>
              <a:latin typeface="Montserrat"/>
              <a:cs typeface="Montserrat"/>
            </a:endParaRPr>
          </a:p>
          <a:p>
            <a:pPr algn="ctr"/>
            <a:endParaRPr lang="vi-VN" sz="4000" b="1">
              <a:solidFill>
                <a:schemeClr val="accent5">
                  <a:lumMod val="75000"/>
                </a:schemeClr>
              </a:solidFill>
              <a:ea typeface="Lato Light"/>
            </a:endParaRPr>
          </a:p>
        </p:txBody>
      </p:sp>
      <p:cxnSp>
        <p:nvCxnSpPr>
          <p:cNvPr id="10" name="Straight Connector 9"/>
          <p:cNvCxnSpPr/>
          <p:nvPr/>
        </p:nvCxnSpPr>
        <p:spPr>
          <a:xfrm>
            <a:off x="6368412" y="1770015"/>
            <a:ext cx="1091184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9577149" y="2955392"/>
            <a:ext cx="14011836" cy="9065880"/>
          </a:xfrm>
          <a:prstGeom prst="rect">
            <a:avLst/>
          </a:prstGeom>
          <a:noFill/>
        </p:spPr>
        <p:txBody>
          <a:bodyPr wrap="square" rtlCol="0">
            <a:spAutoFit/>
          </a:bodyPr>
          <a:lstStyle/>
          <a:p>
            <a:pPr marL="571500" indent="-571500" algn="just">
              <a:lnSpc>
                <a:spcPct val="107000"/>
              </a:lnSpc>
              <a:spcAft>
                <a:spcPts val="800"/>
              </a:spcAft>
              <a:buFont typeface="Arial" pitchFamily="34" charset="0"/>
              <a:buChar char="•"/>
            </a:pPr>
            <a:r>
              <a:rPr lang="en-US" b="1" err="1">
                <a:solidFill>
                  <a:schemeClr val="accent5">
                    <a:lumMod val="75000"/>
                  </a:schemeClr>
                </a:solidFill>
                <a:ea typeface="Calibri" panose="020F0502020204030204" pitchFamily="34" charset="0"/>
                <a:cs typeface="Times New Roman" panose="02020603050405020304" pitchFamily="18" charset="0"/>
              </a:rPr>
              <a:t>Thương</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hiệu</a:t>
            </a:r>
            <a:r>
              <a:rPr lang="en-US" b="1">
                <a:solidFill>
                  <a:schemeClr val="accent5">
                    <a:lumMod val="75000"/>
                  </a:schemeClr>
                </a:solidFill>
                <a:ea typeface="Calibri" panose="020F0502020204030204" pitchFamily="34" charset="0"/>
                <a:cs typeface="Times New Roman" panose="02020603050405020304" pitchFamily="18" charset="0"/>
              </a:rPr>
              <a:t> : </a:t>
            </a:r>
            <a:r>
              <a:rPr lang="en-US" err="1">
                <a:solidFill>
                  <a:schemeClr val="accent5">
                    <a:lumMod val="75000"/>
                  </a:schemeClr>
                </a:solidFill>
                <a:ea typeface="Calibri" panose="020F0502020204030204" pitchFamily="34" charset="0"/>
                <a:cs typeface="Times New Roman" panose="02020603050405020304" pitchFamily="18" charset="0"/>
              </a:rPr>
              <a:t>là</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địa</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chỉ</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uy</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tín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cung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cấp</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các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sản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phẩm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đặc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sản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chính</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gốc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với</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giá</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cả</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phải</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chăng</a:t>
            </a:r>
            <a:r>
              <a:rPr lang="en-US">
                <a:solidFill>
                  <a:schemeClr val="accent5">
                    <a:lumMod val="75000"/>
                  </a:schemeClr>
                </a:solidFill>
                <a:ea typeface="Calibri" panose="020F0502020204030204" pitchFamily="34" charset="0"/>
                <a:cs typeface="Times New Roman" panose="02020603050405020304" pitchFamily="18" charset="0"/>
              </a:rPr>
              <a:t> .</a:t>
            </a:r>
          </a:p>
          <a:p>
            <a:pPr algn="just">
              <a:lnSpc>
                <a:spcPct val="107000"/>
              </a:lnSpc>
              <a:spcAft>
                <a:spcPts val="800"/>
              </a:spcAft>
            </a:pPr>
            <a:r>
              <a:rPr lang="en-US" b="1">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Thương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hiệu</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được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rgbClr val="FF0000"/>
                </a:solidFill>
                <a:ea typeface="Calibri" panose="020F0502020204030204" pitchFamily="34" charset="0"/>
                <a:cs typeface="Times New Roman" panose="02020603050405020304" pitchFamily="18" charset="0"/>
              </a:rPr>
              <a:t>khẳng</a:t>
            </a:r>
            <a:r>
              <a:rPr lang="en-US">
                <a:solidFill>
                  <a:srgbClr val="FF0000"/>
                </a:solidFill>
                <a:ea typeface="Calibri" panose="020F0502020204030204" pitchFamily="34" charset="0"/>
                <a:cs typeface="Times New Roman" panose="02020603050405020304" pitchFamily="18" charset="0"/>
              </a:rPr>
              <a:t> </a:t>
            </a:r>
            <a:r>
              <a:rPr lang="en-US" err="1">
                <a:solidFill>
                  <a:srgbClr val="FF0000"/>
                </a:solidFill>
                <a:ea typeface="Calibri" panose="020F0502020204030204" pitchFamily="34" charset="0"/>
                <a:cs typeface="Times New Roman" panose="02020603050405020304" pitchFamily="18" charset="0"/>
              </a:rPr>
              <a:t>định</a:t>
            </a:r>
            <a:r>
              <a:rPr lang="en-US">
                <a:solidFill>
                  <a:srgbClr val="FF0000"/>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bằng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rgbClr val="FF0000"/>
                </a:solidFill>
                <a:ea typeface="Calibri" panose="020F0502020204030204" pitchFamily="34" charset="0"/>
                <a:cs typeface="Times New Roman" panose="02020603050405020304" pitchFamily="18" charset="0"/>
              </a:rPr>
              <a:t>uy</a:t>
            </a:r>
            <a:r>
              <a:rPr lang="en-US">
                <a:solidFill>
                  <a:srgbClr val="FF0000"/>
                </a:solidFill>
                <a:ea typeface="Calibri" panose="020F0502020204030204" pitchFamily="34" charset="0"/>
                <a:cs typeface="Times New Roman" panose="02020603050405020304" pitchFamily="18" charset="0"/>
              </a:rPr>
              <a:t> </a:t>
            </a:r>
            <a:r>
              <a:rPr lang="en-US" err="1">
                <a:solidFill>
                  <a:srgbClr val="FF0000"/>
                </a:solidFill>
                <a:ea typeface="Calibri" panose="020F0502020204030204" pitchFamily="34" charset="0"/>
                <a:cs typeface="Times New Roman" panose="02020603050405020304" pitchFamily="18" charset="0"/>
              </a:rPr>
              <a:t>tín</a:t>
            </a:r>
            <a:r>
              <a:rPr lang="en-US">
                <a:solidFill>
                  <a:srgbClr val="FF0000"/>
                </a:solidFill>
                <a:ea typeface="Calibri" panose="020F0502020204030204" pitchFamily="34" charset="0"/>
                <a:cs typeface="Times New Roman" panose="02020603050405020304" pitchFamily="18" charset="0"/>
              </a:rPr>
              <a:t> </a:t>
            </a:r>
            <a:r>
              <a:rPr lang="en-US" err="1">
                <a:solidFill>
                  <a:srgbClr val="FF0000"/>
                </a:solidFill>
                <a:ea typeface="Calibri" panose="020F0502020204030204" pitchFamily="34" charset="0"/>
                <a:cs typeface="Times New Roman" panose="02020603050405020304" pitchFamily="18" charset="0"/>
              </a:rPr>
              <a:t>của</a:t>
            </a:r>
            <a:r>
              <a:rPr lang="en-US">
                <a:solidFill>
                  <a:srgbClr val="FF0000"/>
                </a:solidFill>
                <a:ea typeface="Calibri" panose="020F0502020204030204" pitchFamily="34" charset="0"/>
                <a:cs typeface="Times New Roman" panose="02020603050405020304" pitchFamily="18" charset="0"/>
              </a:rPr>
              <a:t> </a:t>
            </a:r>
            <a:r>
              <a:rPr lang="en-US" err="1">
                <a:solidFill>
                  <a:srgbClr val="FF0000"/>
                </a:solidFill>
                <a:ea typeface="Calibri" panose="020F0502020204030204" pitchFamily="34" charset="0"/>
                <a:cs typeface="Times New Roman" panose="02020603050405020304" pitchFamily="18" charset="0"/>
              </a:rPr>
              <a:t>VNPost</a:t>
            </a:r>
            <a:endParaRPr lang="en-US">
              <a:solidFill>
                <a:srgbClr val="FF0000"/>
              </a:solidFill>
              <a:ea typeface="Calibri" panose="020F0502020204030204" pitchFamily="34" charset="0"/>
              <a:cs typeface="Times New Roman" panose="02020603050405020304" pitchFamily="18" charset="0"/>
            </a:endParaRPr>
          </a:p>
          <a:p>
            <a:pPr algn="just">
              <a:lnSpc>
                <a:spcPct val="107000"/>
              </a:lnSpc>
              <a:spcAft>
                <a:spcPts val="800"/>
              </a:spcAft>
            </a:pPr>
            <a:endParaRPr lang="en-US" b="1">
              <a:solidFill>
                <a:schemeClr val="accent5">
                  <a:lumMod val="75000"/>
                </a:schemeClr>
              </a:solidFill>
              <a:ea typeface="Calibri" panose="020F0502020204030204" pitchFamily="34" charset="0"/>
              <a:cs typeface="Times New Roman" panose="02020603050405020304" pitchFamily="18" charset="0"/>
            </a:endParaRPr>
          </a:p>
          <a:p>
            <a:pPr marL="571500" indent="-571500" algn="just">
              <a:lnSpc>
                <a:spcPct val="107000"/>
              </a:lnSpc>
              <a:spcAft>
                <a:spcPts val="800"/>
              </a:spcAft>
              <a:buFont typeface="Arial" pitchFamily="34" charset="0"/>
              <a:buChar char="•"/>
            </a:pPr>
            <a:r>
              <a:rPr lang="en-US" b="1" err="1">
                <a:solidFill>
                  <a:schemeClr val="accent5">
                    <a:lumMod val="75000"/>
                  </a:schemeClr>
                </a:solidFill>
                <a:ea typeface="Calibri" panose="020F0502020204030204" pitchFamily="34" charset="0"/>
                <a:cs typeface="Times New Roman" panose="02020603050405020304" pitchFamily="18" charset="0"/>
              </a:rPr>
              <a:t>Sản</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phẩm</a:t>
            </a:r>
            <a:r>
              <a:rPr lang="en-US" b="1">
                <a:solidFill>
                  <a:schemeClr val="accent5">
                    <a:lumMod val="75000"/>
                  </a:schemeClr>
                </a:solidFill>
                <a:ea typeface="Calibri" panose="020F0502020204030204" pitchFamily="34" charset="0"/>
                <a:cs typeface="Times New Roman" panose="02020603050405020304" pitchFamily="18" charset="0"/>
              </a:rPr>
              <a:t> : </a:t>
            </a:r>
            <a:r>
              <a:rPr lang="en-US" err="1">
                <a:solidFill>
                  <a:schemeClr val="accent5">
                    <a:lumMod val="75000"/>
                  </a:schemeClr>
                </a:solidFill>
                <a:ea typeface="Calibri" panose="020F0502020204030204" pitchFamily="34" charset="0"/>
                <a:cs typeface="Times New Roman" panose="02020603050405020304" pitchFamily="18" charset="0"/>
              </a:rPr>
              <a:t>được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cung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cấp</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từ</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các</a:t>
            </a:r>
            <a:r>
              <a:rPr lang="en-US">
                <a:solidFill>
                  <a:schemeClr val="accent5">
                    <a:lumMod val="75000"/>
                  </a:schemeClr>
                </a:solidFill>
                <a:ea typeface="Calibri" panose="020F0502020204030204" pitchFamily="34" charset="0"/>
                <a:cs typeface="Times New Roman" panose="02020603050405020304" pitchFamily="18" charset="0"/>
              </a:rPr>
              <a:t> NCC </a:t>
            </a:r>
            <a:r>
              <a:rPr lang="en-US" err="1">
                <a:solidFill>
                  <a:schemeClr val="accent5">
                    <a:lumMod val="75000"/>
                  </a:schemeClr>
                </a:solidFill>
                <a:ea typeface="Calibri" panose="020F0502020204030204" pitchFamily="34" charset="0"/>
                <a:cs typeface="Times New Roman" panose="02020603050405020304" pitchFamily="18" charset="0"/>
              </a:rPr>
              <a:t>uy</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tín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chất</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lượng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sản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phẩm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được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đảm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bảo</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được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đóng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gói</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cẩn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thận</a:t>
            </a:r>
            <a:r>
              <a:rPr lang="en-US">
                <a:solidFill>
                  <a:schemeClr val="accent5">
                    <a:lumMod val="75000"/>
                  </a:schemeClr>
                </a:solidFill>
                <a:ea typeface="Calibri" panose="020F0502020204030204" pitchFamily="34" charset="0"/>
                <a:cs typeface="Times New Roman" panose="02020603050405020304" pitchFamily="18" charset="0"/>
              </a:rPr>
              <a:t>.</a:t>
            </a:r>
          </a:p>
          <a:p>
            <a:pPr marL="571500" indent="-571500" algn="just">
              <a:lnSpc>
                <a:spcPct val="107000"/>
              </a:lnSpc>
              <a:spcAft>
                <a:spcPts val="800"/>
              </a:spcAft>
              <a:buFont typeface="Arial" pitchFamily="34" charset="0"/>
              <a:buChar char="•"/>
            </a:pPr>
            <a:endParaRPr lang="en-US" b="1">
              <a:solidFill>
                <a:schemeClr val="accent5">
                  <a:lumMod val="75000"/>
                </a:schemeClr>
              </a:solidFill>
              <a:ea typeface="Calibri" panose="020F0502020204030204" pitchFamily="34" charset="0"/>
              <a:cs typeface="Times New Roman" panose="02020603050405020304" pitchFamily="18" charset="0"/>
            </a:endParaRPr>
          </a:p>
          <a:p>
            <a:pPr marL="571500" indent="-571500" algn="just">
              <a:lnSpc>
                <a:spcPct val="107000"/>
              </a:lnSpc>
              <a:spcAft>
                <a:spcPts val="800"/>
              </a:spcAft>
              <a:buFont typeface="Arial" pitchFamily="34" charset="0"/>
              <a:buChar char="•"/>
            </a:pPr>
            <a:r>
              <a:rPr lang="en-US" b="1">
                <a:solidFill>
                  <a:schemeClr val="accent5">
                    <a:lumMod val="75000"/>
                  </a:schemeClr>
                </a:solidFill>
                <a:ea typeface="Calibri" panose="020F0502020204030204" pitchFamily="34" charset="0"/>
                <a:cs typeface="Times New Roman" panose="02020603050405020304" pitchFamily="18" charset="0"/>
              </a:rPr>
              <a:t>Website: </a:t>
            </a:r>
            <a:r>
              <a:rPr lang="en-US" err="1">
                <a:solidFill>
                  <a:schemeClr val="accent5">
                    <a:lumMod val="75000"/>
                  </a:schemeClr>
                </a:solidFill>
                <a:ea typeface="Calibri" panose="020F0502020204030204" pitchFamily="34" charset="0"/>
                <a:cs typeface="Times New Roman" panose="02020603050405020304" pitchFamily="18" charset="0"/>
              </a:rPr>
              <a:t>được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thiết</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kế</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thân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thiện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với</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người</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dùng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được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tổ</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chức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sắp</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xếp</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theo</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các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nhóm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ngành</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hàng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gian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hàng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dễ</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tìm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kiếm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sản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phẩm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tạo</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cho</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khách</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hàng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có</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nhiều</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lựa</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chọn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sản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phẩm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giá</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cả</a:t>
            </a:r>
            <a:r>
              <a:rPr lang="en-US">
                <a:solidFill>
                  <a:schemeClr val="accent5">
                    <a:lumMod val="75000"/>
                  </a:schemeClr>
                </a:solidFill>
                <a:ea typeface="Calibri" panose="020F0502020204030204" pitchFamily="34" charset="0"/>
                <a:cs typeface="Times New Roman" panose="02020603050405020304" pitchFamily="18" charset="0"/>
              </a:rPr>
              <a:t>.</a:t>
            </a:r>
          </a:p>
          <a:p>
            <a:pPr marL="571500" indent="-571500" algn="just">
              <a:lnSpc>
                <a:spcPct val="107000"/>
              </a:lnSpc>
              <a:spcAft>
                <a:spcPts val="800"/>
              </a:spcAft>
              <a:buFont typeface="Arial" pitchFamily="34" charset="0"/>
              <a:buChar char="•"/>
            </a:pPr>
            <a:endParaRPr lang="en-US">
              <a:solidFill>
                <a:schemeClr val="accent5">
                  <a:lumMod val="75000"/>
                </a:schemeClr>
              </a:solidFill>
              <a:ea typeface="Calibri" panose="020F0502020204030204" pitchFamily="34" charset="0"/>
              <a:cs typeface="Times New Roman" panose="02020603050405020304" pitchFamily="18" charset="0"/>
            </a:endParaRPr>
          </a:p>
          <a:p>
            <a:pPr marL="571500" indent="-571500" algn="just">
              <a:lnSpc>
                <a:spcPct val="107000"/>
              </a:lnSpc>
              <a:spcAft>
                <a:spcPts val="800"/>
              </a:spcAft>
              <a:buFont typeface="Arial" pitchFamily="34" charset="0"/>
              <a:buChar char="•"/>
            </a:pPr>
            <a:r>
              <a:rPr lang="en-US" b="1" err="1">
                <a:solidFill>
                  <a:schemeClr val="accent5">
                    <a:lumMod val="75000"/>
                  </a:schemeClr>
                </a:solidFill>
                <a:ea typeface="Calibri" panose="020F0502020204030204" pitchFamily="34" charset="0"/>
                <a:cs typeface="Times New Roman" panose="02020603050405020304" pitchFamily="18" charset="0"/>
              </a:rPr>
              <a:t>Tiện</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ích</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lọc</a:t>
            </a:r>
            <a:r>
              <a:rPr lang="en-US" b="1">
                <a:solidFill>
                  <a:schemeClr val="accent5">
                    <a:lumMod val="75000"/>
                  </a:schemeClr>
                </a:solidFill>
                <a:ea typeface="Calibri" panose="020F0502020204030204" pitchFamily="34" charset="0"/>
                <a:cs typeface="Times New Roman" panose="02020603050405020304" pitchFamily="18" charset="0"/>
              </a:rPr>
              <a:t>/</a:t>
            </a:r>
            <a:r>
              <a:rPr lang="en-US" b="1" err="1">
                <a:solidFill>
                  <a:schemeClr val="accent5">
                    <a:lumMod val="75000"/>
                  </a:schemeClr>
                </a:solidFill>
                <a:ea typeface="Calibri" panose="020F0502020204030204" pitchFamily="34" charset="0"/>
                <a:cs typeface="Times New Roman" panose="02020603050405020304" pitchFamily="18" charset="0"/>
              </a:rPr>
              <a:t>tìm</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kiếm</a:t>
            </a:r>
            <a:r>
              <a:rPr lang="en-US" b="1">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thông</a:t>
            </a:r>
            <a:r>
              <a:rPr lang="en-US">
                <a:solidFill>
                  <a:schemeClr val="accent5">
                    <a:lumMod val="75000"/>
                  </a:schemeClr>
                </a:solidFill>
                <a:ea typeface="Calibri" panose="020F0502020204030204" pitchFamily="34" charset="0"/>
                <a:cs typeface="Times New Roman" panose="02020603050405020304" pitchFamily="18" charset="0"/>
              </a:rPr>
              <a:t> qua </a:t>
            </a:r>
            <a:r>
              <a:rPr lang="en-US" err="1">
                <a:solidFill>
                  <a:schemeClr val="accent5">
                    <a:lumMod val="75000"/>
                  </a:schemeClr>
                </a:solidFill>
                <a:ea typeface="Calibri" panose="020F0502020204030204" pitchFamily="34" charset="0"/>
                <a:cs typeface="Times New Roman" panose="02020603050405020304" pitchFamily="18" charset="0"/>
              </a:rPr>
              <a:t>công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cụ</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tìm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kiếm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dễ</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dàng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tìm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kiếm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danh</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mục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sản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phẩm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các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thông</a:t>
            </a:r>
            <a:r>
              <a:rPr lang="en-US">
                <a:solidFill>
                  <a:schemeClr val="accent5">
                    <a:lumMod val="75000"/>
                  </a:schemeClr>
                </a:solidFill>
                <a:ea typeface="Calibri" panose="020F0502020204030204" pitchFamily="34" charset="0"/>
                <a:cs typeface="Times New Roman" panose="02020603050405020304" pitchFamily="18" charset="0"/>
              </a:rPr>
              <a:t> tin </a:t>
            </a:r>
            <a:r>
              <a:rPr lang="en-US" err="1">
                <a:solidFill>
                  <a:schemeClr val="accent5">
                    <a:lumMod val="75000"/>
                  </a:schemeClr>
                </a:solidFill>
                <a:ea typeface="Calibri" panose="020F0502020204030204" pitchFamily="34" charset="0"/>
                <a:cs typeface="Times New Roman" panose="02020603050405020304" pitchFamily="18" charset="0"/>
              </a:rPr>
              <a:t>về</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sản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phẩm</a:t>
            </a:r>
            <a:r>
              <a:rPr lang="en-US">
                <a:solidFill>
                  <a:schemeClr val="accent5">
                    <a:lumMod val="75000"/>
                  </a:schemeClr>
                </a:solidFill>
                <a:ea typeface="Calibri" panose="020F0502020204030204" pitchFamily="34" charset="0"/>
                <a:cs typeface="Times New Roman" panose="02020603050405020304" pitchFamily="18" charset="0"/>
              </a:rPr>
              <a:t>, so </a:t>
            </a:r>
            <a:r>
              <a:rPr lang="en-US" err="1">
                <a:solidFill>
                  <a:schemeClr val="accent5">
                    <a:lumMod val="75000"/>
                  </a:schemeClr>
                </a:solidFill>
                <a:ea typeface="Calibri" panose="020F0502020204030204" pitchFamily="34" charset="0"/>
                <a:cs typeface="Times New Roman" panose="02020603050405020304" pitchFamily="18" charset="0"/>
              </a:rPr>
              <a:t>sánh</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giá</a:t>
            </a:r>
            <a:r>
              <a:rPr lang="en-US">
                <a:solidFill>
                  <a:schemeClr val="accent5">
                    <a:lumMod val="75000"/>
                  </a:schemeClr>
                </a:solidFill>
                <a:ea typeface="Calibri" panose="020F0502020204030204" pitchFamily="34" charset="0"/>
                <a:cs typeface="Times New Roman" panose="02020603050405020304" pitchFamily="18" charset="0"/>
              </a:rPr>
              <a:t>/</a:t>
            </a:r>
            <a:r>
              <a:rPr lang="en-US" err="1">
                <a:solidFill>
                  <a:schemeClr val="accent5">
                    <a:lumMod val="75000"/>
                  </a:schemeClr>
                </a:solidFill>
                <a:ea typeface="Calibri" panose="020F0502020204030204" pitchFamily="34" charset="0"/>
                <a:cs typeface="Times New Roman" panose="02020603050405020304" pitchFamily="18" charset="0"/>
              </a:rPr>
              <a:t>sản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phẩm</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theo</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nguồn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gốc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địa</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lý</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chương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trình</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khuyến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mại</a:t>
            </a:r>
            <a:endParaRPr lang="en-US">
              <a:solidFill>
                <a:schemeClr val="accent5">
                  <a:lumMod val="75000"/>
                </a:schemeClr>
              </a:solidFill>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262" y="4753374"/>
            <a:ext cx="9210887" cy="5469916"/>
          </a:xfrm>
          <a:prstGeom prst="rect">
            <a:avLst/>
          </a:prstGeom>
        </p:spPr>
      </p:pic>
      <p:pic>
        <p:nvPicPr>
          <p:cNvPr id="11" name="Hình ảnh 10" descr="Ảnh có chứa văn bản, mẫu họa&#10;&#10;Mô tả được tạo tự động">
            <a:extLst>
              <a:ext uri="{FF2B5EF4-FFF2-40B4-BE49-F238E27FC236}">
                <a16:creationId xmlns:a16="http://schemas.microsoft.com/office/drawing/2014/main" id="{48A623DF-FD3A-4AA6-B0BA-332FF3484873}"/>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9036288" y="399699"/>
            <a:ext cx="4874009" cy="1273240"/>
          </a:xfrm>
          <a:prstGeom prst="rect">
            <a:avLst/>
          </a:prstGeom>
        </p:spPr>
      </p:pic>
    </p:spTree>
    <p:extLst>
      <p:ext uri="{BB962C8B-B14F-4D97-AF65-F5344CB8AC3E}">
        <p14:creationId xmlns:p14="http://schemas.microsoft.com/office/powerpoint/2010/main" val="4291895756"/>
      </p:ext>
    </p:extLst>
  </p:cSld>
  <p:clrMapOvr>
    <a:masterClrMapping/>
  </p:clrMapOvr>
  <p:transition spd="slow" advClick="0" advTm="2000">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feld 38"/>
          <p:cNvSpPr txBox="1"/>
          <p:nvPr/>
        </p:nvSpPr>
        <p:spPr>
          <a:xfrm>
            <a:off x="1535645" y="2592266"/>
            <a:ext cx="7355703" cy="1477285"/>
          </a:xfrm>
          <a:prstGeom prst="rect">
            <a:avLst/>
          </a:prstGeom>
        </p:spPr>
        <p:txBody>
          <a:bodyPr vert="horz" wrap="square" lIns="0" tIns="121899" rIns="243797" bIns="121899" rtlCol="0">
            <a:spAutoFit/>
          </a:bodyPr>
          <a:lstStyle/>
          <a:p>
            <a:pPr algn="ctr"/>
            <a:r>
              <a:rPr lang="en-US" sz="4000" b="1" kern="900" err="1">
                <a:solidFill>
                  <a:schemeClr val="accent1"/>
                </a:solidFill>
                <a:latin typeface="Montserrat"/>
                <a:cs typeface="Montserrat"/>
              </a:rPr>
              <a:t>ĐỐI</a:t>
            </a:r>
            <a:r>
              <a:rPr lang="en-US" sz="4000" b="1" kern="900">
                <a:solidFill>
                  <a:schemeClr val="accent1"/>
                </a:solidFill>
                <a:latin typeface="Montserrat"/>
                <a:cs typeface="Montserrat"/>
              </a:rPr>
              <a:t> </a:t>
            </a:r>
            <a:r>
              <a:rPr lang="en-US" sz="4000" b="1" kern="900" err="1">
                <a:solidFill>
                  <a:schemeClr val="accent1"/>
                </a:solidFill>
                <a:latin typeface="Montserrat"/>
                <a:cs typeface="Montserrat"/>
              </a:rPr>
              <a:t>VỚI</a:t>
            </a:r>
            <a:r>
              <a:rPr lang="en-US" sz="4000" b="1" kern="900">
                <a:solidFill>
                  <a:schemeClr val="accent1"/>
                </a:solidFill>
                <a:latin typeface="Montserrat"/>
                <a:cs typeface="Montserrat"/>
              </a:rPr>
              <a:t> NG</a:t>
            </a:r>
            <a:r>
              <a:rPr lang="vi-VN" sz="4000" b="1" kern="900">
                <a:solidFill>
                  <a:schemeClr val="accent1"/>
                </a:solidFill>
                <a:latin typeface="Montserrat"/>
                <a:cs typeface="Montserrat"/>
              </a:rPr>
              <a:t>Ư</a:t>
            </a:r>
            <a:r>
              <a:rPr lang="en-US" sz="4000" b="1" kern="900">
                <a:solidFill>
                  <a:schemeClr val="accent1"/>
                </a:solidFill>
                <a:latin typeface="Montserrat"/>
                <a:cs typeface="Montserrat"/>
              </a:rPr>
              <a:t>ỜI TIÊU DÙNG</a:t>
            </a:r>
            <a:endParaRPr lang="vi-VN" sz="4000" b="1" kern="900">
              <a:solidFill>
                <a:schemeClr val="accent1"/>
              </a:solidFill>
              <a:latin typeface="Montserrat"/>
              <a:cs typeface="Montserrat"/>
            </a:endParaRPr>
          </a:p>
          <a:p>
            <a:pPr algn="ctr"/>
            <a:endParaRPr lang="vi-VN" sz="4000" b="1">
              <a:solidFill>
                <a:schemeClr val="accent5">
                  <a:lumMod val="75000"/>
                </a:schemeClr>
              </a:solidFill>
              <a:ea typeface="Lato Light"/>
            </a:endParaRPr>
          </a:p>
        </p:txBody>
      </p:sp>
      <p:cxnSp>
        <p:nvCxnSpPr>
          <p:cNvPr id="10" name="Straight Connector 9"/>
          <p:cNvCxnSpPr/>
          <p:nvPr/>
        </p:nvCxnSpPr>
        <p:spPr>
          <a:xfrm>
            <a:off x="6368412" y="1761335"/>
            <a:ext cx="1091184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0117393" y="3700285"/>
            <a:ext cx="13620035" cy="9173345"/>
          </a:xfrm>
          <a:prstGeom prst="rect">
            <a:avLst/>
          </a:prstGeom>
          <a:noFill/>
        </p:spPr>
        <p:txBody>
          <a:bodyPr wrap="square" rtlCol="0">
            <a:spAutoFit/>
          </a:bodyPr>
          <a:lstStyle/>
          <a:p>
            <a:pPr marL="571500" indent="-571500" algn="just">
              <a:lnSpc>
                <a:spcPct val="107000"/>
              </a:lnSpc>
              <a:spcAft>
                <a:spcPts val="800"/>
              </a:spcAft>
              <a:buFont typeface="Arial" pitchFamily="34" charset="0"/>
              <a:buChar char="•"/>
            </a:pPr>
            <a:r>
              <a:rPr lang="en-US" b="1">
                <a:solidFill>
                  <a:schemeClr val="accent5">
                    <a:lumMod val="75000"/>
                  </a:schemeClr>
                </a:solidFill>
                <a:ea typeface="Calibri" panose="020F0502020204030204" pitchFamily="34" charset="0"/>
                <a:cs typeface="Times New Roman" panose="02020603050405020304" pitchFamily="18" charset="0"/>
              </a:rPr>
              <a:t>Tiện ích thanh toán: </a:t>
            </a:r>
            <a:r>
              <a:rPr lang="en-US">
                <a:solidFill>
                  <a:schemeClr val="accent5">
                    <a:lumMod val="75000"/>
                  </a:schemeClr>
                </a:solidFill>
                <a:ea typeface="Calibri" panose="020F0502020204030204" pitchFamily="34" charset="0"/>
                <a:cs typeface="Times New Roman" panose="02020603050405020304" pitchFamily="18" charset="0"/>
              </a:rPr>
              <a:t>khách hàng có thể lựa chọn các hình thức thanh toán linh hoạt như COD, thanh toán online.</a:t>
            </a:r>
          </a:p>
          <a:p>
            <a:pPr marL="571500" indent="-571500" algn="just">
              <a:lnSpc>
                <a:spcPct val="107000"/>
              </a:lnSpc>
              <a:spcAft>
                <a:spcPts val="800"/>
              </a:spcAft>
              <a:buFont typeface="Arial" pitchFamily="34" charset="0"/>
              <a:buChar char="•"/>
            </a:pPr>
            <a:endParaRPr lang="en-US">
              <a:solidFill>
                <a:schemeClr val="accent5">
                  <a:lumMod val="75000"/>
                </a:schemeClr>
              </a:solidFill>
              <a:ea typeface="Calibri" panose="020F0502020204030204" pitchFamily="34" charset="0"/>
              <a:cs typeface="Times New Roman" panose="02020603050405020304" pitchFamily="18" charset="0"/>
            </a:endParaRPr>
          </a:p>
          <a:p>
            <a:pPr marL="571500" indent="-571500" algn="just">
              <a:lnSpc>
                <a:spcPct val="107000"/>
              </a:lnSpc>
              <a:spcAft>
                <a:spcPts val="800"/>
              </a:spcAft>
              <a:buFont typeface="Arial" pitchFamily="34" charset="0"/>
              <a:buChar char="•"/>
            </a:pPr>
            <a:r>
              <a:rPr lang="en-US" b="1">
                <a:solidFill>
                  <a:schemeClr val="accent5">
                    <a:lumMod val="75000"/>
                  </a:schemeClr>
                </a:solidFill>
                <a:ea typeface="Calibri" panose="020F0502020204030204" pitchFamily="34" charset="0"/>
                <a:cs typeface="Times New Roman" panose="02020603050405020304" pitchFamily="18" charset="0"/>
              </a:rPr>
              <a:t>Tiện ích vận chuyển và giao hàng: </a:t>
            </a:r>
            <a:r>
              <a:rPr lang="en-US">
                <a:solidFill>
                  <a:schemeClr val="accent5">
                    <a:lumMod val="75000"/>
                  </a:schemeClr>
                </a:solidFill>
                <a:ea typeface="Calibri" panose="020F0502020204030204" pitchFamily="34" charset="0"/>
                <a:cs typeface="Times New Roman" panose="02020603050405020304" pitchFamily="18" charset="0"/>
              </a:rPr>
              <a:t>khách hàng có thể lựa chọn các hình thức vận chuyển nhanh, hoặc tiêu chuẩn; Phát theo giờ hoặc khung giờ….</a:t>
            </a:r>
          </a:p>
          <a:p>
            <a:pPr marL="571500" indent="-571500" algn="just">
              <a:lnSpc>
                <a:spcPct val="107000"/>
              </a:lnSpc>
              <a:spcAft>
                <a:spcPts val="800"/>
              </a:spcAft>
              <a:buFont typeface="Arial" pitchFamily="34" charset="0"/>
              <a:buChar char="•"/>
            </a:pPr>
            <a:endParaRPr lang="en-US" b="1">
              <a:solidFill>
                <a:schemeClr val="accent5">
                  <a:lumMod val="75000"/>
                </a:schemeClr>
              </a:solidFill>
              <a:ea typeface="Calibri" panose="020F0502020204030204" pitchFamily="34" charset="0"/>
              <a:cs typeface="Times New Roman" panose="02020603050405020304" pitchFamily="18" charset="0"/>
            </a:endParaRPr>
          </a:p>
          <a:p>
            <a:pPr marL="571500" indent="-571500" algn="just">
              <a:lnSpc>
                <a:spcPct val="107000"/>
              </a:lnSpc>
              <a:spcAft>
                <a:spcPts val="800"/>
              </a:spcAft>
              <a:buFont typeface="Arial" pitchFamily="34" charset="0"/>
              <a:buChar char="•"/>
            </a:pPr>
            <a:r>
              <a:rPr lang="en-US" b="1">
                <a:solidFill>
                  <a:schemeClr val="accent5">
                    <a:lumMod val="75000"/>
                  </a:schemeClr>
                </a:solidFill>
                <a:ea typeface="Calibri" panose="020F0502020204030204" pitchFamily="34" charset="0"/>
                <a:cs typeface="Times New Roman" panose="02020603050405020304" pitchFamily="18" charset="0"/>
              </a:rPr>
              <a:t>Tiện </a:t>
            </a:r>
            <a:r>
              <a:rPr lang="en-US" b="1" err="1">
                <a:solidFill>
                  <a:schemeClr val="accent5">
                    <a:lumMod val="75000"/>
                  </a:schemeClr>
                </a:solidFill>
                <a:ea typeface="Calibri" panose="020F0502020204030204" pitchFamily="34" charset="0"/>
                <a:cs typeface="Times New Roman" panose="02020603050405020304" pitchFamily="18" charset="0"/>
              </a:rPr>
              <a:t>ích</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định</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vị</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hàng</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hóa</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sau</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khi</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đặt</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mua</a:t>
            </a:r>
            <a:r>
              <a:rPr lang="en-US" b="1">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khách</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hàng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có</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thể</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tự</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định</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vị</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được</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hành</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trình</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hàng</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hóa</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sau</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khi</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đặt</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mua</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dự</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kiến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thời</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gian</a:t>
            </a:r>
            <a:r>
              <a:rPr lang="en-US">
                <a:solidFill>
                  <a:schemeClr val="accent5">
                    <a:lumMod val="75000"/>
                  </a:schemeClr>
                </a:solidFill>
                <a:ea typeface="Calibri" panose="020F0502020204030204" pitchFamily="34" charset="0"/>
                <a:cs typeface="Times New Roman" panose="02020603050405020304" pitchFamily="18" charset="0"/>
              </a:rPr>
              <a:t> </a:t>
            </a:r>
            <a:r>
              <a:rPr lang="en-US" err="1">
                <a:solidFill>
                  <a:schemeClr val="accent5">
                    <a:lumMod val="75000"/>
                  </a:schemeClr>
                </a:solidFill>
                <a:ea typeface="Calibri" panose="020F0502020204030204" pitchFamily="34" charset="0"/>
                <a:cs typeface="Times New Roman" panose="02020603050405020304" pitchFamily="18" charset="0"/>
              </a:rPr>
              <a:t>giao</a:t>
            </a:r>
            <a:r>
              <a:rPr lang="en-US">
                <a:solidFill>
                  <a:schemeClr val="accent5">
                    <a:lumMod val="75000"/>
                  </a:schemeClr>
                </a:solidFill>
                <a:ea typeface="Calibri" panose="020F0502020204030204" pitchFamily="34" charset="0"/>
                <a:cs typeface="Times New Roman" panose="02020603050405020304" pitchFamily="18" charset="0"/>
              </a:rPr>
              <a:t> hàng.</a:t>
            </a:r>
          </a:p>
          <a:p>
            <a:pPr marL="571500" indent="-571500" algn="just">
              <a:lnSpc>
                <a:spcPct val="107000"/>
              </a:lnSpc>
              <a:spcAft>
                <a:spcPts val="800"/>
              </a:spcAft>
              <a:buFont typeface="Arial" pitchFamily="34" charset="0"/>
              <a:buChar char="•"/>
            </a:pPr>
            <a:endParaRPr lang="en-US" b="1">
              <a:solidFill>
                <a:schemeClr val="accent5">
                  <a:lumMod val="75000"/>
                </a:schemeClr>
              </a:solidFill>
              <a:ea typeface="Calibri" panose="020F0502020204030204" pitchFamily="34" charset="0"/>
              <a:cs typeface="Times New Roman" panose="02020603050405020304" pitchFamily="18" charset="0"/>
            </a:endParaRPr>
          </a:p>
          <a:p>
            <a:pPr marL="571500" indent="-571500" algn="just">
              <a:lnSpc>
                <a:spcPct val="107000"/>
              </a:lnSpc>
              <a:spcAft>
                <a:spcPts val="800"/>
              </a:spcAft>
              <a:buFont typeface="Arial" pitchFamily="34" charset="0"/>
              <a:buChar char="•"/>
            </a:pPr>
            <a:r>
              <a:rPr lang="en-US" b="1" err="1">
                <a:solidFill>
                  <a:schemeClr val="accent5">
                    <a:lumMod val="75000"/>
                  </a:schemeClr>
                </a:solidFill>
                <a:ea typeface="Calibri" panose="020F0502020204030204" pitchFamily="34" charset="0"/>
                <a:cs typeface="Times New Roman" panose="02020603050405020304" pitchFamily="18" charset="0"/>
              </a:rPr>
              <a:t>Quản</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lý</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được</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các</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đơn</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đặt</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hàng</a:t>
            </a:r>
            <a:r>
              <a:rPr lang="en-US" b="1">
                <a:solidFill>
                  <a:schemeClr val="accent5">
                    <a:lumMod val="75000"/>
                  </a:schemeClr>
                </a:solidFill>
                <a:ea typeface="Calibri" panose="020F0502020204030204" pitchFamily="34" charset="0"/>
                <a:cs typeface="Times New Roman" panose="02020603050405020304" pitchFamily="18" charset="0"/>
              </a:rPr>
              <a:t> </a:t>
            </a:r>
          </a:p>
          <a:p>
            <a:pPr marL="571500" indent="-571500" algn="just">
              <a:lnSpc>
                <a:spcPct val="107000"/>
              </a:lnSpc>
              <a:spcAft>
                <a:spcPts val="800"/>
              </a:spcAft>
              <a:buFont typeface="Arial" pitchFamily="34" charset="0"/>
              <a:buChar char="•"/>
            </a:pPr>
            <a:r>
              <a:rPr lang="en-US" b="1">
                <a:solidFill>
                  <a:schemeClr val="accent5">
                    <a:lumMod val="75000"/>
                  </a:schemeClr>
                </a:solidFill>
                <a:ea typeface="Calibri" panose="020F0502020204030204" pitchFamily="34" charset="0"/>
                <a:cs typeface="Times New Roman" panose="02020603050405020304" pitchFamily="18" charset="0"/>
              </a:rPr>
              <a:t>Chính </a:t>
            </a:r>
            <a:r>
              <a:rPr lang="en-US" b="1" err="1">
                <a:solidFill>
                  <a:schemeClr val="accent5">
                    <a:lumMod val="75000"/>
                  </a:schemeClr>
                </a:solidFill>
                <a:ea typeface="Calibri" panose="020F0502020204030204" pitchFamily="34" charset="0"/>
                <a:cs typeface="Times New Roman" panose="02020603050405020304" pitchFamily="18" charset="0"/>
              </a:rPr>
              <a:t>sách</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chăm</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sóc</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khách</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hàng</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tận</a:t>
            </a:r>
            <a:r>
              <a:rPr lang="en-US" b="1">
                <a:solidFill>
                  <a:schemeClr val="accent5">
                    <a:lumMod val="75000"/>
                  </a:schemeClr>
                </a:solidFill>
                <a:ea typeface="Calibri" panose="020F0502020204030204" pitchFamily="34" charset="0"/>
                <a:cs typeface="Times New Roman" panose="02020603050405020304" pitchFamily="18" charset="0"/>
              </a:rPr>
              <a:t> tình, </a:t>
            </a:r>
            <a:r>
              <a:rPr lang="en-US" b="1" err="1">
                <a:solidFill>
                  <a:schemeClr val="accent5">
                    <a:lumMod val="75000"/>
                  </a:schemeClr>
                </a:solidFill>
                <a:ea typeface="Calibri" panose="020F0502020204030204" pitchFamily="34" charset="0"/>
                <a:cs typeface="Times New Roman" panose="02020603050405020304" pitchFamily="18" charset="0"/>
              </a:rPr>
              <a:t>chu</a:t>
            </a:r>
            <a:r>
              <a:rPr lang="en-US" b="1">
                <a:solidFill>
                  <a:schemeClr val="accent5">
                    <a:lumMod val="75000"/>
                  </a:schemeClr>
                </a:solidFill>
                <a:ea typeface="Calibri" panose="020F0502020204030204" pitchFamily="34" charset="0"/>
                <a:cs typeface="Times New Roman" panose="02020603050405020304" pitchFamily="18" charset="0"/>
              </a:rPr>
              <a:t> </a:t>
            </a:r>
            <a:r>
              <a:rPr lang="en-US" b="1" err="1">
                <a:solidFill>
                  <a:schemeClr val="accent5">
                    <a:lumMod val="75000"/>
                  </a:schemeClr>
                </a:solidFill>
                <a:ea typeface="Calibri" panose="020F0502020204030204" pitchFamily="34" charset="0"/>
                <a:cs typeface="Times New Roman" panose="02020603050405020304" pitchFamily="18" charset="0"/>
              </a:rPr>
              <a:t>đáo</a:t>
            </a:r>
            <a:endParaRPr lang="en-US" b="1">
              <a:solidFill>
                <a:schemeClr val="accent5">
                  <a:lumMod val="75000"/>
                </a:schemeClr>
              </a:solidFill>
              <a:ea typeface="Calibri" panose="020F0502020204030204" pitchFamily="34" charset="0"/>
              <a:cs typeface="Times New Roman" panose="02020603050405020304" pitchFamily="18" charset="0"/>
            </a:endParaRPr>
          </a:p>
          <a:p>
            <a:endParaRPr lang="en-US"/>
          </a:p>
        </p:txBody>
      </p:sp>
      <p:pic>
        <p:nvPicPr>
          <p:cNvPr id="11" name="Picture 2" descr="HÃ¬nh áº£nh cÃ³ liÃªn quan">
            <a:extLst>
              <a:ext uri="{FF2B5EF4-FFF2-40B4-BE49-F238E27FC236}">
                <a16:creationId xmlns:a16="http://schemas.microsoft.com/office/drawing/2014/main" id="{DD860879-9AE9-401E-9B11-3A5EFDD3C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222" y="5095974"/>
            <a:ext cx="8498541" cy="5794685"/>
          </a:xfrm>
          <a:prstGeom prst="rect">
            <a:avLst/>
          </a:prstGeom>
          <a:noFill/>
          <a:extLst>
            <a:ext uri="{909E8E84-426E-40DD-AFC4-6F175D3DCCD1}">
              <a14:hiddenFill xmlns:a14="http://schemas.microsoft.com/office/drawing/2010/main">
                <a:solidFill>
                  <a:srgbClr val="FFFFFF"/>
                </a:solidFill>
              </a14:hiddenFill>
            </a:ext>
          </a:extLst>
        </p:spPr>
      </p:pic>
      <p:pic>
        <p:nvPicPr>
          <p:cNvPr id="12" name="Hình ảnh 11" descr="Ảnh có chứa văn bản, mẫu họa&#10;&#10;Mô tả được tạo tự động">
            <a:extLst>
              <a:ext uri="{FF2B5EF4-FFF2-40B4-BE49-F238E27FC236}">
                <a16:creationId xmlns:a16="http://schemas.microsoft.com/office/drawing/2014/main" id="{A7B6E419-1B10-46C9-B339-A6604CB56350}"/>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9036288" y="399699"/>
            <a:ext cx="4874009" cy="1273240"/>
          </a:xfrm>
          <a:prstGeom prst="rect">
            <a:avLst/>
          </a:prstGeom>
        </p:spPr>
      </p:pic>
      <p:sp>
        <p:nvSpPr>
          <p:cNvPr id="15" name="Rectangle 14">
            <a:extLst>
              <a:ext uri="{FF2B5EF4-FFF2-40B4-BE49-F238E27FC236}">
                <a16:creationId xmlns:a16="http://schemas.microsoft.com/office/drawing/2014/main" id="{E8B94916-C81D-42D0-B5A0-04B4B91C3243}"/>
              </a:ext>
            </a:extLst>
          </p:cNvPr>
          <p:cNvSpPr/>
          <p:nvPr/>
        </p:nvSpPr>
        <p:spPr>
          <a:xfrm>
            <a:off x="3557916" y="198776"/>
            <a:ext cx="16532831" cy="1600396"/>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4400" b="1" dirty="0">
                <a:solidFill>
                  <a:srgbClr val="0070C0"/>
                </a:solidFill>
                <a:latin typeface="Arial" panose="020B0604020202020204" pitchFamily="34" charset="0"/>
                <a:cs typeface="Arial" panose="020B0604020202020204" pitchFamily="34" charset="0"/>
              </a:rPr>
              <a:t>TẠI SAO NÊN ĐƯA SẢN PHẨM NÔNG SẢN LÊN SÀN POSTMART.VN – NHỮNG ƯU ĐIỂM CỦA SÀN</a:t>
            </a:r>
          </a:p>
        </p:txBody>
      </p:sp>
    </p:spTree>
    <p:extLst>
      <p:ext uri="{BB962C8B-B14F-4D97-AF65-F5344CB8AC3E}">
        <p14:creationId xmlns:p14="http://schemas.microsoft.com/office/powerpoint/2010/main" val="2023679113"/>
      </p:ext>
    </p:extLst>
  </p:cSld>
  <p:clrMapOvr>
    <a:masterClrMapping/>
  </p:clrMapOvr>
  <p:transition spd="slow" advClick="0" advTm="2000">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15910371" y="6334057"/>
            <a:ext cx="4536484" cy="4073966"/>
          </a:xfrm>
          <a:prstGeom prst="roundRect">
            <a:avLst/>
          </a:prstGeom>
          <a:ln w="3175">
            <a:solidFill>
              <a:srgbClr val="27C360"/>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571500" indent="-571500">
              <a:buFont typeface="Wingdings" panose="05000000000000000000" pitchFamily="2" charset="2"/>
              <a:buChar char="§"/>
            </a:pPr>
            <a:endParaRPr lang="en-US">
              <a:solidFill>
                <a:schemeClr val="accent1">
                  <a:lumMod val="50000"/>
                </a:schemeClr>
              </a:solidFill>
            </a:endParaRPr>
          </a:p>
        </p:txBody>
      </p:sp>
      <p:sp>
        <p:nvSpPr>
          <p:cNvPr id="2" name="TextBox 1"/>
          <p:cNvSpPr txBox="1"/>
          <p:nvPr/>
        </p:nvSpPr>
        <p:spPr>
          <a:xfrm>
            <a:off x="1268361" y="3080928"/>
            <a:ext cx="9999406" cy="9725739"/>
          </a:xfrm>
          <a:prstGeom prst="rect">
            <a:avLst/>
          </a:prstGeom>
          <a:noFill/>
        </p:spPr>
        <p:txBody>
          <a:bodyPr wrap="square" rtlCol="0">
            <a:spAutoFit/>
          </a:bodyPr>
          <a:lstStyle/>
          <a:p>
            <a:pPr marL="571500" indent="-571500" algn="just">
              <a:spcBef>
                <a:spcPts val="600"/>
              </a:spcBef>
              <a:spcAft>
                <a:spcPts val="600"/>
              </a:spcAft>
              <a:buFont typeface="Wingdings" panose="05000000000000000000" pitchFamily="2" charset="2"/>
              <a:buChar char="§"/>
            </a:pPr>
            <a:r>
              <a:rPr lang="vi-VN">
                <a:solidFill>
                  <a:schemeClr val="accent5">
                    <a:lumMod val="75000"/>
                  </a:schemeClr>
                </a:solidFill>
              </a:rPr>
              <a:t>Thuộc sở hữu của </a:t>
            </a:r>
            <a:r>
              <a:rPr lang="vi-VN" b="1" i="1">
                <a:solidFill>
                  <a:schemeClr val="accent5">
                    <a:lumMod val="75000"/>
                  </a:schemeClr>
                </a:solidFill>
              </a:rPr>
              <a:t>doanh nghiệp chuyển phát lớn nhất Việt Nam và hàng đầu Đông Nam Á</a:t>
            </a:r>
            <a:r>
              <a:rPr lang="vi-VN">
                <a:solidFill>
                  <a:schemeClr val="accent5">
                    <a:lumMod val="75000"/>
                  </a:schemeClr>
                </a:solidFill>
              </a:rPr>
              <a:t>, có thương hiệu và uy tín với khách hàng</a:t>
            </a:r>
            <a:r>
              <a:rPr lang="en-US">
                <a:solidFill>
                  <a:schemeClr val="accent5">
                    <a:lumMod val="75000"/>
                  </a:schemeClr>
                </a:solidFill>
              </a:rPr>
              <a:t>.</a:t>
            </a:r>
          </a:p>
          <a:p>
            <a:pPr marL="571500" indent="-571500" algn="just">
              <a:spcBef>
                <a:spcPts val="600"/>
              </a:spcBef>
              <a:spcAft>
                <a:spcPts val="600"/>
              </a:spcAft>
              <a:buFont typeface="Wingdings" panose="05000000000000000000" pitchFamily="2" charset="2"/>
              <a:buChar char="§"/>
            </a:pPr>
            <a:r>
              <a:rPr lang="en-US" err="1">
                <a:solidFill>
                  <a:schemeClr val="accent5">
                    <a:lumMod val="75000"/>
                  </a:schemeClr>
                </a:solidFill>
              </a:rPr>
              <a:t>Cung</a:t>
            </a:r>
            <a:r>
              <a:rPr lang="en-US">
                <a:solidFill>
                  <a:schemeClr val="accent5">
                    <a:lumMod val="75000"/>
                  </a:schemeClr>
                </a:solidFill>
              </a:rPr>
              <a:t> </a:t>
            </a:r>
            <a:r>
              <a:rPr lang="en-US" err="1">
                <a:solidFill>
                  <a:schemeClr val="accent5">
                    <a:lumMod val="75000"/>
                  </a:schemeClr>
                </a:solidFill>
              </a:rPr>
              <a:t>cấp</a:t>
            </a:r>
            <a:r>
              <a:rPr lang="en-US">
                <a:solidFill>
                  <a:schemeClr val="accent5">
                    <a:lumMod val="75000"/>
                  </a:schemeClr>
                </a:solidFill>
              </a:rPr>
              <a:t> </a:t>
            </a:r>
            <a:r>
              <a:rPr lang="en-US" err="1">
                <a:solidFill>
                  <a:schemeClr val="accent5">
                    <a:lumMod val="75000"/>
                  </a:schemeClr>
                </a:solidFill>
              </a:rPr>
              <a:t>giải</a:t>
            </a:r>
            <a:r>
              <a:rPr lang="en-US">
                <a:solidFill>
                  <a:schemeClr val="accent5">
                    <a:lumMod val="75000"/>
                  </a:schemeClr>
                </a:solidFill>
              </a:rPr>
              <a:t> </a:t>
            </a:r>
            <a:r>
              <a:rPr lang="en-US" err="1">
                <a:solidFill>
                  <a:schemeClr val="accent5">
                    <a:lumMod val="75000"/>
                  </a:schemeClr>
                </a:solidFill>
              </a:rPr>
              <a:t>pháp</a:t>
            </a:r>
            <a:r>
              <a:rPr lang="en-US">
                <a:solidFill>
                  <a:schemeClr val="accent5">
                    <a:lumMod val="75000"/>
                  </a:schemeClr>
                </a:solidFill>
              </a:rPr>
              <a:t> </a:t>
            </a:r>
            <a:r>
              <a:rPr lang="en-US" b="1" i="1" err="1">
                <a:solidFill>
                  <a:schemeClr val="accent5">
                    <a:lumMod val="75000"/>
                  </a:schemeClr>
                </a:solidFill>
              </a:rPr>
              <a:t>kết</a:t>
            </a:r>
            <a:r>
              <a:rPr lang="en-US" b="1" i="1">
                <a:solidFill>
                  <a:schemeClr val="accent5">
                    <a:lumMod val="75000"/>
                  </a:schemeClr>
                </a:solidFill>
              </a:rPr>
              <a:t> </a:t>
            </a:r>
            <a:r>
              <a:rPr lang="en-US" b="1" i="1" err="1">
                <a:solidFill>
                  <a:schemeClr val="accent5">
                    <a:lumMod val="75000"/>
                  </a:schemeClr>
                </a:solidFill>
              </a:rPr>
              <a:t>nối</a:t>
            </a:r>
            <a:r>
              <a:rPr lang="en-US" b="1" i="1">
                <a:solidFill>
                  <a:schemeClr val="accent5">
                    <a:lumMod val="75000"/>
                  </a:schemeClr>
                </a:solidFill>
              </a:rPr>
              <a:t> </a:t>
            </a:r>
            <a:r>
              <a:rPr lang="en-US" b="1" i="1" err="1">
                <a:solidFill>
                  <a:schemeClr val="accent5">
                    <a:lumMod val="75000"/>
                  </a:schemeClr>
                </a:solidFill>
              </a:rPr>
              <a:t>hàng</a:t>
            </a:r>
            <a:r>
              <a:rPr lang="en-US" b="1" i="1">
                <a:solidFill>
                  <a:schemeClr val="accent5">
                    <a:lumMod val="75000"/>
                  </a:schemeClr>
                </a:solidFill>
              </a:rPr>
              <a:t> </a:t>
            </a:r>
            <a:r>
              <a:rPr lang="en-US" b="1" i="1" err="1">
                <a:solidFill>
                  <a:schemeClr val="accent5">
                    <a:lumMod val="75000"/>
                  </a:schemeClr>
                </a:solidFill>
              </a:rPr>
              <a:t>hóa</a:t>
            </a:r>
            <a:r>
              <a:rPr lang="en-US" b="1" i="1">
                <a:solidFill>
                  <a:schemeClr val="accent5">
                    <a:lumMod val="75000"/>
                  </a:schemeClr>
                </a:solidFill>
              </a:rPr>
              <a:t> 63 </a:t>
            </a:r>
            <a:r>
              <a:rPr lang="en-US" b="1" i="1" err="1">
                <a:solidFill>
                  <a:schemeClr val="accent5">
                    <a:lumMod val="75000"/>
                  </a:schemeClr>
                </a:solidFill>
              </a:rPr>
              <a:t>tỉnh</a:t>
            </a:r>
            <a:r>
              <a:rPr lang="en-US" b="1" i="1">
                <a:solidFill>
                  <a:schemeClr val="accent5">
                    <a:lumMod val="75000"/>
                  </a:schemeClr>
                </a:solidFill>
              </a:rPr>
              <a:t> </a:t>
            </a:r>
            <a:r>
              <a:rPr lang="en-US" b="1" i="1" err="1">
                <a:solidFill>
                  <a:schemeClr val="accent5">
                    <a:lumMod val="75000"/>
                  </a:schemeClr>
                </a:solidFill>
              </a:rPr>
              <a:t>thành</a:t>
            </a:r>
            <a:r>
              <a:rPr lang="en-US" b="1" i="1">
                <a:solidFill>
                  <a:schemeClr val="accent5">
                    <a:lumMod val="75000"/>
                  </a:schemeClr>
                </a:solidFill>
              </a:rPr>
              <a:t> </a:t>
            </a:r>
            <a:r>
              <a:rPr lang="en-US" b="1" i="1" err="1">
                <a:solidFill>
                  <a:schemeClr val="accent5">
                    <a:lumMod val="75000"/>
                  </a:schemeClr>
                </a:solidFill>
              </a:rPr>
              <a:t>phố</a:t>
            </a:r>
            <a:r>
              <a:rPr lang="en-US">
                <a:solidFill>
                  <a:schemeClr val="accent5">
                    <a:lumMod val="75000"/>
                  </a:schemeClr>
                </a:solidFill>
              </a:rPr>
              <a:t> , </a:t>
            </a:r>
            <a:r>
              <a:rPr lang="en-US" err="1">
                <a:solidFill>
                  <a:schemeClr val="accent5">
                    <a:lumMod val="75000"/>
                  </a:schemeClr>
                </a:solidFill>
              </a:rPr>
              <a:t>đến</a:t>
            </a:r>
            <a:r>
              <a:rPr lang="en-US">
                <a:solidFill>
                  <a:schemeClr val="accent5">
                    <a:lumMod val="75000"/>
                  </a:schemeClr>
                </a:solidFill>
              </a:rPr>
              <a:t> </a:t>
            </a:r>
            <a:r>
              <a:rPr lang="en-US" err="1">
                <a:solidFill>
                  <a:schemeClr val="accent5">
                    <a:lumMod val="75000"/>
                  </a:schemeClr>
                </a:solidFill>
              </a:rPr>
              <a:t>tận</a:t>
            </a:r>
            <a:r>
              <a:rPr lang="en-US">
                <a:solidFill>
                  <a:schemeClr val="accent5">
                    <a:lumMod val="75000"/>
                  </a:schemeClr>
                </a:solidFill>
              </a:rPr>
              <a:t> </a:t>
            </a:r>
            <a:r>
              <a:rPr lang="en-US" err="1">
                <a:solidFill>
                  <a:schemeClr val="accent5">
                    <a:lumMod val="75000"/>
                  </a:schemeClr>
                </a:solidFill>
              </a:rPr>
              <a:t>xã</a:t>
            </a:r>
            <a:r>
              <a:rPr lang="en-US">
                <a:solidFill>
                  <a:schemeClr val="accent5">
                    <a:lumMod val="75000"/>
                  </a:schemeClr>
                </a:solidFill>
              </a:rPr>
              <a:t> , </a:t>
            </a:r>
            <a:r>
              <a:rPr lang="en-US" err="1">
                <a:solidFill>
                  <a:schemeClr val="accent5">
                    <a:lumMod val="75000"/>
                  </a:schemeClr>
                </a:solidFill>
              </a:rPr>
              <a:t>phường</a:t>
            </a:r>
            <a:r>
              <a:rPr lang="en-US">
                <a:solidFill>
                  <a:schemeClr val="accent5">
                    <a:lumMod val="75000"/>
                  </a:schemeClr>
                </a:solidFill>
              </a:rPr>
              <a:t> , </a:t>
            </a:r>
            <a:r>
              <a:rPr lang="en-US" err="1">
                <a:solidFill>
                  <a:schemeClr val="accent5">
                    <a:lumMod val="75000"/>
                  </a:schemeClr>
                </a:solidFill>
              </a:rPr>
              <a:t>thị</a:t>
            </a:r>
            <a:r>
              <a:rPr lang="en-US">
                <a:solidFill>
                  <a:schemeClr val="accent5">
                    <a:lumMod val="75000"/>
                  </a:schemeClr>
                </a:solidFill>
              </a:rPr>
              <a:t> </a:t>
            </a:r>
            <a:r>
              <a:rPr lang="en-US" err="1">
                <a:solidFill>
                  <a:schemeClr val="accent5">
                    <a:lumMod val="75000"/>
                  </a:schemeClr>
                </a:solidFill>
              </a:rPr>
              <a:t>trấn</a:t>
            </a:r>
            <a:r>
              <a:rPr lang="en-US">
                <a:solidFill>
                  <a:schemeClr val="accent5">
                    <a:lumMod val="75000"/>
                  </a:schemeClr>
                </a:solidFill>
              </a:rPr>
              <a:t> .</a:t>
            </a:r>
          </a:p>
          <a:p>
            <a:pPr marL="571500" indent="-571500" algn="just">
              <a:spcBef>
                <a:spcPts val="600"/>
              </a:spcBef>
              <a:spcAft>
                <a:spcPts val="600"/>
              </a:spcAft>
              <a:buFont typeface="Wingdings" panose="05000000000000000000" pitchFamily="2" charset="2"/>
              <a:buChar char="§"/>
            </a:pPr>
            <a:r>
              <a:rPr lang="en-US" err="1">
                <a:solidFill>
                  <a:schemeClr val="accent5">
                    <a:lumMod val="75000"/>
                  </a:schemeClr>
                </a:solidFill>
              </a:rPr>
              <a:t>Đáp</a:t>
            </a:r>
            <a:r>
              <a:rPr lang="en-US">
                <a:solidFill>
                  <a:schemeClr val="accent5">
                    <a:lumMod val="75000"/>
                  </a:schemeClr>
                </a:solidFill>
              </a:rPr>
              <a:t> </a:t>
            </a:r>
            <a:r>
              <a:rPr lang="en-US" err="1">
                <a:solidFill>
                  <a:schemeClr val="accent5">
                    <a:lumMod val="75000"/>
                  </a:schemeClr>
                </a:solidFill>
              </a:rPr>
              <a:t>ứng</a:t>
            </a:r>
            <a:r>
              <a:rPr lang="en-US">
                <a:solidFill>
                  <a:schemeClr val="accent5">
                    <a:lumMod val="75000"/>
                  </a:schemeClr>
                </a:solidFill>
              </a:rPr>
              <a:t> </a:t>
            </a:r>
            <a:r>
              <a:rPr lang="en-US" b="1" i="1" err="1">
                <a:solidFill>
                  <a:schemeClr val="accent5">
                    <a:lumMod val="75000"/>
                  </a:schemeClr>
                </a:solidFill>
              </a:rPr>
              <a:t>đa</a:t>
            </a:r>
            <a:r>
              <a:rPr lang="en-US" b="1" i="1">
                <a:solidFill>
                  <a:schemeClr val="accent5">
                    <a:lumMod val="75000"/>
                  </a:schemeClr>
                </a:solidFill>
              </a:rPr>
              <a:t> </a:t>
            </a:r>
            <a:r>
              <a:rPr lang="en-US" b="1" i="1" err="1">
                <a:solidFill>
                  <a:schemeClr val="accent5">
                    <a:lumMod val="75000"/>
                  </a:schemeClr>
                </a:solidFill>
              </a:rPr>
              <a:t>dạng</a:t>
            </a:r>
            <a:r>
              <a:rPr lang="en-US" b="1" i="1">
                <a:solidFill>
                  <a:schemeClr val="accent5">
                    <a:lumMod val="75000"/>
                  </a:schemeClr>
                </a:solidFill>
              </a:rPr>
              <a:t> </a:t>
            </a:r>
            <a:r>
              <a:rPr lang="en-US" b="1" i="1" err="1">
                <a:solidFill>
                  <a:schemeClr val="accent5">
                    <a:lumMod val="75000"/>
                  </a:schemeClr>
                </a:solidFill>
              </a:rPr>
              <a:t>nhu</a:t>
            </a:r>
            <a:r>
              <a:rPr lang="en-US" b="1" i="1">
                <a:solidFill>
                  <a:schemeClr val="accent5">
                    <a:lumMod val="75000"/>
                  </a:schemeClr>
                </a:solidFill>
              </a:rPr>
              <a:t> </a:t>
            </a:r>
            <a:r>
              <a:rPr lang="en-US" b="1" i="1" err="1">
                <a:solidFill>
                  <a:schemeClr val="accent5">
                    <a:lumMod val="75000"/>
                  </a:schemeClr>
                </a:solidFill>
              </a:rPr>
              <a:t>cầu</a:t>
            </a:r>
            <a:r>
              <a:rPr lang="en-US" b="1" i="1">
                <a:solidFill>
                  <a:schemeClr val="accent5">
                    <a:lumMod val="75000"/>
                  </a:schemeClr>
                </a:solidFill>
              </a:rPr>
              <a:t> </a:t>
            </a:r>
            <a:r>
              <a:rPr lang="en-US" b="1" i="1" err="1">
                <a:solidFill>
                  <a:schemeClr val="accent5">
                    <a:lumMod val="75000"/>
                  </a:schemeClr>
                </a:solidFill>
              </a:rPr>
              <a:t>về</a:t>
            </a:r>
            <a:r>
              <a:rPr lang="en-US" b="1" i="1">
                <a:solidFill>
                  <a:schemeClr val="accent5">
                    <a:lumMod val="75000"/>
                  </a:schemeClr>
                </a:solidFill>
              </a:rPr>
              <a:t> </a:t>
            </a:r>
            <a:r>
              <a:rPr lang="en-US" b="1" i="1" err="1">
                <a:solidFill>
                  <a:schemeClr val="accent5">
                    <a:lumMod val="75000"/>
                  </a:schemeClr>
                </a:solidFill>
              </a:rPr>
              <a:t>hàng</a:t>
            </a:r>
            <a:r>
              <a:rPr lang="en-US" b="1" i="1">
                <a:solidFill>
                  <a:schemeClr val="accent5">
                    <a:lumMod val="75000"/>
                  </a:schemeClr>
                </a:solidFill>
              </a:rPr>
              <a:t> </a:t>
            </a:r>
            <a:r>
              <a:rPr lang="en-US" b="1" i="1" err="1">
                <a:solidFill>
                  <a:schemeClr val="accent5">
                    <a:lumMod val="75000"/>
                  </a:schemeClr>
                </a:solidFill>
              </a:rPr>
              <a:t>hóa</a:t>
            </a:r>
            <a:r>
              <a:rPr lang="en-US" b="1" i="1">
                <a:solidFill>
                  <a:schemeClr val="accent5">
                    <a:lumMod val="75000"/>
                  </a:schemeClr>
                </a:solidFill>
              </a:rPr>
              <a:t> </a:t>
            </a:r>
            <a:r>
              <a:rPr lang="en-US" err="1">
                <a:solidFill>
                  <a:schemeClr val="accent5">
                    <a:lumMod val="75000"/>
                  </a:schemeClr>
                </a:solidFill>
              </a:rPr>
              <a:t>của</a:t>
            </a:r>
            <a:r>
              <a:rPr lang="en-US">
                <a:solidFill>
                  <a:schemeClr val="accent5">
                    <a:lumMod val="75000"/>
                  </a:schemeClr>
                </a:solidFill>
              </a:rPr>
              <a:t> </a:t>
            </a:r>
            <a:r>
              <a:rPr lang="en-US" err="1">
                <a:solidFill>
                  <a:schemeClr val="accent5">
                    <a:lumMod val="75000"/>
                  </a:schemeClr>
                </a:solidFill>
              </a:rPr>
              <a:t>người</a:t>
            </a:r>
            <a:r>
              <a:rPr lang="en-US">
                <a:solidFill>
                  <a:schemeClr val="accent5">
                    <a:lumMod val="75000"/>
                  </a:schemeClr>
                </a:solidFill>
              </a:rPr>
              <a:t> </a:t>
            </a:r>
            <a:r>
              <a:rPr lang="en-US" err="1">
                <a:solidFill>
                  <a:schemeClr val="accent5">
                    <a:lumMod val="75000"/>
                  </a:schemeClr>
                </a:solidFill>
              </a:rPr>
              <a:t>tiêu</a:t>
            </a:r>
            <a:r>
              <a:rPr lang="en-US">
                <a:solidFill>
                  <a:schemeClr val="accent5">
                    <a:lumMod val="75000"/>
                  </a:schemeClr>
                </a:solidFill>
              </a:rPr>
              <a:t> dung.</a:t>
            </a:r>
          </a:p>
          <a:p>
            <a:pPr marL="571500" indent="-571500" algn="just">
              <a:spcBef>
                <a:spcPts val="600"/>
              </a:spcBef>
              <a:spcAft>
                <a:spcPts val="600"/>
              </a:spcAft>
              <a:buFont typeface="Wingdings" panose="05000000000000000000" pitchFamily="2" charset="2"/>
              <a:buChar char="§"/>
            </a:pPr>
            <a:r>
              <a:rPr lang="en-US" err="1">
                <a:solidFill>
                  <a:schemeClr val="accent5">
                    <a:lumMod val="75000"/>
                  </a:schemeClr>
                </a:solidFill>
              </a:rPr>
              <a:t>Tra</a:t>
            </a:r>
            <a:r>
              <a:rPr lang="en-US">
                <a:solidFill>
                  <a:schemeClr val="accent5">
                    <a:lumMod val="75000"/>
                  </a:schemeClr>
                </a:solidFill>
              </a:rPr>
              <a:t> </a:t>
            </a:r>
            <a:r>
              <a:rPr lang="en-US" err="1">
                <a:solidFill>
                  <a:schemeClr val="accent5">
                    <a:lumMod val="75000"/>
                  </a:schemeClr>
                </a:solidFill>
              </a:rPr>
              <a:t>cứu</a:t>
            </a:r>
            <a:r>
              <a:rPr lang="en-US">
                <a:solidFill>
                  <a:schemeClr val="accent5">
                    <a:lumMod val="75000"/>
                  </a:schemeClr>
                </a:solidFill>
              </a:rPr>
              <a:t> </a:t>
            </a:r>
            <a:r>
              <a:rPr lang="en-US" err="1">
                <a:solidFill>
                  <a:schemeClr val="accent5">
                    <a:lumMod val="75000"/>
                  </a:schemeClr>
                </a:solidFill>
              </a:rPr>
              <a:t>vận</a:t>
            </a:r>
            <a:r>
              <a:rPr lang="en-US">
                <a:solidFill>
                  <a:schemeClr val="accent5">
                    <a:lumMod val="75000"/>
                  </a:schemeClr>
                </a:solidFill>
              </a:rPr>
              <a:t> </a:t>
            </a:r>
            <a:r>
              <a:rPr lang="en-US" err="1">
                <a:solidFill>
                  <a:schemeClr val="accent5">
                    <a:lumMod val="75000"/>
                  </a:schemeClr>
                </a:solidFill>
              </a:rPr>
              <a:t>đơn</a:t>
            </a:r>
            <a:r>
              <a:rPr lang="en-US">
                <a:solidFill>
                  <a:schemeClr val="accent5">
                    <a:lumMod val="75000"/>
                  </a:schemeClr>
                </a:solidFill>
              </a:rPr>
              <a:t>, </a:t>
            </a:r>
            <a:r>
              <a:rPr lang="en-US" err="1">
                <a:solidFill>
                  <a:schemeClr val="accent5">
                    <a:lumMod val="75000"/>
                  </a:schemeClr>
                </a:solidFill>
              </a:rPr>
              <a:t>tiếp</a:t>
            </a:r>
            <a:r>
              <a:rPr lang="en-US">
                <a:solidFill>
                  <a:schemeClr val="accent5">
                    <a:lumMod val="75000"/>
                  </a:schemeClr>
                </a:solidFill>
              </a:rPr>
              <a:t> </a:t>
            </a:r>
            <a:r>
              <a:rPr lang="en-US" err="1">
                <a:solidFill>
                  <a:schemeClr val="accent5">
                    <a:lumMod val="75000"/>
                  </a:schemeClr>
                </a:solidFill>
              </a:rPr>
              <a:t>nhận</a:t>
            </a:r>
            <a:r>
              <a:rPr lang="en-US">
                <a:solidFill>
                  <a:schemeClr val="accent5">
                    <a:lumMod val="75000"/>
                  </a:schemeClr>
                </a:solidFill>
              </a:rPr>
              <a:t> </a:t>
            </a:r>
            <a:r>
              <a:rPr lang="en-US" err="1">
                <a:solidFill>
                  <a:schemeClr val="accent5">
                    <a:lumMod val="75000"/>
                  </a:schemeClr>
                </a:solidFill>
              </a:rPr>
              <a:t>và</a:t>
            </a:r>
            <a:r>
              <a:rPr lang="en-US">
                <a:solidFill>
                  <a:schemeClr val="accent5">
                    <a:lumMod val="75000"/>
                  </a:schemeClr>
                </a:solidFill>
              </a:rPr>
              <a:t> </a:t>
            </a:r>
            <a:r>
              <a:rPr lang="en-US" b="1" i="1" err="1">
                <a:solidFill>
                  <a:schemeClr val="accent5">
                    <a:lumMod val="75000"/>
                  </a:schemeClr>
                </a:solidFill>
              </a:rPr>
              <a:t>xử</a:t>
            </a:r>
            <a:r>
              <a:rPr lang="en-US" b="1" i="1">
                <a:solidFill>
                  <a:schemeClr val="accent5">
                    <a:lumMod val="75000"/>
                  </a:schemeClr>
                </a:solidFill>
              </a:rPr>
              <a:t> </a:t>
            </a:r>
            <a:r>
              <a:rPr lang="en-US" b="1" i="1" err="1">
                <a:solidFill>
                  <a:schemeClr val="accent5">
                    <a:lumMod val="75000"/>
                  </a:schemeClr>
                </a:solidFill>
              </a:rPr>
              <a:t>lý</a:t>
            </a:r>
            <a:r>
              <a:rPr lang="en-US" b="1" i="1">
                <a:solidFill>
                  <a:schemeClr val="accent5">
                    <a:lumMod val="75000"/>
                  </a:schemeClr>
                </a:solidFill>
              </a:rPr>
              <a:t> </a:t>
            </a:r>
            <a:r>
              <a:rPr lang="en-US" b="1" i="1" err="1">
                <a:solidFill>
                  <a:schemeClr val="accent5">
                    <a:lumMod val="75000"/>
                  </a:schemeClr>
                </a:solidFill>
              </a:rPr>
              <a:t>khiếu</a:t>
            </a:r>
            <a:r>
              <a:rPr lang="en-US" b="1" i="1">
                <a:solidFill>
                  <a:schemeClr val="accent5">
                    <a:lumMod val="75000"/>
                  </a:schemeClr>
                </a:solidFill>
              </a:rPr>
              <a:t> </a:t>
            </a:r>
            <a:r>
              <a:rPr lang="en-US" b="1" i="1" err="1">
                <a:solidFill>
                  <a:schemeClr val="accent5">
                    <a:lumMod val="75000"/>
                  </a:schemeClr>
                </a:solidFill>
              </a:rPr>
              <a:t>nại</a:t>
            </a:r>
            <a:r>
              <a:rPr lang="en-US" b="1" i="1">
                <a:solidFill>
                  <a:schemeClr val="accent5">
                    <a:lumMod val="75000"/>
                  </a:schemeClr>
                </a:solidFill>
              </a:rPr>
              <a:t> 24/7</a:t>
            </a:r>
            <a:r>
              <a:rPr lang="en-US">
                <a:solidFill>
                  <a:schemeClr val="accent5">
                    <a:lumMod val="75000"/>
                  </a:schemeClr>
                </a:solidFill>
              </a:rPr>
              <a:t>. Theo </a:t>
            </a:r>
            <a:r>
              <a:rPr lang="en-US" err="1">
                <a:solidFill>
                  <a:schemeClr val="accent5">
                    <a:lumMod val="75000"/>
                  </a:schemeClr>
                </a:solidFill>
              </a:rPr>
              <a:t>dõi</a:t>
            </a:r>
            <a:r>
              <a:rPr lang="en-US">
                <a:solidFill>
                  <a:schemeClr val="accent5">
                    <a:lumMod val="75000"/>
                  </a:schemeClr>
                </a:solidFill>
              </a:rPr>
              <a:t> </a:t>
            </a:r>
            <a:r>
              <a:rPr lang="en-US" err="1">
                <a:solidFill>
                  <a:schemeClr val="accent5">
                    <a:lumMod val="75000"/>
                  </a:schemeClr>
                </a:solidFill>
              </a:rPr>
              <a:t>quản</a:t>
            </a:r>
            <a:r>
              <a:rPr lang="en-US">
                <a:solidFill>
                  <a:schemeClr val="accent5">
                    <a:lumMod val="75000"/>
                  </a:schemeClr>
                </a:solidFill>
              </a:rPr>
              <a:t> </a:t>
            </a:r>
            <a:r>
              <a:rPr lang="en-US" err="1">
                <a:solidFill>
                  <a:schemeClr val="accent5">
                    <a:lumMod val="75000"/>
                  </a:schemeClr>
                </a:solidFill>
              </a:rPr>
              <a:t>lý</a:t>
            </a:r>
            <a:r>
              <a:rPr lang="en-US">
                <a:solidFill>
                  <a:schemeClr val="accent5">
                    <a:lumMod val="75000"/>
                  </a:schemeClr>
                </a:solidFill>
              </a:rPr>
              <a:t> </a:t>
            </a:r>
            <a:r>
              <a:rPr lang="en-US" err="1">
                <a:solidFill>
                  <a:schemeClr val="accent5">
                    <a:lumMod val="75000"/>
                  </a:schemeClr>
                </a:solidFill>
              </a:rPr>
              <a:t>đơn</a:t>
            </a:r>
            <a:r>
              <a:rPr lang="en-US">
                <a:solidFill>
                  <a:schemeClr val="accent5">
                    <a:lumMod val="75000"/>
                  </a:schemeClr>
                </a:solidFill>
              </a:rPr>
              <a:t> </a:t>
            </a:r>
            <a:r>
              <a:rPr lang="en-US" err="1">
                <a:solidFill>
                  <a:schemeClr val="accent5">
                    <a:lumMod val="75000"/>
                  </a:schemeClr>
                </a:solidFill>
              </a:rPr>
              <a:t>hàng</a:t>
            </a:r>
            <a:r>
              <a:rPr lang="en-US">
                <a:solidFill>
                  <a:schemeClr val="accent5">
                    <a:lumMod val="75000"/>
                  </a:schemeClr>
                </a:solidFill>
              </a:rPr>
              <a:t>, </a:t>
            </a:r>
            <a:r>
              <a:rPr lang="en-US" err="1">
                <a:solidFill>
                  <a:schemeClr val="accent5">
                    <a:lumMod val="75000"/>
                  </a:schemeClr>
                </a:solidFill>
              </a:rPr>
              <a:t>thông</a:t>
            </a:r>
            <a:r>
              <a:rPr lang="en-US">
                <a:solidFill>
                  <a:schemeClr val="accent5">
                    <a:lumMod val="75000"/>
                  </a:schemeClr>
                </a:solidFill>
              </a:rPr>
              <a:t> tin </a:t>
            </a:r>
            <a:r>
              <a:rPr lang="en-US" err="1">
                <a:solidFill>
                  <a:schemeClr val="accent5">
                    <a:lumMod val="75000"/>
                  </a:schemeClr>
                </a:solidFill>
              </a:rPr>
              <a:t>khách</a:t>
            </a:r>
            <a:r>
              <a:rPr lang="en-US">
                <a:solidFill>
                  <a:schemeClr val="accent5">
                    <a:lumMod val="75000"/>
                  </a:schemeClr>
                </a:solidFill>
              </a:rPr>
              <a:t> hàng dễ dàng.</a:t>
            </a:r>
          </a:p>
          <a:p>
            <a:pPr marL="571500" indent="-571500" algn="just">
              <a:spcBef>
                <a:spcPts val="600"/>
              </a:spcBef>
              <a:spcAft>
                <a:spcPts val="600"/>
              </a:spcAft>
              <a:buFont typeface="Wingdings" panose="05000000000000000000" pitchFamily="2" charset="2"/>
              <a:buChar char="§"/>
            </a:pPr>
            <a:r>
              <a:rPr lang="en-US" err="1">
                <a:solidFill>
                  <a:schemeClr val="accent5">
                    <a:lumMod val="75000"/>
                  </a:schemeClr>
                </a:solidFill>
              </a:rPr>
              <a:t>Được</a:t>
            </a:r>
            <a:r>
              <a:rPr lang="en-US">
                <a:solidFill>
                  <a:schemeClr val="accent5">
                    <a:lumMod val="75000"/>
                  </a:schemeClr>
                </a:solidFill>
              </a:rPr>
              <a:t> </a:t>
            </a:r>
            <a:r>
              <a:rPr lang="en-US" err="1">
                <a:solidFill>
                  <a:schemeClr val="accent5">
                    <a:lumMod val="75000"/>
                  </a:schemeClr>
                </a:solidFill>
              </a:rPr>
              <a:t>vận</a:t>
            </a:r>
            <a:r>
              <a:rPr lang="en-US">
                <a:solidFill>
                  <a:schemeClr val="accent5">
                    <a:lumMod val="75000"/>
                  </a:schemeClr>
                </a:solidFill>
              </a:rPr>
              <a:t> </a:t>
            </a:r>
            <a:r>
              <a:rPr lang="en-US" err="1">
                <a:solidFill>
                  <a:schemeClr val="accent5">
                    <a:lumMod val="75000"/>
                  </a:schemeClr>
                </a:solidFill>
              </a:rPr>
              <a:t>hành</a:t>
            </a:r>
            <a:r>
              <a:rPr lang="en-US">
                <a:solidFill>
                  <a:schemeClr val="accent5">
                    <a:lumMod val="75000"/>
                  </a:schemeClr>
                </a:solidFill>
              </a:rPr>
              <a:t> </a:t>
            </a:r>
            <a:r>
              <a:rPr lang="en-US" err="1">
                <a:solidFill>
                  <a:schemeClr val="accent5">
                    <a:lumMod val="75000"/>
                  </a:schemeClr>
                </a:solidFill>
              </a:rPr>
              <a:t>trên</a:t>
            </a:r>
            <a:r>
              <a:rPr lang="en-US">
                <a:solidFill>
                  <a:schemeClr val="accent5">
                    <a:lumMod val="75000"/>
                  </a:schemeClr>
                </a:solidFill>
              </a:rPr>
              <a:t> </a:t>
            </a:r>
            <a:r>
              <a:rPr lang="en-US" b="1" i="1" err="1">
                <a:solidFill>
                  <a:schemeClr val="accent5">
                    <a:lumMod val="75000"/>
                  </a:schemeClr>
                </a:solidFill>
              </a:rPr>
              <a:t>nền</a:t>
            </a:r>
            <a:r>
              <a:rPr lang="en-US" b="1" i="1">
                <a:solidFill>
                  <a:schemeClr val="accent5">
                    <a:lumMod val="75000"/>
                  </a:schemeClr>
                </a:solidFill>
              </a:rPr>
              <a:t> </a:t>
            </a:r>
            <a:r>
              <a:rPr lang="en-US" b="1" i="1" err="1">
                <a:solidFill>
                  <a:schemeClr val="accent5">
                    <a:lumMod val="75000"/>
                  </a:schemeClr>
                </a:solidFill>
              </a:rPr>
              <a:t>tảng</a:t>
            </a:r>
            <a:r>
              <a:rPr lang="en-US" b="1" i="1">
                <a:solidFill>
                  <a:schemeClr val="accent5">
                    <a:lumMod val="75000"/>
                  </a:schemeClr>
                </a:solidFill>
              </a:rPr>
              <a:t> </a:t>
            </a:r>
            <a:r>
              <a:rPr lang="en-US" b="1" i="1" err="1">
                <a:solidFill>
                  <a:schemeClr val="accent5">
                    <a:lumMod val="75000"/>
                  </a:schemeClr>
                </a:solidFill>
              </a:rPr>
              <a:t>hạ</a:t>
            </a:r>
            <a:r>
              <a:rPr lang="en-US" b="1" i="1">
                <a:solidFill>
                  <a:schemeClr val="accent5">
                    <a:lumMod val="75000"/>
                  </a:schemeClr>
                </a:solidFill>
              </a:rPr>
              <a:t> </a:t>
            </a:r>
            <a:r>
              <a:rPr lang="en-US" b="1" i="1" err="1">
                <a:solidFill>
                  <a:schemeClr val="accent5">
                    <a:lumMod val="75000"/>
                  </a:schemeClr>
                </a:solidFill>
              </a:rPr>
              <a:t>tầng</a:t>
            </a:r>
            <a:r>
              <a:rPr lang="en-US" b="1" i="1">
                <a:solidFill>
                  <a:schemeClr val="accent5">
                    <a:lumMod val="75000"/>
                  </a:schemeClr>
                </a:solidFill>
              </a:rPr>
              <a:t> </a:t>
            </a:r>
            <a:r>
              <a:rPr lang="en-US" b="1" i="1" err="1">
                <a:solidFill>
                  <a:schemeClr val="accent5">
                    <a:lumMod val="75000"/>
                  </a:schemeClr>
                </a:solidFill>
              </a:rPr>
              <a:t>kỹ</a:t>
            </a:r>
            <a:r>
              <a:rPr lang="en-US" b="1" i="1">
                <a:solidFill>
                  <a:schemeClr val="accent5">
                    <a:lumMod val="75000"/>
                  </a:schemeClr>
                </a:solidFill>
              </a:rPr>
              <a:t> </a:t>
            </a:r>
            <a:r>
              <a:rPr lang="en-US" b="1" i="1" err="1">
                <a:solidFill>
                  <a:schemeClr val="accent5">
                    <a:lumMod val="75000"/>
                  </a:schemeClr>
                </a:solidFill>
              </a:rPr>
              <a:t>thuật</a:t>
            </a:r>
            <a:r>
              <a:rPr lang="en-US" b="1" i="1">
                <a:solidFill>
                  <a:schemeClr val="accent5">
                    <a:lumMod val="75000"/>
                  </a:schemeClr>
                </a:solidFill>
              </a:rPr>
              <a:t> </a:t>
            </a:r>
            <a:r>
              <a:rPr lang="en-US" b="1" i="1" err="1">
                <a:solidFill>
                  <a:schemeClr val="accent5">
                    <a:lumMod val="75000"/>
                  </a:schemeClr>
                </a:solidFill>
              </a:rPr>
              <a:t>hiện</a:t>
            </a:r>
            <a:r>
              <a:rPr lang="en-US" b="1" i="1">
                <a:solidFill>
                  <a:schemeClr val="accent5">
                    <a:lumMod val="75000"/>
                  </a:schemeClr>
                </a:solidFill>
              </a:rPr>
              <a:t> </a:t>
            </a:r>
            <a:r>
              <a:rPr lang="en-US" b="1" i="1" err="1">
                <a:solidFill>
                  <a:schemeClr val="accent5">
                    <a:lumMod val="75000"/>
                  </a:schemeClr>
                </a:solidFill>
              </a:rPr>
              <a:t>đại</a:t>
            </a:r>
            <a:r>
              <a:rPr lang="en-US" b="1" i="1">
                <a:solidFill>
                  <a:schemeClr val="accent5">
                    <a:lumMod val="75000"/>
                  </a:schemeClr>
                </a:solidFill>
              </a:rPr>
              <a:t>, </a:t>
            </a:r>
            <a:r>
              <a:rPr lang="en-US" b="1" i="1" err="1">
                <a:solidFill>
                  <a:schemeClr val="accent5">
                    <a:lumMod val="75000"/>
                  </a:schemeClr>
                </a:solidFill>
              </a:rPr>
              <a:t>chuyên</a:t>
            </a:r>
            <a:r>
              <a:rPr lang="en-US" b="1" i="1">
                <a:solidFill>
                  <a:schemeClr val="accent5">
                    <a:lumMod val="75000"/>
                  </a:schemeClr>
                </a:solidFill>
              </a:rPr>
              <a:t> </a:t>
            </a:r>
            <a:r>
              <a:rPr lang="en-US" b="1" i="1" err="1">
                <a:solidFill>
                  <a:schemeClr val="accent5">
                    <a:lumMod val="75000"/>
                  </a:schemeClr>
                </a:solidFill>
              </a:rPr>
              <a:t>nghiệp</a:t>
            </a:r>
            <a:r>
              <a:rPr lang="en-US">
                <a:solidFill>
                  <a:schemeClr val="accent5">
                    <a:lumMod val="75000"/>
                  </a:schemeClr>
                </a:solidFill>
              </a:rPr>
              <a:t>, </a:t>
            </a:r>
            <a:r>
              <a:rPr lang="en-US" err="1">
                <a:solidFill>
                  <a:schemeClr val="accent5">
                    <a:lumMod val="75000"/>
                  </a:schemeClr>
                </a:solidFill>
              </a:rPr>
              <a:t>hệ</a:t>
            </a:r>
            <a:r>
              <a:rPr lang="en-US">
                <a:solidFill>
                  <a:schemeClr val="accent5">
                    <a:lumMod val="75000"/>
                  </a:schemeClr>
                </a:solidFill>
              </a:rPr>
              <a:t> </a:t>
            </a:r>
            <a:r>
              <a:rPr lang="en-US" err="1">
                <a:solidFill>
                  <a:schemeClr val="accent5">
                    <a:lumMod val="75000"/>
                  </a:schemeClr>
                </a:solidFill>
              </a:rPr>
              <a:t>thống</a:t>
            </a:r>
            <a:r>
              <a:rPr lang="en-US">
                <a:solidFill>
                  <a:schemeClr val="accent5">
                    <a:lumMod val="75000"/>
                  </a:schemeClr>
                </a:solidFill>
              </a:rPr>
              <a:t> </a:t>
            </a:r>
            <a:r>
              <a:rPr lang="en-US" b="1" i="1">
                <a:solidFill>
                  <a:schemeClr val="accent5">
                    <a:lumMod val="75000"/>
                  </a:schemeClr>
                </a:solidFill>
              </a:rPr>
              <a:t>an </a:t>
            </a:r>
            <a:r>
              <a:rPr lang="en-US" b="1" i="1" err="1">
                <a:solidFill>
                  <a:schemeClr val="accent5">
                    <a:lumMod val="75000"/>
                  </a:schemeClr>
                </a:solidFill>
              </a:rPr>
              <a:t>toàn</a:t>
            </a:r>
            <a:r>
              <a:rPr lang="en-US" b="1" i="1">
                <a:solidFill>
                  <a:schemeClr val="accent5">
                    <a:lumMod val="75000"/>
                  </a:schemeClr>
                </a:solidFill>
              </a:rPr>
              <a:t> </a:t>
            </a:r>
            <a:r>
              <a:rPr lang="en-US" b="1" i="1" err="1">
                <a:solidFill>
                  <a:schemeClr val="accent5">
                    <a:lumMod val="75000"/>
                  </a:schemeClr>
                </a:solidFill>
              </a:rPr>
              <a:t>bảo</a:t>
            </a:r>
            <a:r>
              <a:rPr lang="en-US" b="1" i="1">
                <a:solidFill>
                  <a:schemeClr val="accent5">
                    <a:lumMod val="75000"/>
                  </a:schemeClr>
                </a:solidFill>
              </a:rPr>
              <a:t> </a:t>
            </a:r>
            <a:r>
              <a:rPr lang="en-US" b="1" i="1" err="1">
                <a:solidFill>
                  <a:schemeClr val="accent5">
                    <a:lumMod val="75000"/>
                  </a:schemeClr>
                </a:solidFill>
              </a:rPr>
              <a:t>mật</a:t>
            </a:r>
            <a:r>
              <a:rPr lang="en-US">
                <a:solidFill>
                  <a:schemeClr val="accent5">
                    <a:lumMod val="75000"/>
                  </a:schemeClr>
                </a:solidFill>
              </a:rPr>
              <a:t> </a:t>
            </a:r>
            <a:r>
              <a:rPr lang="en-US" err="1">
                <a:solidFill>
                  <a:schemeClr val="accent5">
                    <a:lumMod val="75000"/>
                  </a:schemeClr>
                </a:solidFill>
              </a:rPr>
              <a:t>cho</a:t>
            </a:r>
            <a:r>
              <a:rPr lang="en-US">
                <a:solidFill>
                  <a:schemeClr val="accent5">
                    <a:lumMod val="75000"/>
                  </a:schemeClr>
                </a:solidFill>
              </a:rPr>
              <a:t> </a:t>
            </a:r>
            <a:r>
              <a:rPr lang="en-US" err="1">
                <a:solidFill>
                  <a:schemeClr val="accent5">
                    <a:lumMod val="75000"/>
                  </a:schemeClr>
                </a:solidFill>
              </a:rPr>
              <a:t>các</a:t>
            </a:r>
            <a:r>
              <a:rPr lang="en-US">
                <a:solidFill>
                  <a:schemeClr val="accent5">
                    <a:lumMod val="75000"/>
                  </a:schemeClr>
                </a:solidFill>
              </a:rPr>
              <a:t> </a:t>
            </a:r>
            <a:r>
              <a:rPr lang="en-US" err="1">
                <a:solidFill>
                  <a:schemeClr val="accent5">
                    <a:lumMod val="75000"/>
                  </a:schemeClr>
                </a:solidFill>
              </a:rPr>
              <a:t>giao</a:t>
            </a:r>
            <a:r>
              <a:rPr lang="en-US">
                <a:solidFill>
                  <a:schemeClr val="accent5">
                    <a:lumMod val="75000"/>
                  </a:schemeClr>
                </a:solidFill>
              </a:rPr>
              <a:t> dịch.</a:t>
            </a:r>
          </a:p>
          <a:p>
            <a:pPr algn="just">
              <a:spcBef>
                <a:spcPts val="600"/>
              </a:spcBef>
              <a:spcAft>
                <a:spcPts val="600"/>
              </a:spcAft>
            </a:pPr>
            <a:endParaRPr lang="en-US">
              <a:solidFill>
                <a:schemeClr val="accent5">
                  <a:lumMod val="75000"/>
                </a:schemeClr>
              </a:solidFill>
            </a:endParaRPr>
          </a:p>
        </p:txBody>
      </p:sp>
      <p:cxnSp>
        <p:nvCxnSpPr>
          <p:cNvPr id="9" name="Straight Connector 8"/>
          <p:cNvCxnSpPr/>
          <p:nvPr/>
        </p:nvCxnSpPr>
        <p:spPr>
          <a:xfrm>
            <a:off x="5432612" y="1537734"/>
            <a:ext cx="11847640"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04305" y="2071508"/>
            <a:ext cx="10697742" cy="10494117"/>
          </a:xfrm>
          <a:prstGeom prst="rect">
            <a:avLst/>
          </a:prstGeom>
        </p:spPr>
      </p:pic>
      <p:pic>
        <p:nvPicPr>
          <p:cNvPr id="11" name="Hình ảnh 10" descr="Ảnh có chứa văn bản, mẫu họa&#10;&#10;Mô tả được tạo tự động">
            <a:extLst>
              <a:ext uri="{FF2B5EF4-FFF2-40B4-BE49-F238E27FC236}">
                <a16:creationId xmlns:a16="http://schemas.microsoft.com/office/drawing/2014/main" id="{01F6CBCF-3A56-41B3-BAF6-20BFE38B086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036288" y="399699"/>
            <a:ext cx="4874009" cy="1273240"/>
          </a:xfrm>
          <a:prstGeom prst="rect">
            <a:avLst/>
          </a:prstGeom>
        </p:spPr>
      </p:pic>
      <p:sp>
        <p:nvSpPr>
          <p:cNvPr id="10" name="Rectangle 9">
            <a:extLst>
              <a:ext uri="{FF2B5EF4-FFF2-40B4-BE49-F238E27FC236}">
                <a16:creationId xmlns:a16="http://schemas.microsoft.com/office/drawing/2014/main" id="{1A570B7F-ABE6-44D9-B040-B1805F92222B}"/>
              </a:ext>
            </a:extLst>
          </p:cNvPr>
          <p:cNvSpPr/>
          <p:nvPr/>
        </p:nvSpPr>
        <p:spPr>
          <a:xfrm>
            <a:off x="1268362" y="53842"/>
            <a:ext cx="18822386" cy="1600396"/>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4400" b="1" dirty="0">
                <a:solidFill>
                  <a:srgbClr val="0070C0"/>
                </a:solidFill>
                <a:latin typeface="Arial" panose="020B0604020202020204" pitchFamily="34" charset="0"/>
                <a:cs typeface="Arial" panose="020B0604020202020204" pitchFamily="34" charset="0"/>
              </a:rPr>
              <a:t>TẠI SAO NÊN ĐƯA SẢN PHẨM NÔNG SẢN LÊN SÀN POSTMART.VN – NHỮNG ƯU ĐIỂM CỦA SÀN</a:t>
            </a:r>
          </a:p>
        </p:txBody>
      </p:sp>
      <p:sp>
        <p:nvSpPr>
          <p:cNvPr id="5" name="TextBox 4">
            <a:extLst>
              <a:ext uri="{FF2B5EF4-FFF2-40B4-BE49-F238E27FC236}">
                <a16:creationId xmlns:a16="http://schemas.microsoft.com/office/drawing/2014/main" id="{CF8CFA38-BC2C-481F-98FF-7A28602A2BB3}"/>
              </a:ext>
            </a:extLst>
          </p:cNvPr>
          <p:cNvSpPr txBox="1"/>
          <p:nvPr/>
        </p:nvSpPr>
        <p:spPr>
          <a:xfrm>
            <a:off x="1897380" y="1889849"/>
            <a:ext cx="8298180" cy="769441"/>
          </a:xfrm>
          <a:prstGeom prst="rect">
            <a:avLst/>
          </a:prstGeom>
          <a:noFill/>
        </p:spPr>
        <p:txBody>
          <a:bodyPr wrap="square" rtlCol="0">
            <a:spAutoFit/>
          </a:bodyPr>
          <a:lstStyle/>
          <a:p>
            <a:r>
              <a:rPr lang="en-US" sz="4400" b="1" dirty="0" err="1">
                <a:solidFill>
                  <a:srgbClr val="FF9933"/>
                </a:solidFill>
              </a:rPr>
              <a:t>Mạng</a:t>
            </a:r>
            <a:r>
              <a:rPr lang="en-US" sz="4400" b="1" dirty="0">
                <a:solidFill>
                  <a:srgbClr val="FF9933"/>
                </a:solidFill>
              </a:rPr>
              <a:t> </a:t>
            </a:r>
            <a:r>
              <a:rPr lang="en-US" sz="4400" b="1" dirty="0" err="1">
                <a:solidFill>
                  <a:srgbClr val="FF9933"/>
                </a:solidFill>
              </a:rPr>
              <a:t>lưới</a:t>
            </a:r>
            <a:r>
              <a:rPr lang="en-US" sz="4400" b="1" dirty="0">
                <a:solidFill>
                  <a:srgbClr val="FF9933"/>
                </a:solidFill>
              </a:rPr>
              <a:t> </a:t>
            </a:r>
            <a:r>
              <a:rPr lang="en-US" sz="4400" b="1" dirty="0" err="1">
                <a:solidFill>
                  <a:srgbClr val="FF9933"/>
                </a:solidFill>
              </a:rPr>
              <a:t>chuyển</a:t>
            </a:r>
            <a:r>
              <a:rPr lang="en-US" sz="4400" b="1" dirty="0">
                <a:solidFill>
                  <a:srgbClr val="FF9933"/>
                </a:solidFill>
              </a:rPr>
              <a:t> </a:t>
            </a:r>
            <a:r>
              <a:rPr lang="en-US" sz="4400" b="1" dirty="0" err="1">
                <a:solidFill>
                  <a:srgbClr val="FF9933"/>
                </a:solidFill>
              </a:rPr>
              <a:t>phát</a:t>
            </a:r>
            <a:r>
              <a:rPr lang="en-US" sz="4400" b="1" dirty="0">
                <a:solidFill>
                  <a:srgbClr val="FF9933"/>
                </a:solidFill>
              </a:rPr>
              <a:t> </a:t>
            </a:r>
            <a:r>
              <a:rPr lang="en-US" sz="4400" b="1" dirty="0" err="1">
                <a:solidFill>
                  <a:srgbClr val="FF9933"/>
                </a:solidFill>
              </a:rPr>
              <a:t>tốt</a:t>
            </a:r>
            <a:r>
              <a:rPr lang="en-US" sz="4400" b="1" dirty="0">
                <a:solidFill>
                  <a:srgbClr val="FF9933"/>
                </a:solidFill>
              </a:rPr>
              <a:t> </a:t>
            </a:r>
            <a:r>
              <a:rPr lang="en-US" sz="4400" b="1" dirty="0" err="1">
                <a:solidFill>
                  <a:srgbClr val="FF9933"/>
                </a:solidFill>
              </a:rPr>
              <a:t>nhất</a:t>
            </a:r>
            <a:endParaRPr lang="en-US" sz="4400" b="1" dirty="0">
              <a:solidFill>
                <a:srgbClr val="FF9933"/>
              </a:solidFill>
            </a:endParaRPr>
          </a:p>
        </p:txBody>
      </p:sp>
    </p:spTree>
    <p:extLst>
      <p:ext uri="{BB962C8B-B14F-4D97-AF65-F5344CB8AC3E}">
        <p14:creationId xmlns:p14="http://schemas.microsoft.com/office/powerpoint/2010/main" val="202727115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94771" y="498226"/>
            <a:ext cx="13489817" cy="938719"/>
          </a:xfrm>
          <a:prstGeom prst="rect">
            <a:avLst/>
          </a:prstGeom>
          <a:noFill/>
        </p:spPr>
        <p:txBody>
          <a:bodyPr wrap="square" rtlCol="0">
            <a:spAutoFit/>
          </a:bodyPr>
          <a:lstStyle/>
          <a:p>
            <a:pPr algn="ctr"/>
            <a:r>
              <a:rPr lang="en-US" sz="5500">
                <a:solidFill>
                  <a:schemeClr val="accent1"/>
                </a:solidFill>
              </a:rPr>
              <a:t>GIẢI PHÁP THANH TOÁN VƯỢT TRỘI</a:t>
            </a:r>
          </a:p>
        </p:txBody>
      </p:sp>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760876" y="8285794"/>
            <a:ext cx="3660490" cy="3660490"/>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87901" y="4840415"/>
            <a:ext cx="3133425" cy="313342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673" y="8888755"/>
            <a:ext cx="4177778" cy="3263492"/>
          </a:xfrm>
          <a:prstGeom prst="rect">
            <a:avLst/>
          </a:prstGeom>
        </p:spPr>
      </p:pic>
      <p:pic>
        <p:nvPicPr>
          <p:cNvPr id="6" name="Picture 5"/>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180239" y="1636713"/>
            <a:ext cx="4771138" cy="3759078"/>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99610" y="4662964"/>
            <a:ext cx="4874217" cy="3133425"/>
          </a:xfrm>
          <a:prstGeom prst="rect">
            <a:avLst/>
          </a:prstGeom>
        </p:spPr>
      </p:pic>
      <p:cxnSp>
        <p:nvCxnSpPr>
          <p:cNvPr id="17" name="Straight Connector 16"/>
          <p:cNvCxnSpPr/>
          <p:nvPr/>
        </p:nvCxnSpPr>
        <p:spPr>
          <a:xfrm flipV="1">
            <a:off x="4076883" y="10030322"/>
            <a:ext cx="2334939" cy="520974"/>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013031" y="6778421"/>
            <a:ext cx="2138883" cy="118936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591121" y="5647765"/>
            <a:ext cx="0" cy="207095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9751885" y="6407127"/>
            <a:ext cx="1747725" cy="156671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3092650" y="9774012"/>
            <a:ext cx="2964089" cy="1924887"/>
          </a:xfrm>
          <a:prstGeom prst="rect">
            <a:avLst/>
          </a:prstGeom>
        </p:spPr>
      </p:pic>
      <p:cxnSp>
        <p:nvCxnSpPr>
          <p:cNvPr id="23" name="Straight Connector 22"/>
          <p:cNvCxnSpPr/>
          <p:nvPr/>
        </p:nvCxnSpPr>
        <p:spPr>
          <a:xfrm flipH="1" flipV="1">
            <a:off x="10544789" y="9711579"/>
            <a:ext cx="2316716" cy="63748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244353" y="1537734"/>
            <a:ext cx="1156447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6808824" y="2063959"/>
            <a:ext cx="6347011" cy="10618291"/>
          </a:xfrm>
          <a:prstGeom prst="rect">
            <a:avLst/>
          </a:prstGeom>
          <a:noFill/>
        </p:spPr>
        <p:txBody>
          <a:bodyPr wrap="square" rtlCol="0">
            <a:spAutoFit/>
          </a:bodyPr>
          <a:lstStyle/>
          <a:p>
            <a:pPr marL="571500" indent="-571500" algn="just">
              <a:buFont typeface="Wingdings" panose="05000000000000000000" pitchFamily="2" charset="2"/>
              <a:buChar char="§"/>
            </a:pPr>
            <a:r>
              <a:rPr lang="en-US" b="1" i="1" err="1">
                <a:solidFill>
                  <a:schemeClr val="accent5">
                    <a:lumMod val="75000"/>
                  </a:schemeClr>
                </a:solidFill>
              </a:rPr>
              <a:t>Thanh</a:t>
            </a:r>
            <a:r>
              <a:rPr lang="en-US" b="1" i="1">
                <a:solidFill>
                  <a:schemeClr val="accent5">
                    <a:lumMod val="75000"/>
                  </a:schemeClr>
                </a:solidFill>
              </a:rPr>
              <a:t> </a:t>
            </a:r>
            <a:r>
              <a:rPr lang="en-US" b="1" i="1" err="1">
                <a:solidFill>
                  <a:schemeClr val="accent5">
                    <a:lumMod val="75000"/>
                  </a:schemeClr>
                </a:solidFill>
              </a:rPr>
              <a:t>toán</a:t>
            </a:r>
            <a:r>
              <a:rPr lang="en-US" b="1" i="1">
                <a:solidFill>
                  <a:schemeClr val="accent5">
                    <a:lumMod val="75000"/>
                  </a:schemeClr>
                </a:solidFill>
              </a:rPr>
              <a:t> </a:t>
            </a:r>
            <a:r>
              <a:rPr lang="en-US" b="1" i="1" err="1">
                <a:solidFill>
                  <a:schemeClr val="accent5">
                    <a:lumMod val="75000"/>
                  </a:schemeClr>
                </a:solidFill>
              </a:rPr>
              <a:t>trực</a:t>
            </a:r>
            <a:r>
              <a:rPr lang="en-US" b="1" i="1">
                <a:solidFill>
                  <a:schemeClr val="accent5">
                    <a:lumMod val="75000"/>
                  </a:schemeClr>
                </a:solidFill>
              </a:rPr>
              <a:t> </a:t>
            </a:r>
            <a:r>
              <a:rPr lang="en-US" b="1" i="1" err="1">
                <a:solidFill>
                  <a:schemeClr val="accent5">
                    <a:lumMod val="75000"/>
                  </a:schemeClr>
                </a:solidFill>
              </a:rPr>
              <a:t>tiếp</a:t>
            </a:r>
            <a:r>
              <a:rPr lang="en-US" b="1" i="1">
                <a:solidFill>
                  <a:schemeClr val="accent5">
                    <a:lumMod val="75000"/>
                  </a:schemeClr>
                </a:solidFill>
              </a:rPr>
              <a:t> </a:t>
            </a:r>
            <a:r>
              <a:rPr lang="en-US" err="1">
                <a:solidFill>
                  <a:schemeClr val="accent5">
                    <a:lumMod val="75000"/>
                  </a:schemeClr>
                </a:solidFill>
              </a:rPr>
              <a:t>và</a:t>
            </a:r>
            <a:r>
              <a:rPr lang="en-US">
                <a:solidFill>
                  <a:schemeClr val="accent5">
                    <a:lumMod val="75000"/>
                  </a:schemeClr>
                </a:solidFill>
              </a:rPr>
              <a:t> </a:t>
            </a:r>
            <a:r>
              <a:rPr lang="en-US" err="1">
                <a:solidFill>
                  <a:schemeClr val="accent5">
                    <a:lumMod val="75000"/>
                  </a:schemeClr>
                </a:solidFill>
              </a:rPr>
              <a:t>nhận</a:t>
            </a:r>
            <a:r>
              <a:rPr lang="en-US">
                <a:solidFill>
                  <a:schemeClr val="accent5">
                    <a:lumMod val="75000"/>
                  </a:schemeClr>
                </a:solidFill>
              </a:rPr>
              <a:t> </a:t>
            </a:r>
            <a:r>
              <a:rPr lang="en-US" err="1">
                <a:solidFill>
                  <a:schemeClr val="accent5">
                    <a:lumMod val="75000"/>
                  </a:schemeClr>
                </a:solidFill>
              </a:rPr>
              <a:t>hàng</a:t>
            </a:r>
            <a:r>
              <a:rPr lang="en-US">
                <a:solidFill>
                  <a:schemeClr val="accent5">
                    <a:lumMod val="75000"/>
                  </a:schemeClr>
                </a:solidFill>
              </a:rPr>
              <a:t> </a:t>
            </a:r>
            <a:r>
              <a:rPr lang="en-US" err="1">
                <a:solidFill>
                  <a:schemeClr val="accent5">
                    <a:lumMod val="75000"/>
                  </a:schemeClr>
                </a:solidFill>
              </a:rPr>
              <a:t>tại</a:t>
            </a:r>
            <a:r>
              <a:rPr lang="en-US">
                <a:solidFill>
                  <a:schemeClr val="accent5">
                    <a:lumMod val="75000"/>
                  </a:schemeClr>
                </a:solidFill>
              </a:rPr>
              <a:t> </a:t>
            </a:r>
            <a:r>
              <a:rPr lang="en-US" err="1">
                <a:solidFill>
                  <a:schemeClr val="accent5">
                    <a:lumMod val="75000"/>
                  </a:schemeClr>
                </a:solidFill>
              </a:rPr>
              <a:t>tất</a:t>
            </a:r>
            <a:r>
              <a:rPr lang="en-US">
                <a:solidFill>
                  <a:schemeClr val="accent5">
                    <a:lumMod val="75000"/>
                  </a:schemeClr>
                </a:solidFill>
              </a:rPr>
              <a:t> </a:t>
            </a:r>
            <a:r>
              <a:rPr lang="en-US" err="1">
                <a:solidFill>
                  <a:schemeClr val="accent5">
                    <a:lumMod val="75000"/>
                  </a:schemeClr>
                </a:solidFill>
              </a:rPr>
              <a:t>cả</a:t>
            </a:r>
            <a:r>
              <a:rPr lang="en-US">
                <a:solidFill>
                  <a:schemeClr val="accent5">
                    <a:lumMod val="75000"/>
                  </a:schemeClr>
                </a:solidFill>
              </a:rPr>
              <a:t> </a:t>
            </a:r>
            <a:r>
              <a:rPr lang="en-US" err="1">
                <a:solidFill>
                  <a:schemeClr val="accent5">
                    <a:lumMod val="75000"/>
                  </a:schemeClr>
                </a:solidFill>
              </a:rPr>
              <a:t>các</a:t>
            </a:r>
            <a:r>
              <a:rPr lang="en-US">
                <a:solidFill>
                  <a:schemeClr val="accent5">
                    <a:lumMod val="75000"/>
                  </a:schemeClr>
                </a:solidFill>
              </a:rPr>
              <a:t> </a:t>
            </a:r>
            <a:r>
              <a:rPr lang="en-US" err="1">
                <a:solidFill>
                  <a:schemeClr val="accent5">
                    <a:lumMod val="75000"/>
                  </a:schemeClr>
                </a:solidFill>
              </a:rPr>
              <a:t>điểm</a:t>
            </a:r>
            <a:r>
              <a:rPr lang="en-US">
                <a:solidFill>
                  <a:schemeClr val="accent5">
                    <a:lumMod val="75000"/>
                  </a:schemeClr>
                </a:solidFill>
              </a:rPr>
              <a:t> </a:t>
            </a:r>
            <a:r>
              <a:rPr lang="en-US" err="1">
                <a:solidFill>
                  <a:schemeClr val="accent5">
                    <a:lumMod val="75000"/>
                  </a:schemeClr>
                </a:solidFill>
              </a:rPr>
              <a:t>giao</a:t>
            </a:r>
            <a:r>
              <a:rPr lang="en-US">
                <a:solidFill>
                  <a:schemeClr val="accent5">
                    <a:lumMod val="75000"/>
                  </a:schemeClr>
                </a:solidFill>
              </a:rPr>
              <a:t> </a:t>
            </a:r>
            <a:r>
              <a:rPr lang="en-US" err="1">
                <a:solidFill>
                  <a:schemeClr val="accent5">
                    <a:lumMod val="75000"/>
                  </a:schemeClr>
                </a:solidFill>
              </a:rPr>
              <a:t>dịch</a:t>
            </a:r>
            <a:r>
              <a:rPr lang="en-US">
                <a:solidFill>
                  <a:schemeClr val="accent5">
                    <a:lumMod val="75000"/>
                  </a:schemeClr>
                </a:solidFill>
              </a:rPr>
              <a:t> </a:t>
            </a:r>
            <a:r>
              <a:rPr lang="en-US" err="1">
                <a:solidFill>
                  <a:schemeClr val="accent5">
                    <a:lumMod val="75000"/>
                  </a:schemeClr>
                </a:solidFill>
              </a:rPr>
              <a:t>Bưu</a:t>
            </a:r>
            <a:r>
              <a:rPr lang="en-US">
                <a:solidFill>
                  <a:schemeClr val="accent5">
                    <a:lumMod val="75000"/>
                  </a:schemeClr>
                </a:solidFill>
              </a:rPr>
              <a:t> </a:t>
            </a:r>
            <a:r>
              <a:rPr lang="en-US" err="1">
                <a:solidFill>
                  <a:schemeClr val="accent5">
                    <a:lumMod val="75000"/>
                  </a:schemeClr>
                </a:solidFill>
              </a:rPr>
              <a:t>điện</a:t>
            </a:r>
            <a:r>
              <a:rPr lang="en-US">
                <a:solidFill>
                  <a:schemeClr val="accent5">
                    <a:lumMod val="75000"/>
                  </a:schemeClr>
                </a:solidFill>
              </a:rPr>
              <a:t> </a:t>
            </a:r>
            <a:r>
              <a:rPr lang="en-US" err="1">
                <a:solidFill>
                  <a:schemeClr val="accent5">
                    <a:lumMod val="75000"/>
                  </a:schemeClr>
                </a:solidFill>
              </a:rPr>
              <a:t>trên</a:t>
            </a:r>
            <a:r>
              <a:rPr lang="en-US">
                <a:solidFill>
                  <a:schemeClr val="accent5">
                    <a:lumMod val="75000"/>
                  </a:schemeClr>
                </a:solidFill>
              </a:rPr>
              <a:t> </a:t>
            </a:r>
            <a:r>
              <a:rPr lang="en-US" err="1">
                <a:solidFill>
                  <a:schemeClr val="accent5">
                    <a:lumMod val="75000"/>
                  </a:schemeClr>
                </a:solidFill>
              </a:rPr>
              <a:t>toàn</a:t>
            </a:r>
            <a:r>
              <a:rPr lang="en-US">
                <a:solidFill>
                  <a:schemeClr val="accent5">
                    <a:lumMod val="75000"/>
                  </a:schemeClr>
                </a:solidFill>
              </a:rPr>
              <a:t> </a:t>
            </a:r>
            <a:r>
              <a:rPr lang="en-US" err="1">
                <a:solidFill>
                  <a:schemeClr val="accent5">
                    <a:lumMod val="75000"/>
                  </a:schemeClr>
                </a:solidFill>
              </a:rPr>
              <a:t>quốc</a:t>
            </a:r>
            <a:r>
              <a:rPr lang="en-US">
                <a:solidFill>
                  <a:schemeClr val="accent5">
                    <a:lumMod val="75000"/>
                  </a:schemeClr>
                </a:solidFill>
              </a:rPr>
              <a:t>.</a:t>
            </a:r>
          </a:p>
          <a:p>
            <a:pPr marL="571500" indent="-571500" algn="just">
              <a:buFont typeface="Wingdings" panose="05000000000000000000" pitchFamily="2" charset="2"/>
              <a:buChar char="§"/>
            </a:pPr>
            <a:endParaRPr lang="en-US">
              <a:solidFill>
                <a:schemeClr val="accent5">
                  <a:lumMod val="75000"/>
                </a:schemeClr>
              </a:solidFill>
            </a:endParaRPr>
          </a:p>
          <a:p>
            <a:pPr marL="571500" indent="-571500" algn="just">
              <a:buFont typeface="Wingdings" panose="05000000000000000000" pitchFamily="2" charset="2"/>
              <a:buChar char="§"/>
            </a:pPr>
            <a:r>
              <a:rPr lang="en-US">
                <a:solidFill>
                  <a:schemeClr val="accent5">
                    <a:lumMod val="75000"/>
                  </a:schemeClr>
                </a:solidFill>
              </a:rPr>
              <a:t>Cho </a:t>
            </a:r>
            <a:r>
              <a:rPr lang="en-US" err="1">
                <a:solidFill>
                  <a:schemeClr val="accent5">
                    <a:lumMod val="75000"/>
                  </a:schemeClr>
                </a:solidFill>
              </a:rPr>
              <a:t>phép</a:t>
            </a:r>
            <a:r>
              <a:rPr lang="en-US">
                <a:solidFill>
                  <a:schemeClr val="accent5">
                    <a:lumMod val="75000"/>
                  </a:schemeClr>
                </a:solidFill>
              </a:rPr>
              <a:t> </a:t>
            </a:r>
            <a:r>
              <a:rPr lang="en-US" b="1" i="1" err="1">
                <a:solidFill>
                  <a:schemeClr val="accent5">
                    <a:lumMod val="75000"/>
                  </a:schemeClr>
                </a:solidFill>
              </a:rPr>
              <a:t>thanh</a:t>
            </a:r>
            <a:r>
              <a:rPr lang="en-US" b="1" i="1">
                <a:solidFill>
                  <a:schemeClr val="accent5">
                    <a:lumMod val="75000"/>
                  </a:schemeClr>
                </a:solidFill>
              </a:rPr>
              <a:t> toán online</a:t>
            </a:r>
            <a:r>
              <a:rPr lang="en-US">
                <a:solidFill>
                  <a:schemeClr val="accent5">
                    <a:lumMod val="75000"/>
                  </a:schemeClr>
                </a:solidFill>
              </a:rPr>
              <a:t> </a:t>
            </a:r>
            <a:r>
              <a:rPr lang="en-US" err="1">
                <a:solidFill>
                  <a:schemeClr val="accent5">
                    <a:lumMod val="75000"/>
                  </a:schemeClr>
                </a:solidFill>
              </a:rPr>
              <a:t>trên</a:t>
            </a:r>
            <a:r>
              <a:rPr lang="en-US">
                <a:solidFill>
                  <a:schemeClr val="accent5">
                    <a:lumMod val="75000"/>
                  </a:schemeClr>
                </a:solidFill>
              </a:rPr>
              <a:t> </a:t>
            </a:r>
            <a:r>
              <a:rPr lang="en-US" err="1">
                <a:solidFill>
                  <a:schemeClr val="accent5">
                    <a:lumMod val="75000"/>
                  </a:schemeClr>
                </a:solidFill>
              </a:rPr>
              <a:t>hệ</a:t>
            </a:r>
            <a:r>
              <a:rPr lang="en-US">
                <a:solidFill>
                  <a:schemeClr val="accent5">
                    <a:lumMod val="75000"/>
                  </a:schemeClr>
                </a:solidFill>
              </a:rPr>
              <a:t> </a:t>
            </a:r>
            <a:r>
              <a:rPr lang="en-US" err="1">
                <a:solidFill>
                  <a:schemeClr val="accent5">
                    <a:lumMod val="75000"/>
                  </a:schemeClr>
                </a:solidFill>
              </a:rPr>
              <a:t>thống</a:t>
            </a:r>
            <a:r>
              <a:rPr lang="en-US">
                <a:solidFill>
                  <a:schemeClr val="accent5">
                    <a:lumMod val="75000"/>
                  </a:schemeClr>
                </a:solidFill>
              </a:rPr>
              <a:t> </a:t>
            </a:r>
            <a:r>
              <a:rPr lang="en-US" err="1">
                <a:solidFill>
                  <a:schemeClr val="accent5">
                    <a:lumMod val="75000"/>
                  </a:schemeClr>
                </a:solidFill>
              </a:rPr>
              <a:t>các</a:t>
            </a:r>
            <a:r>
              <a:rPr lang="en-US">
                <a:solidFill>
                  <a:schemeClr val="accent5">
                    <a:lumMod val="75000"/>
                  </a:schemeClr>
                </a:solidFill>
              </a:rPr>
              <a:t> </a:t>
            </a:r>
            <a:r>
              <a:rPr lang="en-US" err="1">
                <a:solidFill>
                  <a:schemeClr val="accent5">
                    <a:lumMod val="75000"/>
                  </a:schemeClr>
                </a:solidFill>
              </a:rPr>
              <a:t>ngân</a:t>
            </a:r>
            <a:r>
              <a:rPr lang="en-US">
                <a:solidFill>
                  <a:schemeClr val="accent5">
                    <a:lumMod val="75000"/>
                  </a:schemeClr>
                </a:solidFill>
              </a:rPr>
              <a:t> </a:t>
            </a:r>
            <a:r>
              <a:rPr lang="en-US" err="1">
                <a:solidFill>
                  <a:schemeClr val="accent5">
                    <a:lumMod val="75000"/>
                  </a:schemeClr>
                </a:solidFill>
              </a:rPr>
              <a:t>hàng</a:t>
            </a:r>
            <a:r>
              <a:rPr lang="en-US">
                <a:solidFill>
                  <a:schemeClr val="accent5">
                    <a:lumMod val="75000"/>
                  </a:schemeClr>
                </a:solidFill>
              </a:rPr>
              <a:t> </a:t>
            </a:r>
            <a:r>
              <a:rPr lang="en-US" err="1">
                <a:solidFill>
                  <a:schemeClr val="accent5">
                    <a:lumMod val="75000"/>
                  </a:schemeClr>
                </a:solidFill>
              </a:rPr>
              <a:t>liên</a:t>
            </a:r>
            <a:r>
              <a:rPr lang="en-US">
                <a:solidFill>
                  <a:schemeClr val="accent5">
                    <a:lumMod val="75000"/>
                  </a:schemeClr>
                </a:solidFill>
              </a:rPr>
              <a:t> </a:t>
            </a:r>
            <a:r>
              <a:rPr lang="en-US" err="1">
                <a:solidFill>
                  <a:schemeClr val="accent5">
                    <a:lumMod val="75000"/>
                  </a:schemeClr>
                </a:solidFill>
              </a:rPr>
              <a:t>kết</a:t>
            </a:r>
            <a:r>
              <a:rPr lang="en-US">
                <a:solidFill>
                  <a:schemeClr val="accent5">
                    <a:lumMod val="75000"/>
                  </a:schemeClr>
                </a:solidFill>
              </a:rPr>
              <a:t> </a:t>
            </a:r>
            <a:r>
              <a:rPr lang="en-US" err="1">
                <a:solidFill>
                  <a:schemeClr val="accent5">
                    <a:lumMod val="75000"/>
                  </a:schemeClr>
                </a:solidFill>
              </a:rPr>
              <a:t>trên</a:t>
            </a:r>
            <a:r>
              <a:rPr lang="en-US">
                <a:solidFill>
                  <a:schemeClr val="accent5">
                    <a:lumMod val="75000"/>
                  </a:schemeClr>
                </a:solidFill>
              </a:rPr>
              <a:t> </a:t>
            </a:r>
            <a:r>
              <a:rPr lang="en-US" err="1">
                <a:solidFill>
                  <a:schemeClr val="accent5">
                    <a:lumMod val="75000"/>
                  </a:schemeClr>
                </a:solidFill>
              </a:rPr>
              <a:t>thiết</a:t>
            </a:r>
            <a:r>
              <a:rPr lang="en-US">
                <a:solidFill>
                  <a:schemeClr val="accent5">
                    <a:lumMod val="75000"/>
                  </a:schemeClr>
                </a:solidFill>
              </a:rPr>
              <a:t> </a:t>
            </a:r>
            <a:r>
              <a:rPr lang="en-US" err="1">
                <a:solidFill>
                  <a:schemeClr val="accent5">
                    <a:lumMod val="75000"/>
                  </a:schemeClr>
                </a:solidFill>
              </a:rPr>
              <a:t>bị</a:t>
            </a:r>
            <a:r>
              <a:rPr lang="en-US">
                <a:solidFill>
                  <a:schemeClr val="accent5">
                    <a:lumMod val="75000"/>
                  </a:schemeClr>
                </a:solidFill>
              </a:rPr>
              <a:t> </a:t>
            </a:r>
            <a:r>
              <a:rPr lang="en-US" err="1">
                <a:solidFill>
                  <a:schemeClr val="accent5">
                    <a:lumMod val="75000"/>
                  </a:schemeClr>
                </a:solidFill>
              </a:rPr>
              <a:t>điện</a:t>
            </a:r>
            <a:r>
              <a:rPr lang="en-US">
                <a:solidFill>
                  <a:schemeClr val="accent5">
                    <a:lumMod val="75000"/>
                  </a:schemeClr>
                </a:solidFill>
              </a:rPr>
              <a:t> </a:t>
            </a:r>
            <a:r>
              <a:rPr lang="en-US" err="1">
                <a:solidFill>
                  <a:schemeClr val="accent5">
                    <a:lumMod val="75000"/>
                  </a:schemeClr>
                </a:solidFill>
              </a:rPr>
              <a:t>tử</a:t>
            </a:r>
            <a:r>
              <a:rPr lang="en-US">
                <a:solidFill>
                  <a:schemeClr val="accent5">
                    <a:lumMod val="75000"/>
                  </a:schemeClr>
                </a:solidFill>
              </a:rPr>
              <a:t> </a:t>
            </a:r>
            <a:r>
              <a:rPr lang="en-US" err="1">
                <a:solidFill>
                  <a:schemeClr val="accent5">
                    <a:lumMod val="75000"/>
                  </a:schemeClr>
                </a:solidFill>
              </a:rPr>
              <a:t>và</a:t>
            </a:r>
            <a:r>
              <a:rPr lang="en-US">
                <a:solidFill>
                  <a:schemeClr val="accent5">
                    <a:lumMod val="75000"/>
                  </a:schemeClr>
                </a:solidFill>
              </a:rPr>
              <a:t> di </a:t>
            </a:r>
            <a:r>
              <a:rPr lang="en-US" err="1">
                <a:solidFill>
                  <a:schemeClr val="accent5">
                    <a:lumMod val="75000"/>
                  </a:schemeClr>
                </a:solidFill>
              </a:rPr>
              <a:t>động</a:t>
            </a:r>
            <a:r>
              <a:rPr lang="en-US">
                <a:solidFill>
                  <a:schemeClr val="accent5">
                    <a:lumMod val="75000"/>
                  </a:schemeClr>
                </a:solidFill>
              </a:rPr>
              <a:t>.</a:t>
            </a:r>
          </a:p>
          <a:p>
            <a:pPr marL="571500" indent="-571500" algn="just">
              <a:buFont typeface="Wingdings" panose="05000000000000000000" pitchFamily="2" charset="2"/>
              <a:buChar char="§"/>
            </a:pPr>
            <a:endParaRPr lang="en-US">
              <a:solidFill>
                <a:schemeClr val="accent5">
                  <a:lumMod val="75000"/>
                </a:schemeClr>
              </a:solidFill>
            </a:endParaRPr>
          </a:p>
          <a:p>
            <a:pPr marL="571500" indent="-571500" algn="just">
              <a:buFont typeface="Wingdings" panose="05000000000000000000" pitchFamily="2" charset="2"/>
              <a:buChar char="§"/>
            </a:pPr>
            <a:r>
              <a:rPr lang="en-US" err="1">
                <a:solidFill>
                  <a:schemeClr val="accent5">
                    <a:lumMod val="75000"/>
                  </a:schemeClr>
                </a:solidFill>
              </a:rPr>
              <a:t>Thanh</a:t>
            </a:r>
            <a:r>
              <a:rPr lang="en-US">
                <a:solidFill>
                  <a:schemeClr val="accent5">
                    <a:lumMod val="75000"/>
                  </a:schemeClr>
                </a:solidFill>
              </a:rPr>
              <a:t> </a:t>
            </a:r>
            <a:r>
              <a:rPr lang="en-US" err="1">
                <a:solidFill>
                  <a:schemeClr val="accent5">
                    <a:lumMod val="75000"/>
                  </a:schemeClr>
                </a:solidFill>
              </a:rPr>
              <a:t>toán</a:t>
            </a:r>
            <a:r>
              <a:rPr lang="en-US">
                <a:solidFill>
                  <a:schemeClr val="accent5">
                    <a:lumMod val="75000"/>
                  </a:schemeClr>
                </a:solidFill>
              </a:rPr>
              <a:t> </a:t>
            </a:r>
            <a:r>
              <a:rPr lang="en-US" err="1">
                <a:solidFill>
                  <a:schemeClr val="accent5">
                    <a:lumMod val="75000"/>
                  </a:schemeClr>
                </a:solidFill>
              </a:rPr>
              <a:t>bằng</a:t>
            </a:r>
            <a:r>
              <a:rPr lang="en-US">
                <a:solidFill>
                  <a:schemeClr val="accent5">
                    <a:lumMod val="75000"/>
                  </a:schemeClr>
                </a:solidFill>
              </a:rPr>
              <a:t> </a:t>
            </a:r>
            <a:r>
              <a:rPr lang="en-US" err="1">
                <a:solidFill>
                  <a:schemeClr val="accent5">
                    <a:lumMod val="75000"/>
                  </a:schemeClr>
                </a:solidFill>
              </a:rPr>
              <a:t>hình</a:t>
            </a:r>
            <a:r>
              <a:rPr lang="en-US">
                <a:solidFill>
                  <a:schemeClr val="accent5">
                    <a:lumMod val="75000"/>
                  </a:schemeClr>
                </a:solidFill>
              </a:rPr>
              <a:t> </a:t>
            </a:r>
            <a:r>
              <a:rPr lang="en-US" err="1">
                <a:solidFill>
                  <a:schemeClr val="accent5">
                    <a:lumMod val="75000"/>
                  </a:schemeClr>
                </a:solidFill>
              </a:rPr>
              <a:t>thức</a:t>
            </a:r>
            <a:r>
              <a:rPr lang="en-US">
                <a:solidFill>
                  <a:schemeClr val="accent5">
                    <a:lumMod val="75000"/>
                  </a:schemeClr>
                </a:solidFill>
              </a:rPr>
              <a:t> </a:t>
            </a:r>
            <a:r>
              <a:rPr lang="en-US" b="1" i="1">
                <a:solidFill>
                  <a:schemeClr val="accent5">
                    <a:lumMod val="75000"/>
                  </a:schemeClr>
                </a:solidFill>
              </a:rPr>
              <a:t>COD.</a:t>
            </a:r>
          </a:p>
          <a:p>
            <a:pPr marL="571500" indent="-571500" algn="just">
              <a:buFont typeface="Wingdings" panose="05000000000000000000" pitchFamily="2" charset="2"/>
              <a:buChar char="§"/>
            </a:pPr>
            <a:endParaRPr lang="en-US">
              <a:solidFill>
                <a:schemeClr val="accent5">
                  <a:lumMod val="75000"/>
                </a:schemeClr>
              </a:solidFill>
            </a:endParaRPr>
          </a:p>
          <a:p>
            <a:pPr marL="571500" indent="-571500" algn="just">
              <a:buFont typeface="Wingdings" panose="05000000000000000000" pitchFamily="2" charset="2"/>
              <a:buChar char="§"/>
            </a:pPr>
            <a:r>
              <a:rPr lang="en-US" err="1">
                <a:solidFill>
                  <a:schemeClr val="accent5">
                    <a:lumMod val="75000"/>
                  </a:schemeClr>
                </a:solidFill>
              </a:rPr>
              <a:t>Thanh</a:t>
            </a:r>
            <a:r>
              <a:rPr lang="en-US">
                <a:solidFill>
                  <a:schemeClr val="accent5">
                    <a:lumMod val="75000"/>
                  </a:schemeClr>
                </a:solidFill>
              </a:rPr>
              <a:t> </a:t>
            </a:r>
            <a:r>
              <a:rPr lang="en-US" err="1">
                <a:solidFill>
                  <a:schemeClr val="accent5">
                    <a:lumMod val="75000"/>
                  </a:schemeClr>
                </a:solidFill>
              </a:rPr>
              <a:t>toán</a:t>
            </a:r>
            <a:r>
              <a:rPr lang="en-US">
                <a:solidFill>
                  <a:schemeClr val="accent5">
                    <a:lumMod val="75000"/>
                  </a:schemeClr>
                </a:solidFill>
              </a:rPr>
              <a:t> </a:t>
            </a:r>
            <a:r>
              <a:rPr lang="en-US" err="1">
                <a:solidFill>
                  <a:schemeClr val="accent5">
                    <a:lumMod val="75000"/>
                  </a:schemeClr>
                </a:solidFill>
              </a:rPr>
              <a:t>trên</a:t>
            </a:r>
            <a:r>
              <a:rPr lang="en-US">
                <a:solidFill>
                  <a:schemeClr val="accent5">
                    <a:lumMod val="75000"/>
                  </a:schemeClr>
                </a:solidFill>
              </a:rPr>
              <a:t> </a:t>
            </a:r>
            <a:r>
              <a:rPr lang="en-US" err="1">
                <a:solidFill>
                  <a:schemeClr val="accent5">
                    <a:lumMod val="75000"/>
                  </a:schemeClr>
                </a:solidFill>
              </a:rPr>
              <a:t>hệ</a:t>
            </a:r>
            <a:r>
              <a:rPr lang="en-US">
                <a:solidFill>
                  <a:schemeClr val="accent5">
                    <a:lumMod val="75000"/>
                  </a:schemeClr>
                </a:solidFill>
              </a:rPr>
              <a:t> </a:t>
            </a:r>
            <a:r>
              <a:rPr lang="en-US" err="1">
                <a:solidFill>
                  <a:schemeClr val="accent5">
                    <a:lumMod val="75000"/>
                  </a:schemeClr>
                </a:solidFill>
              </a:rPr>
              <a:t>thống</a:t>
            </a:r>
            <a:r>
              <a:rPr lang="en-US">
                <a:solidFill>
                  <a:schemeClr val="accent5">
                    <a:lumMod val="75000"/>
                  </a:schemeClr>
                </a:solidFill>
              </a:rPr>
              <a:t> </a:t>
            </a:r>
            <a:r>
              <a:rPr lang="en-US" err="1">
                <a:solidFill>
                  <a:schemeClr val="accent5">
                    <a:lumMod val="75000"/>
                  </a:schemeClr>
                </a:solidFill>
              </a:rPr>
              <a:t>PayPost</a:t>
            </a:r>
            <a:r>
              <a:rPr lang="en-US">
                <a:solidFill>
                  <a:schemeClr val="accent5">
                    <a:lumMod val="75000"/>
                  </a:schemeClr>
                </a:solidFill>
              </a:rPr>
              <a:t>, </a:t>
            </a:r>
            <a:r>
              <a:rPr lang="en-US" err="1">
                <a:solidFill>
                  <a:schemeClr val="accent5">
                    <a:lumMod val="75000"/>
                  </a:schemeClr>
                </a:solidFill>
              </a:rPr>
              <a:t>hệ</a:t>
            </a:r>
            <a:r>
              <a:rPr lang="en-US">
                <a:solidFill>
                  <a:schemeClr val="accent5">
                    <a:lumMod val="75000"/>
                  </a:schemeClr>
                </a:solidFill>
              </a:rPr>
              <a:t> </a:t>
            </a:r>
            <a:r>
              <a:rPr lang="en-US" err="1">
                <a:solidFill>
                  <a:schemeClr val="accent5">
                    <a:lumMod val="75000"/>
                  </a:schemeClr>
                </a:solidFill>
              </a:rPr>
              <a:t>thống</a:t>
            </a:r>
            <a:r>
              <a:rPr lang="en-US">
                <a:solidFill>
                  <a:schemeClr val="accent5">
                    <a:lumMod val="75000"/>
                  </a:schemeClr>
                </a:solidFill>
              </a:rPr>
              <a:t> </a:t>
            </a:r>
            <a:r>
              <a:rPr lang="en-US" err="1">
                <a:solidFill>
                  <a:schemeClr val="accent5">
                    <a:lumMod val="75000"/>
                  </a:schemeClr>
                </a:solidFill>
              </a:rPr>
              <a:t>Bông</a:t>
            </a:r>
            <a:r>
              <a:rPr lang="en-US">
                <a:solidFill>
                  <a:schemeClr val="accent5">
                    <a:lumMod val="75000"/>
                  </a:schemeClr>
                </a:solidFill>
              </a:rPr>
              <a:t> </a:t>
            </a:r>
            <a:r>
              <a:rPr lang="en-US" err="1">
                <a:solidFill>
                  <a:schemeClr val="accent5">
                    <a:lumMod val="75000"/>
                  </a:schemeClr>
                </a:solidFill>
              </a:rPr>
              <a:t>sen</a:t>
            </a:r>
            <a:r>
              <a:rPr lang="en-US">
                <a:solidFill>
                  <a:schemeClr val="accent5">
                    <a:lumMod val="75000"/>
                  </a:schemeClr>
                </a:solidFill>
              </a:rPr>
              <a:t> </a:t>
            </a:r>
            <a:r>
              <a:rPr lang="en-US" err="1">
                <a:solidFill>
                  <a:schemeClr val="accent5">
                    <a:lumMod val="75000"/>
                  </a:schemeClr>
                </a:solidFill>
              </a:rPr>
              <a:t>của</a:t>
            </a:r>
            <a:r>
              <a:rPr lang="en-US">
                <a:solidFill>
                  <a:schemeClr val="accent5">
                    <a:lumMod val="75000"/>
                  </a:schemeClr>
                </a:solidFill>
              </a:rPr>
              <a:t> </a:t>
            </a:r>
            <a:r>
              <a:rPr lang="en-US" err="1">
                <a:solidFill>
                  <a:schemeClr val="accent5">
                    <a:lumMod val="75000"/>
                  </a:schemeClr>
                </a:solidFill>
              </a:rPr>
              <a:t>Bưu</a:t>
            </a:r>
            <a:r>
              <a:rPr lang="en-US">
                <a:solidFill>
                  <a:schemeClr val="accent5">
                    <a:lumMod val="75000"/>
                  </a:schemeClr>
                </a:solidFill>
              </a:rPr>
              <a:t> </a:t>
            </a:r>
            <a:r>
              <a:rPr lang="en-US" err="1">
                <a:solidFill>
                  <a:schemeClr val="accent5">
                    <a:lumMod val="75000"/>
                  </a:schemeClr>
                </a:solidFill>
              </a:rPr>
              <a:t>điện</a:t>
            </a:r>
            <a:r>
              <a:rPr lang="en-US">
                <a:solidFill>
                  <a:schemeClr val="accent5">
                    <a:lumMod val="75000"/>
                  </a:schemeClr>
                </a:solidFill>
              </a:rPr>
              <a:t>, </a:t>
            </a:r>
            <a:r>
              <a:rPr lang="en-US" err="1">
                <a:solidFill>
                  <a:schemeClr val="accent5">
                    <a:lumMod val="75000"/>
                  </a:schemeClr>
                </a:solidFill>
              </a:rPr>
              <a:t>Thẻ</a:t>
            </a:r>
            <a:r>
              <a:rPr lang="en-US">
                <a:solidFill>
                  <a:schemeClr val="accent5">
                    <a:lumMod val="75000"/>
                  </a:schemeClr>
                </a:solidFill>
              </a:rPr>
              <a:t> Top-up, </a:t>
            </a:r>
            <a:r>
              <a:rPr lang="en-US" err="1">
                <a:solidFill>
                  <a:schemeClr val="accent5">
                    <a:lumMod val="75000"/>
                  </a:schemeClr>
                </a:solidFill>
              </a:rPr>
              <a:t>Ví</a:t>
            </a:r>
            <a:r>
              <a:rPr lang="en-US">
                <a:solidFill>
                  <a:schemeClr val="accent5">
                    <a:lumMod val="75000"/>
                  </a:schemeClr>
                </a:solidFill>
              </a:rPr>
              <a:t> </a:t>
            </a:r>
            <a:r>
              <a:rPr lang="en-US" err="1">
                <a:solidFill>
                  <a:schemeClr val="accent5">
                    <a:lumMod val="75000"/>
                  </a:schemeClr>
                </a:solidFill>
              </a:rPr>
              <a:t>điện</a:t>
            </a:r>
            <a:r>
              <a:rPr lang="en-US">
                <a:solidFill>
                  <a:schemeClr val="accent5">
                    <a:lumMod val="75000"/>
                  </a:schemeClr>
                </a:solidFill>
              </a:rPr>
              <a:t> </a:t>
            </a:r>
            <a:r>
              <a:rPr lang="en-US" err="1">
                <a:solidFill>
                  <a:schemeClr val="accent5">
                    <a:lumMod val="75000"/>
                  </a:schemeClr>
                </a:solidFill>
              </a:rPr>
              <a:t>tử</a:t>
            </a:r>
            <a:r>
              <a:rPr lang="en-US">
                <a:solidFill>
                  <a:schemeClr val="accent5">
                    <a:lumMod val="75000"/>
                  </a:schemeClr>
                </a:solidFill>
              </a:rPr>
              <a:t> </a:t>
            </a:r>
            <a:r>
              <a:rPr lang="en-US" err="1">
                <a:solidFill>
                  <a:schemeClr val="accent5">
                    <a:lumMod val="75000"/>
                  </a:schemeClr>
                </a:solidFill>
              </a:rPr>
              <a:t>có</a:t>
            </a:r>
            <a:r>
              <a:rPr lang="en-US">
                <a:solidFill>
                  <a:schemeClr val="accent5">
                    <a:lumMod val="75000"/>
                  </a:schemeClr>
                </a:solidFill>
              </a:rPr>
              <a:t> </a:t>
            </a:r>
            <a:r>
              <a:rPr lang="en-US" err="1">
                <a:solidFill>
                  <a:schemeClr val="accent5">
                    <a:lumMod val="75000"/>
                  </a:schemeClr>
                </a:solidFill>
              </a:rPr>
              <a:t>tính</a:t>
            </a:r>
            <a:r>
              <a:rPr lang="en-US">
                <a:solidFill>
                  <a:schemeClr val="accent5">
                    <a:lumMod val="75000"/>
                  </a:schemeClr>
                </a:solidFill>
              </a:rPr>
              <a:t> </a:t>
            </a:r>
            <a:r>
              <a:rPr lang="en-US" err="1">
                <a:solidFill>
                  <a:schemeClr val="accent5">
                    <a:lumMod val="75000"/>
                  </a:schemeClr>
                </a:solidFill>
              </a:rPr>
              <a:t>bảo</a:t>
            </a:r>
            <a:r>
              <a:rPr lang="en-US">
                <a:solidFill>
                  <a:schemeClr val="accent5">
                    <a:lumMod val="75000"/>
                  </a:schemeClr>
                </a:solidFill>
              </a:rPr>
              <a:t> </a:t>
            </a:r>
            <a:r>
              <a:rPr lang="en-US" err="1">
                <a:solidFill>
                  <a:schemeClr val="accent5">
                    <a:lumMod val="75000"/>
                  </a:schemeClr>
                </a:solidFill>
              </a:rPr>
              <a:t>mật</a:t>
            </a:r>
            <a:r>
              <a:rPr lang="en-US">
                <a:solidFill>
                  <a:schemeClr val="accent5">
                    <a:lumMod val="75000"/>
                  </a:schemeClr>
                </a:solidFill>
              </a:rPr>
              <a:t> cao.</a:t>
            </a:r>
          </a:p>
          <a:p>
            <a:pPr algn="just"/>
            <a:endParaRPr lang="en-US">
              <a:solidFill>
                <a:schemeClr val="accent5">
                  <a:lumMod val="75000"/>
                </a:schemeClr>
              </a:solidFill>
            </a:endParaRPr>
          </a:p>
        </p:txBody>
      </p:sp>
      <p:pic>
        <p:nvPicPr>
          <p:cNvPr id="25" name="Hình ảnh 24" descr="Ảnh có chứa văn bản, mẫu họa&#10;&#10;Mô tả được tạo tự động">
            <a:extLst>
              <a:ext uri="{FF2B5EF4-FFF2-40B4-BE49-F238E27FC236}">
                <a16:creationId xmlns:a16="http://schemas.microsoft.com/office/drawing/2014/main" id="{0424D755-F492-4721-B189-A532448742E9}"/>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9036288" y="399699"/>
            <a:ext cx="4874009" cy="1273240"/>
          </a:xfrm>
          <a:prstGeom prst="rect">
            <a:avLst/>
          </a:prstGeom>
        </p:spPr>
      </p:pic>
    </p:spTree>
    <p:extLst>
      <p:ext uri="{BB962C8B-B14F-4D97-AF65-F5344CB8AC3E}">
        <p14:creationId xmlns:p14="http://schemas.microsoft.com/office/powerpoint/2010/main" val="267913607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99D95D5-1BD1-4685-928D-78E34B83DA3A}"/>
              </a:ext>
            </a:extLst>
          </p:cNvPr>
          <p:cNvSpPr/>
          <p:nvPr/>
        </p:nvSpPr>
        <p:spPr>
          <a:xfrm>
            <a:off x="200025" y="496947"/>
            <a:ext cx="7715250" cy="109256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lgn="ctr">
              <a:tabLst>
                <a:tab pos="338138" algn="l"/>
              </a:tabLst>
            </a:pPr>
            <a:r>
              <a:rPr lang="en-US" sz="5500" b="1">
                <a:solidFill>
                  <a:schemeClr val="accent1"/>
                </a:solidFill>
                <a:latin typeface="Lato Light"/>
                <a:cs typeface="Lato Light"/>
              </a:rPr>
              <a:t>NỘI DUNG CHÍNH</a:t>
            </a:r>
          </a:p>
        </p:txBody>
      </p:sp>
      <p:cxnSp>
        <p:nvCxnSpPr>
          <p:cNvPr id="3" name="Straight Connector 2">
            <a:extLst>
              <a:ext uri="{FF2B5EF4-FFF2-40B4-BE49-F238E27FC236}">
                <a16:creationId xmlns:a16="http://schemas.microsoft.com/office/drawing/2014/main" id="{8E7D1755-8CD4-4988-91F8-5E2D0249DC2B}"/>
              </a:ext>
            </a:extLst>
          </p:cNvPr>
          <p:cNvCxnSpPr>
            <a:cxnSpLocks/>
          </p:cNvCxnSpPr>
          <p:nvPr/>
        </p:nvCxnSpPr>
        <p:spPr>
          <a:xfrm>
            <a:off x="428625" y="1607397"/>
            <a:ext cx="702945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EAAE808-ABB3-4CEF-96AC-06F6325B8720}"/>
              </a:ext>
            </a:extLst>
          </p:cNvPr>
          <p:cNvSpPr/>
          <p:nvPr/>
        </p:nvSpPr>
        <p:spPr>
          <a:xfrm>
            <a:off x="3400425" y="4240029"/>
            <a:ext cx="657225" cy="109256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lgn="ctr">
              <a:tabLst>
                <a:tab pos="338138" algn="l"/>
              </a:tabLst>
            </a:pPr>
            <a:r>
              <a:rPr lang="en-US" sz="5500">
                <a:solidFill>
                  <a:schemeClr val="bg1"/>
                </a:solidFill>
                <a:latin typeface="Lato Light"/>
                <a:cs typeface="Lato Light"/>
              </a:rPr>
              <a:t>1</a:t>
            </a:r>
          </a:p>
        </p:txBody>
      </p:sp>
      <p:sp>
        <p:nvSpPr>
          <p:cNvPr id="24" name="Rectangle 23">
            <a:extLst>
              <a:ext uri="{FF2B5EF4-FFF2-40B4-BE49-F238E27FC236}">
                <a16:creationId xmlns:a16="http://schemas.microsoft.com/office/drawing/2014/main" id="{806C775E-435B-4EBF-8F6A-357BCDB3BA22}"/>
              </a:ext>
            </a:extLst>
          </p:cNvPr>
          <p:cNvSpPr/>
          <p:nvPr/>
        </p:nvSpPr>
        <p:spPr>
          <a:xfrm>
            <a:off x="3400425" y="8469129"/>
            <a:ext cx="657225" cy="109256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lgn="ctr">
              <a:tabLst>
                <a:tab pos="338138" algn="l"/>
              </a:tabLst>
            </a:pPr>
            <a:r>
              <a:rPr lang="en-US" sz="5500">
                <a:solidFill>
                  <a:schemeClr val="bg1"/>
                </a:solidFill>
                <a:latin typeface="Lato Light"/>
                <a:cs typeface="Lato Light"/>
              </a:rPr>
              <a:t>3</a:t>
            </a:r>
          </a:p>
        </p:txBody>
      </p:sp>
      <p:sp>
        <p:nvSpPr>
          <p:cNvPr id="31" name="Rectangle 30">
            <a:extLst>
              <a:ext uri="{FF2B5EF4-FFF2-40B4-BE49-F238E27FC236}">
                <a16:creationId xmlns:a16="http://schemas.microsoft.com/office/drawing/2014/main" id="{E12D9F58-DF36-473A-AFED-758784D234B7}"/>
              </a:ext>
            </a:extLst>
          </p:cNvPr>
          <p:cNvSpPr/>
          <p:nvPr/>
        </p:nvSpPr>
        <p:spPr>
          <a:xfrm>
            <a:off x="3400425" y="10597966"/>
            <a:ext cx="657225" cy="109256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lgn="ctr">
              <a:tabLst>
                <a:tab pos="338138" algn="l"/>
              </a:tabLst>
            </a:pPr>
            <a:r>
              <a:rPr lang="en-US" sz="5500">
                <a:solidFill>
                  <a:schemeClr val="bg1"/>
                </a:solidFill>
                <a:latin typeface="Lato Light"/>
                <a:cs typeface="Lato Light"/>
              </a:rPr>
              <a:t>4</a:t>
            </a:r>
          </a:p>
        </p:txBody>
      </p:sp>
      <p:graphicFrame>
        <p:nvGraphicFramePr>
          <p:cNvPr id="4" name="Diagram 3">
            <a:extLst>
              <a:ext uri="{FF2B5EF4-FFF2-40B4-BE49-F238E27FC236}">
                <a16:creationId xmlns:a16="http://schemas.microsoft.com/office/drawing/2014/main" id="{B2E7EA6E-836F-4245-AD7F-1765FC3D4B90}"/>
              </a:ext>
            </a:extLst>
          </p:cNvPr>
          <p:cNvGraphicFramePr/>
          <p:nvPr>
            <p:extLst>
              <p:ext uri="{D42A27DB-BD31-4B8C-83A1-F6EECF244321}">
                <p14:modId xmlns:p14="http://schemas.microsoft.com/office/powerpoint/2010/main" val="821802450"/>
              </p:ext>
            </p:extLst>
          </p:nvPr>
        </p:nvGraphicFramePr>
        <p:xfrm>
          <a:off x="1714501" y="1835152"/>
          <a:ext cx="21296342" cy="5303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01157B01-43E5-4AFC-BD6C-93876540BEF0}"/>
              </a:ext>
            </a:extLst>
          </p:cNvPr>
          <p:cNvGraphicFramePr/>
          <p:nvPr>
            <p:extLst>
              <p:ext uri="{D42A27DB-BD31-4B8C-83A1-F6EECF244321}">
                <p14:modId xmlns:p14="http://schemas.microsoft.com/office/powerpoint/2010/main" val="4021243854"/>
              </p:ext>
            </p:extLst>
          </p:nvPr>
        </p:nvGraphicFramePr>
        <p:xfrm>
          <a:off x="6126481" y="7109460"/>
          <a:ext cx="17556479" cy="62864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Rectangle 5">
            <a:extLst>
              <a:ext uri="{FF2B5EF4-FFF2-40B4-BE49-F238E27FC236}">
                <a16:creationId xmlns:a16="http://schemas.microsoft.com/office/drawing/2014/main" id="{1EB26D19-46CD-4691-9914-1AE2729B5470}"/>
              </a:ext>
            </a:extLst>
          </p:cNvPr>
          <p:cNvSpPr/>
          <p:nvPr/>
        </p:nvSpPr>
        <p:spPr>
          <a:xfrm>
            <a:off x="22585680" y="496947"/>
            <a:ext cx="1363345" cy="1209619"/>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37019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575070" y="493713"/>
            <a:ext cx="11835829" cy="938719"/>
          </a:xfrm>
          <a:prstGeom prst="rect">
            <a:avLst/>
          </a:prstGeom>
          <a:noFill/>
        </p:spPr>
        <p:txBody>
          <a:bodyPr wrap="square" rtlCol="0">
            <a:spAutoFit/>
          </a:bodyPr>
          <a:lstStyle/>
          <a:p>
            <a:pPr algn="ctr"/>
            <a:r>
              <a:rPr lang="en-US" sz="5500">
                <a:solidFill>
                  <a:schemeClr val="accent1"/>
                </a:solidFill>
              </a:rPr>
              <a:t>ĐỐI TÁC TRUYỀN THÔNG UY TÍN</a:t>
            </a:r>
          </a:p>
        </p:txBody>
      </p:sp>
      <p:sp>
        <p:nvSpPr>
          <p:cNvPr id="32" name="TextBox 31">
            <a:extLst>
              <a:ext uri="{FF2B5EF4-FFF2-40B4-BE49-F238E27FC236}">
                <a16:creationId xmlns:a16="http://schemas.microsoft.com/office/drawing/2014/main" id="{09CAA1C2-1050-4F6E-BCE8-0BD2DCA1426B}"/>
              </a:ext>
            </a:extLst>
          </p:cNvPr>
          <p:cNvSpPr txBox="1"/>
          <p:nvPr/>
        </p:nvSpPr>
        <p:spPr>
          <a:xfrm>
            <a:off x="9224682" y="10444161"/>
            <a:ext cx="4706470" cy="2308324"/>
          </a:xfrm>
          <a:prstGeom prst="rect">
            <a:avLst/>
          </a:prstGeom>
          <a:noFill/>
        </p:spPr>
        <p:txBody>
          <a:bodyPr wrap="square" rtlCol="0">
            <a:spAutoFit/>
          </a:bodyPr>
          <a:lstStyle/>
          <a:p>
            <a:pPr algn="ctr"/>
            <a:r>
              <a:rPr lang="en-US">
                <a:solidFill>
                  <a:schemeClr val="accent5">
                    <a:lumMod val="75000"/>
                  </a:schemeClr>
                </a:solidFill>
                <a:latin typeface="Arial" charset="0"/>
                <a:ea typeface="Arial" charset="0"/>
                <a:cs typeface="Arial" charset="0"/>
              </a:rPr>
              <a:t>K</a:t>
            </a:r>
            <a:r>
              <a:rPr lang="vi-VN">
                <a:solidFill>
                  <a:schemeClr val="accent5">
                    <a:lumMod val="75000"/>
                  </a:schemeClr>
                </a:solidFill>
                <a:latin typeface="Arial" charset="0"/>
                <a:ea typeface="Arial" charset="0"/>
                <a:cs typeface="Arial" charset="0"/>
              </a:rPr>
              <a:t>ênh truyền hình, bao gồm các đài truyền hình VTV</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ANTV</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HN</a:t>
            </a:r>
            <a:r>
              <a:rPr lang="vi-VN">
                <a:solidFill>
                  <a:schemeClr val="accent5">
                    <a:lumMod val="75000"/>
                  </a:schemeClr>
                </a:solidFill>
                <a:latin typeface="Arial" charset="0"/>
                <a:ea typeface="Arial" charset="0"/>
                <a:cs typeface="Arial" charset="0"/>
              </a:rPr>
              <a:t>,</a:t>
            </a:r>
            <a:r>
              <a:rPr lang="mr-IN">
                <a:solidFill>
                  <a:schemeClr val="accent5">
                    <a:lumMod val="75000"/>
                  </a:schemeClr>
                </a:solidFill>
                <a:latin typeface="Arial" charset="0"/>
                <a:ea typeface="Arial" charset="0"/>
                <a:cs typeface="Arial" charset="0"/>
              </a:rPr>
              <a:t>…</a:t>
            </a:r>
            <a:endParaRPr lang="en-US">
              <a:solidFill>
                <a:schemeClr val="accent5">
                  <a:lumMod val="75000"/>
                </a:schemeClr>
              </a:solidFill>
              <a:latin typeface="Arial" charset="0"/>
              <a:ea typeface="Arial" charset="0"/>
              <a:cs typeface="Arial" charset="0"/>
            </a:endParaRPr>
          </a:p>
        </p:txBody>
      </p:sp>
      <p:sp>
        <p:nvSpPr>
          <p:cNvPr id="34" name="TextBox 33"/>
          <p:cNvSpPr txBox="1"/>
          <p:nvPr/>
        </p:nvSpPr>
        <p:spPr>
          <a:xfrm>
            <a:off x="15663742" y="10186489"/>
            <a:ext cx="3494314" cy="2308324"/>
          </a:xfrm>
          <a:prstGeom prst="rect">
            <a:avLst/>
          </a:prstGeom>
          <a:noFill/>
        </p:spPr>
        <p:txBody>
          <a:bodyPr wrap="square" rtlCol="0">
            <a:spAutoFit/>
          </a:bodyPr>
          <a:lstStyle/>
          <a:p>
            <a:pPr algn="ctr"/>
            <a:r>
              <a:rPr lang="vi-VN" b="1">
                <a:solidFill>
                  <a:schemeClr val="accent5">
                    <a:lumMod val="75000"/>
                  </a:schemeClr>
                </a:solidFill>
                <a:ea typeface="Arial" charset="0"/>
                <a:cs typeface="Arial" charset="0"/>
              </a:rPr>
              <a:t>Truyền thông trên các hệ thống quảng bá liên kết</a:t>
            </a:r>
            <a:endParaRPr lang="en-US" b="1">
              <a:solidFill>
                <a:schemeClr val="accent5">
                  <a:lumMod val="75000"/>
                </a:schemeClr>
              </a:solidFill>
              <a:latin typeface="Calibri (Body)"/>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6055" y="1868590"/>
            <a:ext cx="4520635" cy="1269841"/>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69826" y="3289405"/>
            <a:ext cx="4335974" cy="2260901"/>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645640" y="2050250"/>
            <a:ext cx="3567878" cy="138422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8931" y="5473818"/>
            <a:ext cx="5217263" cy="110833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79820" y="3527259"/>
            <a:ext cx="3695700" cy="2667000"/>
          </a:xfrm>
          <a:prstGeom prst="rect">
            <a:avLst/>
          </a:prstGeom>
        </p:spPr>
      </p:pic>
      <p:pic>
        <p:nvPicPr>
          <p:cNvPr id="8" name="Picture 7"/>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0353053" y="5074532"/>
            <a:ext cx="2279864" cy="2207103"/>
          </a:xfrm>
          <a:prstGeom prst="rect">
            <a:avLst/>
          </a:prstGeom>
        </p:spPr>
      </p:pic>
      <p:pic>
        <p:nvPicPr>
          <p:cNvPr id="37" name="Picture 3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93046" y="1859456"/>
            <a:ext cx="8578385" cy="2161483"/>
          </a:xfrm>
          <a:prstGeom prst="rect">
            <a:avLst/>
          </a:prstGeom>
        </p:spPr>
      </p:pic>
      <p:pic>
        <p:nvPicPr>
          <p:cNvPr id="40" name="Picture 39"/>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8818822" y="6582148"/>
            <a:ext cx="5973108" cy="3355771"/>
          </a:xfrm>
          <a:prstGeom prst="rect">
            <a:avLst/>
          </a:prstGeom>
        </p:spPr>
      </p:pic>
      <p:cxnSp>
        <p:nvCxnSpPr>
          <p:cNvPr id="21" name="Straight Connector 20"/>
          <p:cNvCxnSpPr/>
          <p:nvPr/>
        </p:nvCxnSpPr>
        <p:spPr>
          <a:xfrm>
            <a:off x="6212541" y="1537734"/>
            <a:ext cx="1059628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1613646" y="12752485"/>
            <a:ext cx="4948519" cy="48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613646" y="9937920"/>
            <a:ext cx="4948519" cy="47407"/>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613646" y="10492185"/>
            <a:ext cx="5190327" cy="2308324"/>
          </a:xfrm>
          <a:prstGeom prst="rect">
            <a:avLst/>
          </a:prstGeom>
          <a:noFill/>
        </p:spPr>
        <p:txBody>
          <a:bodyPr wrap="square" rtlCol="0">
            <a:spAutoFit/>
          </a:bodyPr>
          <a:lstStyle/>
          <a:p>
            <a:pPr algn="ctr"/>
            <a:r>
              <a:rPr lang="vi-VN">
                <a:solidFill>
                  <a:schemeClr val="accent5">
                    <a:lumMod val="75000"/>
                  </a:schemeClr>
                </a:solidFill>
                <a:latin typeface="Arial" charset="0"/>
                <a:ea typeface="Arial" charset="0"/>
                <a:cs typeface="Arial" charset="0"/>
              </a:rPr>
              <a:t> Bài viết về sản phẩm đảm bảo trên </a:t>
            </a:r>
            <a:r>
              <a:rPr lang="en-US" err="1">
                <a:solidFill>
                  <a:schemeClr val="accent5">
                    <a:lumMod val="75000"/>
                  </a:schemeClr>
                </a:solidFill>
                <a:latin typeface="Arial" charset="0"/>
                <a:ea typeface="Arial" charset="0"/>
                <a:cs typeface="Arial" charset="0"/>
              </a:rPr>
              <a:t>rất</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nhiều</a:t>
            </a:r>
            <a:r>
              <a:rPr lang="vi-VN">
                <a:solidFill>
                  <a:schemeClr val="accent5">
                    <a:lumMod val="75000"/>
                  </a:schemeClr>
                </a:solidFill>
                <a:latin typeface="Arial" charset="0"/>
                <a:ea typeface="Arial" charset="0"/>
                <a:cs typeface="Arial" charset="0"/>
              </a:rPr>
              <a:t> báo</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uy</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tín</a:t>
            </a:r>
            <a:endParaRPr lang="en-US">
              <a:solidFill>
                <a:schemeClr val="accent5">
                  <a:lumMod val="75000"/>
                </a:schemeClr>
              </a:solidFill>
              <a:latin typeface="Arial" charset="0"/>
              <a:ea typeface="Arial" charset="0"/>
              <a:cs typeface="Arial" charset="0"/>
            </a:endParaRPr>
          </a:p>
          <a:p>
            <a:pPr algn="ctr"/>
            <a:endParaRPr lang="en-US"/>
          </a:p>
        </p:txBody>
      </p:sp>
      <p:cxnSp>
        <p:nvCxnSpPr>
          <p:cNvPr id="26" name="Straight Connector 25"/>
          <p:cNvCxnSpPr/>
          <p:nvPr/>
        </p:nvCxnSpPr>
        <p:spPr>
          <a:xfrm>
            <a:off x="9224682" y="9985327"/>
            <a:ext cx="45988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9224682" y="12752485"/>
            <a:ext cx="4598894" cy="48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14791930" y="10010257"/>
            <a:ext cx="4603516" cy="2370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14936639" y="12700796"/>
            <a:ext cx="4458807" cy="1"/>
          </a:xfrm>
          <a:prstGeom prst="line">
            <a:avLst/>
          </a:prstGeom>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20248703" y="4903844"/>
            <a:ext cx="3435936" cy="7796952"/>
          </a:xfrm>
          <a:prstGeom prst="rect">
            <a:avLst/>
          </a:prstGeom>
          <a:solidFill>
            <a:schemeClr val="bg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err="1">
                <a:solidFill>
                  <a:schemeClr val="accent5">
                    <a:lumMod val="75000"/>
                  </a:schemeClr>
                </a:solidFill>
                <a:latin typeface="Arial" charset="0"/>
                <a:ea typeface="Arial" charset="0"/>
                <a:cs typeface="Arial" charset="0"/>
              </a:rPr>
              <a:t>Sản</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phẩm</a:t>
            </a:r>
            <a:r>
              <a:rPr lang="en-US">
                <a:solidFill>
                  <a:schemeClr val="accent5">
                    <a:lumMod val="75000"/>
                  </a:schemeClr>
                </a:solidFill>
                <a:latin typeface="Arial" charset="0"/>
                <a:ea typeface="Arial" charset="0"/>
                <a:cs typeface="Arial" charset="0"/>
              </a:rPr>
              <a:t> &amp; </a:t>
            </a:r>
            <a:r>
              <a:rPr lang="en-US" err="1">
                <a:solidFill>
                  <a:schemeClr val="accent5">
                    <a:lumMod val="75000"/>
                  </a:schemeClr>
                </a:solidFill>
                <a:latin typeface="Arial" charset="0"/>
                <a:ea typeface="Arial" charset="0"/>
                <a:cs typeface="Arial" charset="0"/>
              </a:rPr>
              <a:t>th</a:t>
            </a:r>
            <a:r>
              <a:rPr lang="vi-VN">
                <a:solidFill>
                  <a:schemeClr val="accent5">
                    <a:lumMod val="75000"/>
                  </a:schemeClr>
                </a:solidFill>
                <a:ea typeface="Arial" charset="0"/>
                <a:cs typeface="Arial" charset="0"/>
              </a:rPr>
              <a:t>ư</a:t>
            </a:r>
            <a:r>
              <a:rPr lang="en-US" err="1">
                <a:solidFill>
                  <a:schemeClr val="accent5">
                    <a:lumMod val="75000"/>
                  </a:schemeClr>
                </a:solidFill>
                <a:latin typeface="Arial" charset="0"/>
                <a:ea typeface="Arial" charset="0"/>
                <a:cs typeface="Arial" charset="0"/>
              </a:rPr>
              <a:t>ơng</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hiệu</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Đồng</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hành</a:t>
            </a:r>
            <a:r>
              <a:rPr lang="en-US">
                <a:solidFill>
                  <a:schemeClr val="accent5">
                    <a:lumMod val="75000"/>
                  </a:schemeClr>
                </a:solidFill>
                <a:latin typeface="Arial" charset="0"/>
                <a:ea typeface="Arial" charset="0"/>
                <a:cs typeface="Arial" charset="0"/>
              </a:rPr>
              <a:t> đ</a:t>
            </a:r>
            <a:r>
              <a:rPr lang="vi-VN">
                <a:solidFill>
                  <a:schemeClr val="accent5">
                    <a:lumMod val="75000"/>
                  </a:schemeClr>
                </a:solidFill>
                <a:ea typeface="Arial" charset="0"/>
                <a:cs typeface="Arial" charset="0"/>
              </a:rPr>
              <a:t>ư</a:t>
            </a:r>
            <a:r>
              <a:rPr lang="en-US" err="1">
                <a:solidFill>
                  <a:schemeClr val="accent5">
                    <a:lumMod val="75000"/>
                  </a:schemeClr>
                </a:solidFill>
                <a:latin typeface="Arial" charset="0"/>
                <a:ea typeface="Arial" charset="0"/>
                <a:cs typeface="Arial" charset="0"/>
              </a:rPr>
              <a:t>ợc</a:t>
            </a:r>
            <a:r>
              <a:rPr lang="en-US">
                <a:solidFill>
                  <a:schemeClr val="accent5">
                    <a:lumMod val="75000"/>
                  </a:schemeClr>
                </a:solidFill>
                <a:latin typeface="Arial" charset="0"/>
                <a:ea typeface="Arial" charset="0"/>
                <a:cs typeface="Arial" charset="0"/>
              </a:rPr>
              <a:t> </a:t>
            </a:r>
            <a:r>
              <a:rPr lang="en-US" b="1" err="1">
                <a:solidFill>
                  <a:schemeClr val="accent5">
                    <a:lumMod val="75000"/>
                  </a:schemeClr>
                </a:solidFill>
                <a:latin typeface="Arial" charset="0"/>
                <a:ea typeface="Arial" charset="0"/>
                <a:cs typeface="Arial" charset="0"/>
              </a:rPr>
              <a:t>truyền</a:t>
            </a:r>
            <a:r>
              <a:rPr lang="en-US" b="1">
                <a:solidFill>
                  <a:schemeClr val="accent5">
                    <a:lumMod val="75000"/>
                  </a:schemeClr>
                </a:solidFill>
                <a:latin typeface="Arial" charset="0"/>
                <a:ea typeface="Arial" charset="0"/>
                <a:cs typeface="Arial" charset="0"/>
              </a:rPr>
              <a:t> </a:t>
            </a:r>
            <a:r>
              <a:rPr lang="en-US" b="1" err="1">
                <a:solidFill>
                  <a:schemeClr val="accent5">
                    <a:lumMod val="75000"/>
                  </a:schemeClr>
                </a:solidFill>
                <a:latin typeface="Arial" charset="0"/>
                <a:ea typeface="Arial" charset="0"/>
                <a:cs typeface="Arial" charset="0"/>
              </a:rPr>
              <a:t>thông</a:t>
            </a:r>
            <a:r>
              <a:rPr lang="en-US" b="1">
                <a:solidFill>
                  <a:schemeClr val="accent5">
                    <a:lumMod val="75000"/>
                  </a:schemeClr>
                </a:solidFill>
                <a:latin typeface="Arial" charset="0"/>
                <a:ea typeface="Arial" charset="0"/>
                <a:cs typeface="Arial" charset="0"/>
              </a:rPr>
              <a:t> </a:t>
            </a:r>
            <a:r>
              <a:rPr lang="en-US" b="1" err="1">
                <a:solidFill>
                  <a:schemeClr val="accent5">
                    <a:lumMod val="75000"/>
                  </a:schemeClr>
                </a:solidFill>
                <a:latin typeface="Arial" charset="0"/>
                <a:ea typeface="Arial" charset="0"/>
                <a:cs typeface="Arial" charset="0"/>
              </a:rPr>
              <a:t>rộng</a:t>
            </a:r>
            <a:r>
              <a:rPr lang="en-US" b="1">
                <a:solidFill>
                  <a:schemeClr val="accent5">
                    <a:lumMod val="75000"/>
                  </a:schemeClr>
                </a:solidFill>
                <a:latin typeface="Arial" charset="0"/>
                <a:ea typeface="Arial" charset="0"/>
                <a:cs typeface="Arial" charset="0"/>
              </a:rPr>
              <a:t> </a:t>
            </a:r>
            <a:r>
              <a:rPr lang="en-US" b="1" err="1">
                <a:solidFill>
                  <a:schemeClr val="accent5">
                    <a:lumMod val="75000"/>
                  </a:schemeClr>
                </a:solidFill>
                <a:latin typeface="Arial" charset="0"/>
                <a:ea typeface="Arial" charset="0"/>
                <a:cs typeface="Arial" charset="0"/>
              </a:rPr>
              <a:t>rãi</a:t>
            </a:r>
            <a:r>
              <a:rPr lang="en-US" b="1">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trên</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tất</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cả</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các</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kênh</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chính</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thức</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của</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Bưu</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điện</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Việt</a:t>
            </a:r>
            <a:r>
              <a:rPr lang="en-US">
                <a:solidFill>
                  <a:schemeClr val="accent5">
                    <a:lumMod val="75000"/>
                  </a:schemeClr>
                </a:solidFill>
                <a:latin typeface="Arial" charset="0"/>
                <a:ea typeface="Arial" charset="0"/>
                <a:cs typeface="Arial" charset="0"/>
              </a:rPr>
              <a:t> Nam </a:t>
            </a:r>
            <a:r>
              <a:rPr lang="en-US" err="1">
                <a:solidFill>
                  <a:schemeClr val="accent5">
                    <a:lumMod val="75000"/>
                  </a:schemeClr>
                </a:solidFill>
                <a:latin typeface="Arial" charset="0"/>
                <a:ea typeface="Arial" charset="0"/>
                <a:cs typeface="Arial" charset="0"/>
              </a:rPr>
              <a:t>và</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Đối</a:t>
            </a:r>
            <a:r>
              <a:rPr lang="en-US">
                <a:solidFill>
                  <a:schemeClr val="accent5">
                    <a:lumMod val="75000"/>
                  </a:schemeClr>
                </a:solidFill>
                <a:latin typeface="Arial" charset="0"/>
                <a:ea typeface="Arial" charset="0"/>
                <a:cs typeface="Arial" charset="0"/>
              </a:rPr>
              <a:t> </a:t>
            </a:r>
            <a:r>
              <a:rPr lang="en-US" err="1">
                <a:solidFill>
                  <a:schemeClr val="accent5">
                    <a:lumMod val="75000"/>
                  </a:schemeClr>
                </a:solidFill>
                <a:latin typeface="Arial" charset="0"/>
                <a:ea typeface="Arial" charset="0"/>
                <a:cs typeface="Arial" charset="0"/>
              </a:rPr>
              <a:t>tác</a:t>
            </a:r>
            <a:r>
              <a:rPr lang="en-US">
                <a:solidFill>
                  <a:schemeClr val="accent5">
                    <a:lumMod val="75000"/>
                  </a:schemeClr>
                </a:solidFill>
                <a:latin typeface="Arial" charset="0"/>
                <a:ea typeface="Arial" charset="0"/>
                <a:cs typeface="Arial" charset="0"/>
              </a:rPr>
              <a:t> </a:t>
            </a:r>
          </a:p>
        </p:txBody>
      </p:sp>
      <p:pic>
        <p:nvPicPr>
          <p:cNvPr id="30" name="Hình ảnh 29" descr="Ảnh có chứa văn bản, mẫu họa&#10;&#10;Mô tả được tạo tự động">
            <a:extLst>
              <a:ext uri="{FF2B5EF4-FFF2-40B4-BE49-F238E27FC236}">
                <a16:creationId xmlns:a16="http://schemas.microsoft.com/office/drawing/2014/main" id="{FAF21309-4B5D-4F0D-81D7-5E95FAB08905}"/>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19036288" y="399699"/>
            <a:ext cx="4874009" cy="1273240"/>
          </a:xfrm>
          <a:prstGeom prst="rect">
            <a:avLst/>
          </a:prstGeom>
        </p:spPr>
      </p:pic>
      <p:pic>
        <p:nvPicPr>
          <p:cNvPr id="1026" name="Picture 2" descr="Bảng giá quảng cáo báo vietnamnet năm 2021">
            <a:extLst>
              <a:ext uri="{FF2B5EF4-FFF2-40B4-BE49-F238E27FC236}">
                <a16:creationId xmlns:a16="http://schemas.microsoft.com/office/drawing/2014/main" id="{E672D8F2-4BEC-46D0-A7A2-36DDA335792B}"/>
              </a:ext>
            </a:extLst>
          </p:cNvPr>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1298912" y="7022997"/>
            <a:ext cx="5190955" cy="26614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ông ty cổ phần iCheck - Mạng xã hội sản phẩm &amp;amp; tiêu dùng">
            <a:extLst>
              <a:ext uri="{FF2B5EF4-FFF2-40B4-BE49-F238E27FC236}">
                <a16:creationId xmlns:a16="http://schemas.microsoft.com/office/drawing/2014/main" id="{8C2AFE3D-A8D0-4D8E-958A-43C1F6975A53}"/>
              </a:ext>
            </a:extLst>
          </p:cNvPr>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15111248" y="3543594"/>
            <a:ext cx="4534167" cy="2720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ục Thương mại điện tử và Công nghệ thông tin">
            <a:extLst>
              <a:ext uri="{FF2B5EF4-FFF2-40B4-BE49-F238E27FC236}">
                <a16:creationId xmlns:a16="http://schemas.microsoft.com/office/drawing/2014/main" id="{24348E53-EC1E-4F36-BF3D-ED23BCA3AEE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161237" y="5676617"/>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ục Xúc tiến thương mại (Vietnam Trade Promotion Agency - VIETRADE) là gì?">
            <a:extLst>
              <a:ext uri="{FF2B5EF4-FFF2-40B4-BE49-F238E27FC236}">
                <a16:creationId xmlns:a16="http://schemas.microsoft.com/office/drawing/2014/main" id="{E0628EDA-B367-4FE4-A388-C5FB5FE1E8D8}"/>
              </a:ext>
            </a:extLst>
          </p:cNvPr>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16687803" y="7572219"/>
            <a:ext cx="1766279" cy="1800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085552"/>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C2D7410-949F-4F34-ADFD-1017D13034C3}"/>
              </a:ext>
            </a:extLst>
          </p:cNvPr>
          <p:cNvSpPr/>
          <p:nvPr/>
        </p:nvSpPr>
        <p:spPr>
          <a:xfrm>
            <a:off x="3376944" y="91145"/>
            <a:ext cx="16532831" cy="109256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lgn="ctr">
              <a:tabLst>
                <a:tab pos="338138" algn="l"/>
              </a:tabLst>
            </a:pPr>
            <a:r>
              <a:rPr lang="en-US" sz="5500" b="1" dirty="0">
                <a:solidFill>
                  <a:schemeClr val="accent1"/>
                </a:solidFill>
                <a:latin typeface="Lato Light"/>
                <a:cs typeface="Lato Light"/>
              </a:rPr>
              <a:t>LỢI ÍCH CỦA HỢP TÁC</a:t>
            </a:r>
          </a:p>
        </p:txBody>
      </p:sp>
      <p:cxnSp>
        <p:nvCxnSpPr>
          <p:cNvPr id="5" name="Straight Connector 4">
            <a:extLst>
              <a:ext uri="{FF2B5EF4-FFF2-40B4-BE49-F238E27FC236}">
                <a16:creationId xmlns:a16="http://schemas.microsoft.com/office/drawing/2014/main" id="{52B4694A-1C63-4454-8897-346FFFDA72E0}"/>
              </a:ext>
            </a:extLst>
          </p:cNvPr>
          <p:cNvCxnSpPr/>
          <p:nvPr/>
        </p:nvCxnSpPr>
        <p:spPr>
          <a:xfrm>
            <a:off x="7153835" y="1250659"/>
            <a:ext cx="849854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6A641AE-FFC1-4D5A-BF08-1B7037C8661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489649" y="1869760"/>
            <a:ext cx="1695066" cy="1613702"/>
          </a:xfrm>
          <a:prstGeom prst="rect">
            <a:avLst/>
          </a:prstGeom>
        </p:spPr>
      </p:pic>
      <p:sp>
        <p:nvSpPr>
          <p:cNvPr id="7" name="TextBox 6">
            <a:extLst>
              <a:ext uri="{FF2B5EF4-FFF2-40B4-BE49-F238E27FC236}">
                <a16:creationId xmlns:a16="http://schemas.microsoft.com/office/drawing/2014/main" id="{614DB37D-F5A0-455C-943C-CC3E18C1B62C}"/>
              </a:ext>
            </a:extLst>
          </p:cNvPr>
          <p:cNvSpPr txBox="1"/>
          <p:nvPr/>
        </p:nvSpPr>
        <p:spPr>
          <a:xfrm>
            <a:off x="4639704" y="2667380"/>
            <a:ext cx="5486400" cy="646331"/>
          </a:xfrm>
          <a:prstGeom prst="rect">
            <a:avLst/>
          </a:prstGeom>
          <a:noFill/>
        </p:spPr>
        <p:txBody>
          <a:bodyPr wrap="square" rtlCol="0">
            <a:spAutoFit/>
          </a:bodyPr>
          <a:lstStyle/>
          <a:p>
            <a:pPr algn="ctr"/>
            <a:r>
              <a:rPr lang="en-US" b="1">
                <a:solidFill>
                  <a:srgbClr val="FF9933"/>
                </a:solidFill>
              </a:rPr>
              <a:t>NHÀ CUNG CẤP</a:t>
            </a:r>
          </a:p>
        </p:txBody>
      </p:sp>
      <p:sp>
        <p:nvSpPr>
          <p:cNvPr id="8" name="Rectangle 7">
            <a:extLst>
              <a:ext uri="{FF2B5EF4-FFF2-40B4-BE49-F238E27FC236}">
                <a16:creationId xmlns:a16="http://schemas.microsoft.com/office/drawing/2014/main" id="{E3775055-6312-4228-A58D-C2EA1351262D}"/>
              </a:ext>
            </a:extLst>
          </p:cNvPr>
          <p:cNvSpPr/>
          <p:nvPr/>
        </p:nvSpPr>
        <p:spPr>
          <a:xfrm>
            <a:off x="1463713" y="3754016"/>
            <a:ext cx="8979697" cy="8446005"/>
          </a:xfrm>
          <a:prstGeom prst="rect">
            <a:avLst/>
          </a:prstGeom>
          <a:solidFill>
            <a:schemeClr val="bg1"/>
          </a:solidFill>
          <a:ln>
            <a:solidFill>
              <a:schemeClr val="accent1"/>
            </a:solidFill>
          </a:ln>
          <a:effectLst>
            <a:glow rad="228600">
              <a:schemeClr val="accent4">
                <a:satMod val="175000"/>
                <a:alpha val="4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marL="457200" indent="-457200" algn="just">
              <a:lnSpc>
                <a:spcPct val="130000"/>
              </a:lnSpc>
              <a:spcBef>
                <a:spcPts val="600"/>
              </a:spcBef>
              <a:spcAft>
                <a:spcPts val="600"/>
              </a:spcAft>
              <a:buFont typeface="Arial" pitchFamily="34" charset="0"/>
              <a:buChar char="•"/>
            </a:pPr>
            <a:r>
              <a:rPr lang="en-US" sz="4000" dirty="0" err="1">
                <a:solidFill>
                  <a:schemeClr val="accent5">
                    <a:lumMod val="75000"/>
                  </a:schemeClr>
                </a:solidFill>
                <a:ea typeface="Calibri" panose="020F0502020204030204" pitchFamily="34" charset="0"/>
                <a:cs typeface="Times New Roman" panose="02020603050405020304" pitchFamily="18" charset="0"/>
              </a:rPr>
              <a:t>Có</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thêm</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kênh</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bán</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hàng</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uy</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tín</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và</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rộng</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khắp</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để</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quảng</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bá</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các</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sản</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phẩm</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đến</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người</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tiêu</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dùng</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trong</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nước</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và</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quốc</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tế</a:t>
            </a:r>
            <a:r>
              <a:rPr lang="en-US" sz="4000" dirty="0">
                <a:solidFill>
                  <a:schemeClr val="accent5">
                    <a:lumMod val="75000"/>
                  </a:schemeClr>
                </a:solidFill>
                <a:ea typeface="Calibri" panose="020F0502020204030204" pitchFamily="34" charset="0"/>
                <a:cs typeface="Times New Roman" panose="02020603050405020304" pitchFamily="18" charset="0"/>
              </a:rPr>
              <a:t>. </a:t>
            </a:r>
          </a:p>
          <a:p>
            <a:pPr marL="457200" indent="-457200" algn="just">
              <a:lnSpc>
                <a:spcPct val="130000"/>
              </a:lnSpc>
              <a:spcBef>
                <a:spcPts val="600"/>
              </a:spcBef>
              <a:spcAft>
                <a:spcPts val="600"/>
              </a:spcAft>
              <a:buFont typeface="Arial" pitchFamily="34" charset="0"/>
              <a:buChar char="•"/>
            </a:pPr>
            <a:r>
              <a:rPr lang="en-US" sz="4000" b="1" i="1" dirty="0" err="1">
                <a:solidFill>
                  <a:schemeClr val="accent5">
                    <a:lumMod val="75000"/>
                  </a:schemeClr>
                </a:solidFill>
                <a:ea typeface="Calibri" panose="020F0502020204030204" pitchFamily="34" charset="0"/>
                <a:cs typeface="Times New Roman" panose="02020603050405020304" pitchFamily="18" charset="0"/>
              </a:rPr>
              <a:t>Nhận</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nhiều</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vi-VN" sz="4000" b="1" i="1" dirty="0">
                <a:solidFill>
                  <a:schemeClr val="accent5">
                    <a:lumMod val="75000"/>
                  </a:schemeClr>
                </a:solidFill>
                <a:ea typeface="Calibri" panose="020F0502020204030204" pitchFamily="34" charset="0"/>
                <a:cs typeface="Times New Roman" panose="02020603050405020304" pitchFamily="18" charset="0"/>
              </a:rPr>
              <a:t>ư</a:t>
            </a:r>
            <a:r>
              <a:rPr lang="en-US" sz="4000" b="1" i="1" dirty="0">
                <a:solidFill>
                  <a:schemeClr val="accent5">
                    <a:lumMod val="75000"/>
                  </a:schemeClr>
                </a:solidFill>
                <a:ea typeface="Calibri" panose="020F0502020204030204" pitchFamily="34" charset="0"/>
                <a:cs typeface="Times New Roman" panose="02020603050405020304" pitchFamily="18" charset="0"/>
              </a:rPr>
              <a:t>u </a:t>
            </a:r>
            <a:r>
              <a:rPr lang="en-US" sz="4000" b="1" i="1" dirty="0" err="1">
                <a:solidFill>
                  <a:schemeClr val="accent5">
                    <a:lumMod val="75000"/>
                  </a:schemeClr>
                </a:solidFill>
                <a:ea typeface="Calibri" panose="020F0502020204030204" pitchFamily="34" charset="0"/>
                <a:cs typeface="Times New Roman" panose="02020603050405020304" pitchFamily="18" charset="0"/>
              </a:rPr>
              <a:t>đãi</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hỗ</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trợ</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khi</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tham</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gia</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bán</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hàng</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trên</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sàn</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Postmart</a:t>
            </a:r>
            <a:r>
              <a:rPr lang="en-US" sz="4000" i="1"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dành</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cho</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sản</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phẩm</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nông</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sản</a:t>
            </a:r>
            <a:r>
              <a:rPr lang="en-US" sz="4000" dirty="0">
                <a:solidFill>
                  <a:schemeClr val="accent5">
                    <a:lumMod val="75000"/>
                  </a:schemeClr>
                </a:solidFill>
                <a:ea typeface="Calibri" panose="020F0502020204030204" pitchFamily="34" charset="0"/>
                <a:cs typeface="Times New Roman" panose="02020603050405020304" pitchFamily="18" charset="0"/>
              </a:rPr>
              <a:t>.</a:t>
            </a:r>
          </a:p>
          <a:p>
            <a:pPr marL="457200" indent="-457200" algn="just">
              <a:lnSpc>
                <a:spcPct val="130000"/>
              </a:lnSpc>
              <a:spcBef>
                <a:spcPts val="600"/>
              </a:spcBef>
              <a:spcAft>
                <a:spcPts val="600"/>
              </a:spcAft>
              <a:buFont typeface="Arial" pitchFamily="34" charset="0"/>
              <a:buChar char="•"/>
            </a:pPr>
            <a:r>
              <a:rPr lang="en-US" sz="4000" dirty="0" err="1">
                <a:solidFill>
                  <a:schemeClr val="accent5">
                    <a:lumMod val="75000"/>
                  </a:schemeClr>
                </a:solidFill>
                <a:ea typeface="Calibri" panose="020F0502020204030204" pitchFamily="34" charset="0"/>
                <a:cs typeface="Times New Roman" panose="02020603050405020304" pitchFamily="18" charset="0"/>
              </a:rPr>
              <a:t>Được</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tham</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gia</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nhiều</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chương</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trình</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truyền</a:t>
            </a:r>
            <a:r>
              <a:rPr lang="en-US" sz="4000" b="1" i="1" dirty="0">
                <a:solidFill>
                  <a:schemeClr val="accent5">
                    <a:lumMod val="75000"/>
                  </a:schemeClr>
                </a:solidFill>
                <a:ea typeface="Calibri" panose="020F0502020204030204" pitchFamily="34" charset="0"/>
                <a:cs typeface="Times New Roman" panose="02020603050405020304" pitchFamily="18" charset="0"/>
              </a:rPr>
              <a:t> </a:t>
            </a:r>
            <a:r>
              <a:rPr lang="en-US" sz="4000" b="1" i="1" dirty="0" err="1">
                <a:solidFill>
                  <a:schemeClr val="accent5">
                    <a:lumMod val="75000"/>
                  </a:schemeClr>
                </a:solidFill>
                <a:ea typeface="Calibri" panose="020F0502020204030204" pitchFamily="34" charset="0"/>
                <a:cs typeface="Times New Roman" panose="02020603050405020304" pitchFamily="18" charset="0"/>
              </a:rPr>
              <a:t>thông</a:t>
            </a:r>
            <a:r>
              <a:rPr lang="en-US" sz="4000" b="1" i="1" dirty="0">
                <a:solidFill>
                  <a:schemeClr val="accent5">
                    <a:lumMod val="75000"/>
                  </a:schemeClr>
                </a:solidFill>
                <a:ea typeface="Calibri" panose="020F0502020204030204" pitchFamily="34" charset="0"/>
                <a:cs typeface="Times New Roman" panose="02020603050405020304" pitchFamily="18" charset="0"/>
              </a:rPr>
              <a:t>, marketing </a:t>
            </a:r>
            <a:r>
              <a:rPr lang="en-US" sz="4000" dirty="0" err="1">
                <a:solidFill>
                  <a:schemeClr val="accent5">
                    <a:lumMod val="75000"/>
                  </a:schemeClr>
                </a:solidFill>
                <a:ea typeface="Calibri" panose="020F0502020204030204" pitchFamily="34" charset="0"/>
                <a:cs typeface="Times New Roman" panose="02020603050405020304" pitchFamily="18" charset="0"/>
              </a:rPr>
              <a:t>trên</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sàn</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nhằm</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thúc</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đẩy</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doanh</a:t>
            </a:r>
            <a:r>
              <a:rPr lang="en-US" sz="4000" dirty="0">
                <a:solidFill>
                  <a:schemeClr val="accent5">
                    <a:lumMod val="75000"/>
                  </a:schemeClr>
                </a:solidFill>
                <a:ea typeface="Calibri" panose="020F0502020204030204" pitchFamily="34" charset="0"/>
                <a:cs typeface="Times New Roman" panose="02020603050405020304" pitchFamily="18" charset="0"/>
              </a:rPr>
              <a:t> </a:t>
            </a:r>
            <a:r>
              <a:rPr lang="en-US" sz="4000" dirty="0" err="1">
                <a:solidFill>
                  <a:schemeClr val="accent5">
                    <a:lumMod val="75000"/>
                  </a:schemeClr>
                </a:solidFill>
                <a:ea typeface="Calibri" panose="020F0502020204030204" pitchFamily="34" charset="0"/>
                <a:cs typeface="Times New Roman" panose="02020603050405020304" pitchFamily="18" charset="0"/>
              </a:rPr>
              <a:t>số</a:t>
            </a:r>
            <a:r>
              <a:rPr lang="en-US" sz="4000" dirty="0">
                <a:solidFill>
                  <a:schemeClr val="accent5">
                    <a:lumMod val="75000"/>
                  </a:schemeClr>
                </a:solidFill>
                <a:ea typeface="Calibri" panose="020F0502020204030204" pitchFamily="34" charset="0"/>
                <a:cs typeface="Times New Roman" panose="02020603050405020304" pitchFamily="18" charset="0"/>
              </a:rPr>
              <a:t>.</a:t>
            </a:r>
          </a:p>
        </p:txBody>
      </p:sp>
      <p:sp>
        <p:nvSpPr>
          <p:cNvPr id="11" name="Rectangle 10">
            <a:extLst>
              <a:ext uri="{FF2B5EF4-FFF2-40B4-BE49-F238E27FC236}">
                <a16:creationId xmlns:a16="http://schemas.microsoft.com/office/drawing/2014/main" id="{F0929598-A5DE-4245-9646-E911BA922C47}"/>
              </a:ext>
            </a:extLst>
          </p:cNvPr>
          <p:cNvSpPr/>
          <p:nvPr/>
        </p:nvSpPr>
        <p:spPr>
          <a:xfrm>
            <a:off x="12552218" y="3778243"/>
            <a:ext cx="10490814" cy="8446005"/>
          </a:xfrm>
          <a:prstGeom prst="rect">
            <a:avLst/>
          </a:prstGeom>
          <a:solidFill>
            <a:srgbClr val="FFC000"/>
          </a:solidFill>
          <a:ln>
            <a:solidFill>
              <a:schemeClr val="accent1"/>
            </a:solidFill>
          </a:ln>
          <a:effectLst>
            <a:glow rad="228600">
              <a:schemeClr val="accent4">
                <a:satMod val="175000"/>
                <a:alpha val="4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marL="571500" indent="-571500" algn="just">
              <a:lnSpc>
                <a:spcPct val="130000"/>
              </a:lnSpc>
              <a:spcBef>
                <a:spcPts val="600"/>
              </a:spcBef>
              <a:spcAft>
                <a:spcPts val="600"/>
              </a:spcAft>
              <a:buFont typeface="Arial" pitchFamily="34" charset="0"/>
              <a:buChar char="•"/>
            </a:pPr>
            <a:r>
              <a:rPr lang="en-US" sz="4400" err="1">
                <a:solidFill>
                  <a:schemeClr val="accent5">
                    <a:lumMod val="75000"/>
                  </a:schemeClr>
                </a:solidFill>
                <a:ea typeface="Calibri" panose="020F0502020204030204" pitchFamily="34" charset="0"/>
                <a:cs typeface="Times New Roman" panose="02020603050405020304" pitchFamily="18" charset="0"/>
              </a:rPr>
              <a:t>Thực</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hiện</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sứ</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mệnh</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phục</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vụ</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cộng</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đồng</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nâng</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cao</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chất</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lượng</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cuộc</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sống</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của</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người</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Việt</a:t>
            </a:r>
            <a:endParaRPr lang="en-US" sz="4400">
              <a:solidFill>
                <a:schemeClr val="accent5">
                  <a:lumMod val="75000"/>
                </a:schemeClr>
              </a:solidFill>
              <a:ea typeface="Calibri" panose="020F0502020204030204" pitchFamily="34" charset="0"/>
              <a:cs typeface="Times New Roman" panose="02020603050405020304" pitchFamily="18" charset="0"/>
            </a:endParaRPr>
          </a:p>
          <a:p>
            <a:pPr marL="571500" indent="-571500" algn="just">
              <a:lnSpc>
                <a:spcPct val="130000"/>
              </a:lnSpc>
              <a:spcBef>
                <a:spcPts val="600"/>
              </a:spcBef>
              <a:spcAft>
                <a:spcPts val="600"/>
              </a:spcAft>
              <a:buFont typeface="Arial" pitchFamily="34" charset="0"/>
              <a:buChar char="•"/>
            </a:pPr>
            <a:r>
              <a:rPr lang="en-US" sz="4400" err="1">
                <a:solidFill>
                  <a:schemeClr val="accent5">
                    <a:lumMod val="75000"/>
                  </a:schemeClr>
                </a:solidFill>
                <a:ea typeface="Calibri" panose="020F0502020204030204" pitchFamily="34" charset="0"/>
                <a:cs typeface="Times New Roman" panose="02020603050405020304" pitchFamily="18" charset="0"/>
              </a:rPr>
              <a:t>Phát</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huy</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được</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lợi</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thế</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về</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mạng</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lưới</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rộng</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khắp</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nâng</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cao</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hiệu</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quả</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hoạt</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động</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kinh</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doanh</a:t>
            </a:r>
            <a:r>
              <a:rPr lang="en-US" sz="4400">
                <a:solidFill>
                  <a:schemeClr val="accent5">
                    <a:lumMod val="75000"/>
                  </a:schemeClr>
                </a:solidFill>
                <a:ea typeface="Calibri" panose="020F0502020204030204" pitchFamily="34" charset="0"/>
                <a:cs typeface="Times New Roman" panose="02020603050405020304" pitchFamily="18" charset="0"/>
              </a:rPr>
              <a:t>.</a:t>
            </a:r>
          </a:p>
          <a:p>
            <a:pPr marL="571500" indent="-571500" algn="just">
              <a:lnSpc>
                <a:spcPct val="130000"/>
              </a:lnSpc>
              <a:spcBef>
                <a:spcPts val="600"/>
              </a:spcBef>
              <a:spcAft>
                <a:spcPts val="600"/>
              </a:spcAft>
              <a:buFont typeface="Arial" pitchFamily="34" charset="0"/>
              <a:buChar char="•"/>
            </a:pPr>
            <a:r>
              <a:rPr lang="en-US" sz="4400" err="1">
                <a:solidFill>
                  <a:schemeClr val="accent5">
                    <a:lumMod val="75000"/>
                  </a:schemeClr>
                </a:solidFill>
                <a:ea typeface="Calibri" panose="020F0502020204030204" pitchFamily="34" charset="0"/>
                <a:cs typeface="Times New Roman" panose="02020603050405020304" pitchFamily="18" charset="0"/>
              </a:rPr>
              <a:t>Góp</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err="1">
                <a:solidFill>
                  <a:schemeClr val="accent5">
                    <a:lumMod val="75000"/>
                  </a:schemeClr>
                </a:solidFill>
                <a:ea typeface="Calibri" panose="020F0502020204030204" pitchFamily="34" charset="0"/>
                <a:cs typeface="Times New Roman" panose="02020603050405020304" pitchFamily="18" charset="0"/>
              </a:rPr>
              <a:t>phần</a:t>
            </a:r>
            <a:r>
              <a:rPr lang="en-US" sz="4400">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hoàn</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thành</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sứ</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mệnh</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được</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Đảng</a:t>
            </a:r>
            <a:r>
              <a:rPr lang="en-US" sz="4400" b="1" i="1">
                <a:solidFill>
                  <a:schemeClr val="accent5">
                    <a:lumMod val="75000"/>
                  </a:schemeClr>
                </a:solidFill>
                <a:ea typeface="Calibri" panose="020F0502020204030204" pitchFamily="34" charset="0"/>
                <a:cs typeface="Times New Roman" panose="02020603050405020304" pitchFamily="18" charset="0"/>
              </a:rPr>
              <a:t> , </a:t>
            </a:r>
            <a:r>
              <a:rPr lang="en-US" sz="4400" b="1" i="1" err="1">
                <a:solidFill>
                  <a:schemeClr val="accent5">
                    <a:lumMod val="75000"/>
                  </a:schemeClr>
                </a:solidFill>
                <a:ea typeface="Calibri" panose="020F0502020204030204" pitchFamily="34" charset="0"/>
                <a:cs typeface="Times New Roman" panose="02020603050405020304" pitchFamily="18" charset="0"/>
              </a:rPr>
              <a:t>Nhà</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Nước</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và</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Nhân</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Dân</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giao</a:t>
            </a:r>
            <a:r>
              <a:rPr lang="en-US" sz="4400" b="1" i="1">
                <a:solidFill>
                  <a:schemeClr val="accent5">
                    <a:lumMod val="75000"/>
                  </a:schemeClr>
                </a:solidFill>
                <a:ea typeface="Calibri" panose="020F0502020204030204" pitchFamily="34" charset="0"/>
                <a:cs typeface="Times New Roman" panose="02020603050405020304" pitchFamily="18" charset="0"/>
              </a:rPr>
              <a:t> </a:t>
            </a:r>
            <a:r>
              <a:rPr lang="en-US" sz="4400" b="1" i="1" err="1">
                <a:solidFill>
                  <a:schemeClr val="accent5">
                    <a:lumMod val="75000"/>
                  </a:schemeClr>
                </a:solidFill>
                <a:ea typeface="Calibri" panose="020F0502020204030204" pitchFamily="34" charset="0"/>
                <a:cs typeface="Times New Roman" panose="02020603050405020304" pitchFamily="18" charset="0"/>
              </a:rPr>
              <a:t>phó</a:t>
            </a:r>
            <a:endParaRPr lang="en-US" sz="4400" b="1" i="1">
              <a:solidFill>
                <a:schemeClr val="accent5">
                  <a:lumMod val="75000"/>
                </a:schemeClr>
              </a:solidFill>
              <a:ea typeface="Calibri" panose="020F0502020204030204" pitchFamily="34" charset="0"/>
              <a:cs typeface="Times New Roman" panose="02020603050405020304" pitchFamily="18" charset="0"/>
            </a:endParaRPr>
          </a:p>
        </p:txBody>
      </p:sp>
      <p:pic>
        <p:nvPicPr>
          <p:cNvPr id="13" name="Hình ảnh 12" descr="Ảnh có chứa văn bản, mẫu họa&#10;&#10;Mô tả được tạo tự động">
            <a:extLst>
              <a:ext uri="{FF2B5EF4-FFF2-40B4-BE49-F238E27FC236}">
                <a16:creationId xmlns:a16="http://schemas.microsoft.com/office/drawing/2014/main" id="{087DF2AE-4180-478B-B203-0F6D2AA7ED8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036288" y="399699"/>
            <a:ext cx="4874009" cy="1273240"/>
          </a:xfrm>
          <a:prstGeom prst="rect">
            <a:avLst/>
          </a:prstGeom>
        </p:spPr>
      </p:pic>
      <p:pic>
        <p:nvPicPr>
          <p:cNvPr id="14" name="Hình ảnh 13" descr="Ảnh có chứa văn bản, mẫu họa&#10;&#10;Mô tả được tạo tự động">
            <a:extLst>
              <a:ext uri="{FF2B5EF4-FFF2-40B4-BE49-F238E27FC236}">
                <a16:creationId xmlns:a16="http://schemas.microsoft.com/office/drawing/2014/main" id="{0AE4A2CE-5FA2-4EBE-A4F2-B92C683ADB28}"/>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4954119" y="1792188"/>
            <a:ext cx="6700535" cy="1750384"/>
          </a:xfrm>
          <a:prstGeom prst="rect">
            <a:avLst/>
          </a:prstGeom>
        </p:spPr>
      </p:pic>
    </p:spTree>
    <p:extLst>
      <p:ext uri="{BB962C8B-B14F-4D97-AF65-F5344CB8AC3E}">
        <p14:creationId xmlns:p14="http://schemas.microsoft.com/office/powerpoint/2010/main" val="2835703185"/>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F4DB92F-FDF5-40A3-9E65-677D1ADFE4EF}"/>
              </a:ext>
            </a:extLst>
          </p:cNvPr>
          <p:cNvSpPr/>
          <p:nvPr/>
        </p:nvSpPr>
        <p:spPr>
          <a:xfrm>
            <a:off x="8927918" y="10084712"/>
            <a:ext cx="2009117" cy="167863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defTabSz="1828343">
              <a:defRPr/>
            </a:pPr>
            <a:endParaRPr lang="en-US" sz="7196">
              <a:solidFill>
                <a:prstClr val="black"/>
              </a:solidFill>
              <a:latin typeface="Calibri" panose="020F0502020204030204"/>
            </a:endParaRPr>
          </a:p>
        </p:txBody>
      </p:sp>
      <p:sp>
        <p:nvSpPr>
          <p:cNvPr id="16" name="Rectangle 15">
            <a:extLst>
              <a:ext uri="{FF2B5EF4-FFF2-40B4-BE49-F238E27FC236}">
                <a16:creationId xmlns:a16="http://schemas.microsoft.com/office/drawing/2014/main" id="{ED31D7A9-EEA4-4CE1-AB0D-2071BAF1C3BA}"/>
              </a:ext>
            </a:extLst>
          </p:cNvPr>
          <p:cNvSpPr/>
          <p:nvPr/>
        </p:nvSpPr>
        <p:spPr>
          <a:xfrm>
            <a:off x="9991056" y="5580374"/>
            <a:ext cx="1063135" cy="83931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defTabSz="1828343">
              <a:defRPr/>
            </a:pPr>
            <a:endParaRPr lang="en-US" sz="7196">
              <a:solidFill>
                <a:prstClr val="black"/>
              </a:solidFill>
              <a:latin typeface="Calibri" panose="020F0502020204030204"/>
            </a:endParaRPr>
          </a:p>
        </p:txBody>
      </p:sp>
      <p:pic>
        <p:nvPicPr>
          <p:cNvPr id="3" name="Picture 2">
            <a:extLst>
              <a:ext uri="{FF2B5EF4-FFF2-40B4-BE49-F238E27FC236}">
                <a16:creationId xmlns:a16="http://schemas.microsoft.com/office/drawing/2014/main" id="{7B169370-6B0B-42DB-A3E3-49980EC678A1}"/>
              </a:ext>
            </a:extLst>
          </p:cNvPr>
          <p:cNvPicPr>
            <a:picLocks noChangeAspect="1"/>
          </p:cNvPicPr>
          <p:nvPr/>
        </p:nvPicPr>
        <p:blipFill>
          <a:blip r:embed="rId3"/>
          <a:stretch>
            <a:fillRect/>
          </a:stretch>
        </p:blipFill>
        <p:spPr>
          <a:xfrm>
            <a:off x="663490" y="2242377"/>
            <a:ext cx="22853002" cy="10792297"/>
          </a:xfrm>
          <a:prstGeom prst="rect">
            <a:avLst/>
          </a:prstGeom>
        </p:spPr>
      </p:pic>
      <p:sp>
        <p:nvSpPr>
          <p:cNvPr id="9" name="Rectangle 8">
            <a:extLst>
              <a:ext uri="{FF2B5EF4-FFF2-40B4-BE49-F238E27FC236}">
                <a16:creationId xmlns:a16="http://schemas.microsoft.com/office/drawing/2014/main" id="{B46AB5E6-8A9D-4C30-A6FF-C9F3AD5B9C80}"/>
              </a:ext>
            </a:extLst>
          </p:cNvPr>
          <p:cNvSpPr/>
          <p:nvPr/>
        </p:nvSpPr>
        <p:spPr>
          <a:xfrm>
            <a:off x="-1159887" y="243545"/>
            <a:ext cx="16532831" cy="109256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lgn="ctr">
              <a:tabLst>
                <a:tab pos="338138" algn="l"/>
              </a:tabLst>
            </a:pPr>
            <a:r>
              <a:rPr lang="en-US" sz="5500" b="1" dirty="0" err="1">
                <a:solidFill>
                  <a:schemeClr val="accent1"/>
                </a:solidFill>
                <a:latin typeface="Times New Roman" panose="02020603050405020304" pitchFamily="18" charset="0"/>
                <a:cs typeface="Times New Roman" panose="02020603050405020304" pitchFamily="18" charset="0"/>
              </a:rPr>
              <a:t>Sản</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phẩm</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của</a:t>
            </a:r>
            <a:r>
              <a:rPr lang="en-US" sz="5500" b="1" dirty="0">
                <a:solidFill>
                  <a:schemeClr val="accent1"/>
                </a:solidFill>
                <a:latin typeface="Times New Roman" panose="02020603050405020304" pitchFamily="18" charset="0"/>
                <a:cs typeface="Times New Roman" panose="02020603050405020304" pitchFamily="18" charset="0"/>
              </a:rPr>
              <a:t> Lai </a:t>
            </a:r>
            <a:r>
              <a:rPr lang="en-US" sz="5500" b="1" dirty="0" err="1">
                <a:solidFill>
                  <a:schemeClr val="accent1"/>
                </a:solidFill>
                <a:latin typeface="Times New Roman" panose="02020603050405020304" pitchFamily="18" charset="0"/>
                <a:cs typeface="Times New Roman" panose="02020603050405020304" pitchFamily="18" charset="0"/>
              </a:rPr>
              <a:t>Châu</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trên</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sàn</a:t>
            </a:r>
            <a:r>
              <a:rPr lang="en-US" sz="5500" b="1" dirty="0">
                <a:solidFill>
                  <a:schemeClr val="accent1"/>
                </a:solidFill>
                <a:latin typeface="Times New Roman" panose="02020603050405020304" pitchFamily="18" charset="0"/>
                <a:cs typeface="Times New Roman" panose="02020603050405020304" pitchFamily="18" charset="0"/>
              </a:rPr>
              <a:t> Postmart.vn</a:t>
            </a:r>
          </a:p>
        </p:txBody>
      </p:sp>
    </p:spTree>
    <p:extLst>
      <p:ext uri="{BB962C8B-B14F-4D97-AF65-F5344CB8AC3E}">
        <p14:creationId xmlns:p14="http://schemas.microsoft.com/office/powerpoint/2010/main" val="573339009"/>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F4DB92F-FDF5-40A3-9E65-677D1ADFE4EF}"/>
              </a:ext>
            </a:extLst>
          </p:cNvPr>
          <p:cNvSpPr/>
          <p:nvPr/>
        </p:nvSpPr>
        <p:spPr>
          <a:xfrm>
            <a:off x="8927918" y="10084712"/>
            <a:ext cx="2009117" cy="167863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defTabSz="1828343">
              <a:defRPr/>
            </a:pPr>
            <a:endParaRPr lang="en-US" sz="7196">
              <a:solidFill>
                <a:prstClr val="black"/>
              </a:solidFill>
              <a:latin typeface="Calibri" panose="020F0502020204030204"/>
            </a:endParaRPr>
          </a:p>
        </p:txBody>
      </p:sp>
      <p:sp>
        <p:nvSpPr>
          <p:cNvPr id="16" name="Rectangle 15">
            <a:extLst>
              <a:ext uri="{FF2B5EF4-FFF2-40B4-BE49-F238E27FC236}">
                <a16:creationId xmlns:a16="http://schemas.microsoft.com/office/drawing/2014/main" id="{ED31D7A9-EEA4-4CE1-AB0D-2071BAF1C3BA}"/>
              </a:ext>
            </a:extLst>
          </p:cNvPr>
          <p:cNvSpPr/>
          <p:nvPr/>
        </p:nvSpPr>
        <p:spPr>
          <a:xfrm>
            <a:off x="9991056" y="5580374"/>
            <a:ext cx="1063135" cy="83931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defTabSz="1828343">
              <a:defRPr/>
            </a:pPr>
            <a:endParaRPr lang="en-US" sz="7196">
              <a:solidFill>
                <a:prstClr val="black"/>
              </a:solidFill>
              <a:latin typeface="Calibri" panose="020F0502020204030204"/>
            </a:endParaRPr>
          </a:p>
        </p:txBody>
      </p:sp>
      <p:sp>
        <p:nvSpPr>
          <p:cNvPr id="9" name="Rectangle 8">
            <a:extLst>
              <a:ext uri="{FF2B5EF4-FFF2-40B4-BE49-F238E27FC236}">
                <a16:creationId xmlns:a16="http://schemas.microsoft.com/office/drawing/2014/main" id="{B46AB5E6-8A9D-4C30-A6FF-C9F3AD5B9C80}"/>
              </a:ext>
            </a:extLst>
          </p:cNvPr>
          <p:cNvSpPr/>
          <p:nvPr/>
        </p:nvSpPr>
        <p:spPr>
          <a:xfrm>
            <a:off x="305498" y="276075"/>
            <a:ext cx="16532831" cy="109256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5500" b="1" dirty="0" err="1">
                <a:solidFill>
                  <a:schemeClr val="accent1"/>
                </a:solidFill>
                <a:latin typeface="Times New Roman" panose="02020603050405020304" pitchFamily="18" charset="0"/>
                <a:cs typeface="Times New Roman" panose="02020603050405020304" pitchFamily="18" charset="0"/>
              </a:rPr>
              <a:t>Kết</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quả</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đã</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đạt</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được</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trên</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sàn</a:t>
            </a:r>
            <a:r>
              <a:rPr lang="en-US" sz="5500" b="1" dirty="0">
                <a:solidFill>
                  <a:schemeClr val="accent1"/>
                </a:solidFill>
                <a:latin typeface="Times New Roman" panose="02020603050405020304" pitchFamily="18" charset="0"/>
                <a:cs typeface="Times New Roman" panose="02020603050405020304" pitchFamily="18" charset="0"/>
              </a:rPr>
              <a:t> postmart.vn</a:t>
            </a:r>
          </a:p>
        </p:txBody>
      </p:sp>
      <p:sp>
        <p:nvSpPr>
          <p:cNvPr id="12" name="TextBox 11">
            <a:extLst>
              <a:ext uri="{FF2B5EF4-FFF2-40B4-BE49-F238E27FC236}">
                <a16:creationId xmlns:a16="http://schemas.microsoft.com/office/drawing/2014/main" id="{AE0086CA-51EE-404C-88CA-AE7DE5D9026D}"/>
              </a:ext>
            </a:extLst>
          </p:cNvPr>
          <p:cNvSpPr txBox="1"/>
          <p:nvPr/>
        </p:nvSpPr>
        <p:spPr>
          <a:xfrm>
            <a:off x="10245969" y="2415471"/>
            <a:ext cx="13870781" cy="10656059"/>
          </a:xfrm>
          <a:prstGeom prst="rect">
            <a:avLst/>
          </a:prstGeom>
          <a:noFill/>
        </p:spPr>
        <p:txBody>
          <a:bodyPr wrap="square">
            <a:spAutoFit/>
          </a:bodyPr>
          <a:lstStyle/>
          <a:p>
            <a:pPr marL="0" marR="0" algn="just">
              <a:lnSpc>
                <a:spcPct val="115000"/>
              </a:lnSpc>
              <a:spcBef>
                <a:spcPts val="0"/>
              </a:spcBef>
              <a:spcAft>
                <a:spcPts val="0"/>
              </a:spcAft>
            </a:pPr>
            <a:r>
              <a:rPr lang="en-US" sz="5400" b="1" dirty="0" err="1">
                <a:solidFill>
                  <a:srgbClr val="0070C0"/>
                </a:solidFill>
                <a:latin typeface="Times New Roman" panose="02020603050405020304" pitchFamily="18" charset="0"/>
                <a:ea typeface="Calibri" panose="020F0502020204030204" pitchFamily="34" charset="0"/>
              </a:rPr>
              <a:t>T</a:t>
            </a:r>
            <a:r>
              <a:rPr lang="en-US" sz="5400" b="1" dirty="0" err="1">
                <a:solidFill>
                  <a:srgbClr val="0070C0"/>
                </a:solidFill>
                <a:effectLst/>
                <a:latin typeface="Times New Roman" panose="02020603050405020304" pitchFamily="18" charset="0"/>
                <a:ea typeface="Calibri" panose="020F0502020204030204" pitchFamily="34" charset="0"/>
              </a:rPr>
              <a:t>ổng</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Số</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hộ</a:t>
            </a:r>
            <a:r>
              <a:rPr lang="en-US" sz="5400" b="1" dirty="0">
                <a:solidFill>
                  <a:srgbClr val="0070C0"/>
                </a:solidFill>
                <a:effectLst/>
                <a:latin typeface="Times New Roman" panose="02020603050405020304" pitchFamily="18" charset="0"/>
                <a:ea typeface="Calibri" panose="020F0502020204030204" pitchFamily="34" charset="0"/>
              </a:rPr>
              <a:t> SXNN </a:t>
            </a:r>
            <a:r>
              <a:rPr lang="en-US" sz="5400" b="1" dirty="0" err="1">
                <a:solidFill>
                  <a:srgbClr val="0070C0"/>
                </a:solidFill>
                <a:effectLst/>
                <a:latin typeface="Times New Roman" panose="02020603050405020304" pitchFamily="18" charset="0"/>
                <a:ea typeface="Calibri" panose="020F0502020204030204" pitchFamily="34" charset="0"/>
              </a:rPr>
              <a:t>đăng</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ký</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tài</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khoản</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lên</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sàn</a:t>
            </a:r>
            <a:r>
              <a:rPr lang="en-US" sz="5400" b="1" dirty="0">
                <a:solidFill>
                  <a:srgbClr val="0070C0"/>
                </a:solidFill>
                <a:effectLst/>
                <a:latin typeface="Times New Roman" panose="02020603050405020304" pitchFamily="18" charset="0"/>
                <a:ea typeface="Calibri" panose="020F0502020204030204" pitchFamily="34" charset="0"/>
              </a:rPr>
              <a:t> TMĐT PostMart.vn: 88.463</a:t>
            </a:r>
          </a:p>
          <a:p>
            <a:pPr marL="0" marR="0" algn="just">
              <a:lnSpc>
                <a:spcPct val="115000"/>
              </a:lnSpc>
              <a:spcBef>
                <a:spcPts val="0"/>
              </a:spcBef>
              <a:spcAft>
                <a:spcPts val="0"/>
              </a:spcAft>
            </a:pP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trong</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đó</a:t>
            </a:r>
            <a:r>
              <a:rPr lang="en-US" sz="5400" b="1" dirty="0">
                <a:solidFill>
                  <a:srgbClr val="0070C0"/>
                </a:solidFill>
                <a:effectLst/>
                <a:latin typeface="Times New Roman" panose="02020603050405020304" pitchFamily="18" charset="0"/>
                <a:ea typeface="Calibri" panose="020F0502020204030204" pitchFamily="34" charset="0"/>
              </a:rPr>
              <a:t>: </a:t>
            </a:r>
          </a:p>
          <a:p>
            <a:pPr marL="1905" marR="0" indent="-1905" algn="just">
              <a:lnSpc>
                <a:spcPct val="115000"/>
              </a:lnSpc>
              <a:spcBef>
                <a:spcPts val="0"/>
              </a:spcBef>
              <a:spcAft>
                <a:spcPts val="0"/>
              </a:spcAft>
              <a:tabLst>
                <a:tab pos="450215" algn="l"/>
              </a:tabLst>
            </a:pPr>
            <a:r>
              <a:rPr lang="en-US" sz="5400" b="1" dirty="0">
                <a:solidFill>
                  <a:srgbClr val="0070C0"/>
                </a:solidFill>
                <a:effectLst/>
                <a:latin typeface="Times New Roman" panose="02020603050405020304" pitchFamily="18" charset="0"/>
                <a:ea typeface="Calibri" panose="020F0502020204030204" pitchFamily="34" charset="0"/>
              </a:rPr>
              <a:t>           + </a:t>
            </a:r>
            <a:r>
              <a:rPr lang="en-US" sz="5400" b="1" dirty="0" err="1">
                <a:solidFill>
                  <a:srgbClr val="0070C0"/>
                </a:solidFill>
                <a:effectLst/>
                <a:latin typeface="Times New Roman" panose="02020603050405020304" pitchFamily="18" charset="0"/>
                <a:ea typeface="Calibri" panose="020F0502020204030204" pitchFamily="34" charset="0"/>
              </a:rPr>
              <a:t>Tài</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khoản</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người</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mua</a:t>
            </a:r>
            <a:r>
              <a:rPr lang="en-US" sz="5400" b="1" dirty="0">
                <a:solidFill>
                  <a:srgbClr val="0070C0"/>
                </a:solidFill>
                <a:effectLst/>
                <a:latin typeface="Times New Roman" panose="02020603050405020304" pitchFamily="18" charset="0"/>
                <a:ea typeface="Calibri" panose="020F0502020204030204" pitchFamily="34" charset="0"/>
              </a:rPr>
              <a:t>: 79.008</a:t>
            </a:r>
          </a:p>
          <a:p>
            <a:pPr marL="1905" marR="0" indent="-1905" algn="just">
              <a:lnSpc>
                <a:spcPct val="115000"/>
              </a:lnSpc>
              <a:spcBef>
                <a:spcPts val="0"/>
              </a:spcBef>
              <a:spcAft>
                <a:spcPts val="0"/>
              </a:spcAft>
              <a:tabLst>
                <a:tab pos="450215" algn="l"/>
              </a:tabLst>
            </a:pPr>
            <a:r>
              <a:rPr lang="en-US" sz="5400" b="1" dirty="0">
                <a:solidFill>
                  <a:srgbClr val="0070C0"/>
                </a:solidFill>
                <a:effectLst/>
                <a:latin typeface="Times New Roman" panose="02020603050405020304" pitchFamily="18" charset="0"/>
                <a:ea typeface="Calibri" panose="020F0502020204030204" pitchFamily="34" charset="0"/>
              </a:rPr>
              <a:t>           + </a:t>
            </a:r>
            <a:r>
              <a:rPr lang="en-US" sz="5400" b="1" dirty="0" err="1">
                <a:solidFill>
                  <a:srgbClr val="0070C0"/>
                </a:solidFill>
                <a:effectLst/>
                <a:latin typeface="Times New Roman" panose="02020603050405020304" pitchFamily="18" charset="0"/>
                <a:ea typeface="Calibri" panose="020F0502020204030204" pitchFamily="34" charset="0"/>
              </a:rPr>
              <a:t>Tài</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khoản</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người</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bán</a:t>
            </a:r>
            <a:r>
              <a:rPr lang="en-US" sz="5400" b="1" dirty="0">
                <a:solidFill>
                  <a:srgbClr val="0070C0"/>
                </a:solidFill>
                <a:effectLst/>
                <a:latin typeface="Times New Roman" panose="02020603050405020304" pitchFamily="18" charset="0"/>
                <a:ea typeface="Calibri" panose="020F0502020204030204" pitchFamily="34" charset="0"/>
              </a:rPr>
              <a:t>: 9.455</a:t>
            </a:r>
          </a:p>
          <a:p>
            <a:pPr marL="0" marR="0" algn="just">
              <a:lnSpc>
                <a:spcPct val="115000"/>
              </a:lnSpc>
              <a:spcBef>
                <a:spcPts val="0"/>
              </a:spcBef>
              <a:spcAft>
                <a:spcPts val="0"/>
              </a:spcAft>
            </a:pPr>
            <a:r>
              <a:rPr lang="en-US" sz="5400" b="1" dirty="0">
                <a:solidFill>
                  <a:srgbClr val="0070C0"/>
                </a:solidFill>
                <a:effectLst/>
                <a:latin typeface="Times New Roman" panose="02020603050405020304" pitchFamily="18" charset="0"/>
                <a:ea typeface="Calibri" panose="020F0502020204030204" pitchFamily="34" charset="0"/>
              </a:rPr>
              <a:t>           - </a:t>
            </a:r>
            <a:r>
              <a:rPr lang="en-US" sz="5400" b="1" dirty="0" err="1">
                <a:solidFill>
                  <a:srgbClr val="0070C0"/>
                </a:solidFill>
                <a:effectLst/>
                <a:latin typeface="Times New Roman" panose="02020603050405020304" pitchFamily="18" charset="0"/>
                <a:ea typeface="Calibri" panose="020F0502020204030204" pitchFamily="34" charset="0"/>
              </a:rPr>
              <a:t>Số</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hộ</a:t>
            </a:r>
            <a:r>
              <a:rPr lang="en-US" sz="5400" b="1" dirty="0">
                <a:solidFill>
                  <a:srgbClr val="0070C0"/>
                </a:solidFill>
                <a:effectLst/>
                <a:latin typeface="Times New Roman" panose="02020603050405020304" pitchFamily="18" charset="0"/>
                <a:ea typeface="Calibri" panose="020F0502020204030204" pitchFamily="34" charset="0"/>
              </a:rPr>
              <a:t> SXNN </a:t>
            </a:r>
            <a:r>
              <a:rPr lang="en-US" sz="5400" b="1" dirty="0" err="1">
                <a:solidFill>
                  <a:srgbClr val="0070C0"/>
                </a:solidFill>
                <a:effectLst/>
                <a:latin typeface="Times New Roman" panose="02020603050405020304" pitchFamily="18" charset="0"/>
                <a:ea typeface="Calibri" panose="020F0502020204030204" pitchFamily="34" charset="0"/>
              </a:rPr>
              <a:t>được</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đào</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tạo</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tập</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huấn</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kỹ</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năng</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số</a:t>
            </a:r>
            <a:r>
              <a:rPr lang="en-US" sz="5400" b="1" dirty="0">
                <a:solidFill>
                  <a:srgbClr val="0070C0"/>
                </a:solidFill>
                <a:effectLst/>
                <a:latin typeface="Times New Roman" panose="02020603050405020304" pitchFamily="18" charset="0"/>
                <a:ea typeface="Calibri" panose="020F0502020204030204" pitchFamily="34" charset="0"/>
              </a:rPr>
              <a:t>: 86.874 </a:t>
            </a:r>
            <a:r>
              <a:rPr lang="en-US" sz="5400" b="1" dirty="0" err="1">
                <a:solidFill>
                  <a:srgbClr val="0070C0"/>
                </a:solidFill>
                <a:effectLst/>
                <a:latin typeface="Times New Roman" panose="02020603050405020304" pitchFamily="18" charset="0"/>
                <a:ea typeface="Calibri" panose="020F0502020204030204" pitchFamily="34" charset="0"/>
              </a:rPr>
              <a:t>lượt</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hộ</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gia</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đình</a:t>
            </a:r>
            <a:r>
              <a:rPr lang="en-US" sz="5400" b="1" dirty="0">
                <a:solidFill>
                  <a:srgbClr val="0070C0"/>
                </a:solidFill>
                <a:effectLst/>
                <a:latin typeface="Times New Roman" panose="02020603050405020304" pitchFamily="18" charset="0"/>
                <a:ea typeface="Calibri" panose="020F0502020204030204" pitchFamily="34" charset="0"/>
              </a:rPr>
              <a:t>.</a:t>
            </a:r>
          </a:p>
          <a:p>
            <a:pPr marL="635" marR="0" algn="just">
              <a:lnSpc>
                <a:spcPct val="115000"/>
              </a:lnSpc>
              <a:spcBef>
                <a:spcPts val="0"/>
              </a:spcBef>
              <a:spcAft>
                <a:spcPts val="0"/>
              </a:spcAft>
              <a:tabLst>
                <a:tab pos="450215" algn="l"/>
              </a:tabLst>
            </a:pPr>
            <a:r>
              <a:rPr lang="en-US" sz="5400" b="1" dirty="0">
                <a:solidFill>
                  <a:srgbClr val="0070C0"/>
                </a:solidFill>
                <a:effectLst/>
                <a:latin typeface="Times New Roman" panose="02020603050405020304" pitchFamily="18" charset="0"/>
                <a:ea typeface="Calibri" panose="020F0502020204030204" pitchFamily="34" charset="0"/>
              </a:rPr>
              <a:t>           - </a:t>
            </a:r>
            <a:r>
              <a:rPr lang="en-US" sz="5400" b="1" dirty="0" err="1">
                <a:solidFill>
                  <a:srgbClr val="0070C0"/>
                </a:solidFill>
                <a:effectLst/>
                <a:latin typeface="Times New Roman" panose="02020603050405020304" pitchFamily="18" charset="0"/>
                <a:ea typeface="Calibri" panose="020F0502020204030204" pitchFamily="34" charset="0"/>
              </a:rPr>
              <a:t>Số</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sản</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phẩm</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được</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đưa</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lên</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sàn</a:t>
            </a:r>
            <a:r>
              <a:rPr lang="en-US" sz="5400" b="1" dirty="0">
                <a:solidFill>
                  <a:srgbClr val="0070C0"/>
                </a:solidFill>
                <a:effectLst/>
                <a:latin typeface="Times New Roman" panose="02020603050405020304" pitchFamily="18" charset="0"/>
                <a:ea typeface="Calibri" panose="020F0502020204030204" pitchFamily="34" charset="0"/>
              </a:rPr>
              <a:t>: 1.186, </a:t>
            </a:r>
            <a:r>
              <a:rPr lang="en-US" sz="5400" b="1" dirty="0" err="1">
                <a:solidFill>
                  <a:srgbClr val="0070C0"/>
                </a:solidFill>
                <a:effectLst/>
                <a:latin typeface="Times New Roman" panose="02020603050405020304" pitchFamily="18" charset="0"/>
                <a:ea typeface="Calibri" panose="020F0502020204030204" pitchFamily="34" charset="0"/>
              </a:rPr>
              <a:t>trong</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đó</a:t>
            </a:r>
            <a:r>
              <a:rPr lang="en-US" sz="5400" b="1" dirty="0">
                <a:solidFill>
                  <a:srgbClr val="0070C0"/>
                </a:solidFill>
                <a:effectLst/>
                <a:latin typeface="Times New Roman" panose="02020603050405020304" pitchFamily="18" charset="0"/>
                <a:ea typeface="Calibri" panose="020F0502020204030204" pitchFamily="34" charset="0"/>
              </a:rPr>
              <a:t>: </a:t>
            </a:r>
          </a:p>
          <a:p>
            <a:pPr marL="0" marR="0" algn="just">
              <a:lnSpc>
                <a:spcPct val="115000"/>
              </a:lnSpc>
              <a:spcBef>
                <a:spcPts val="0"/>
              </a:spcBef>
              <a:spcAft>
                <a:spcPts val="1000"/>
              </a:spcAft>
            </a:pPr>
            <a:r>
              <a:rPr lang="en-US" sz="5400" b="1" dirty="0">
                <a:solidFill>
                  <a:srgbClr val="0070C0"/>
                </a:solidFill>
                <a:effectLst/>
                <a:latin typeface="Times New Roman" panose="02020603050405020304" pitchFamily="18" charset="0"/>
                <a:ea typeface="Calibri" panose="020F0502020204030204" pitchFamily="34" charset="0"/>
              </a:rPr>
              <a:t>           + </a:t>
            </a:r>
            <a:r>
              <a:rPr lang="en-US" sz="5400" b="1" dirty="0" err="1">
                <a:solidFill>
                  <a:srgbClr val="0070C0"/>
                </a:solidFill>
                <a:effectLst/>
                <a:latin typeface="Times New Roman" panose="02020603050405020304" pitchFamily="18" charset="0"/>
                <a:ea typeface="Calibri" panose="020F0502020204030204" pitchFamily="34" charset="0"/>
              </a:rPr>
              <a:t>Sản</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phẩm</a:t>
            </a:r>
            <a:r>
              <a:rPr lang="en-US" sz="5400" b="1" dirty="0">
                <a:solidFill>
                  <a:srgbClr val="0070C0"/>
                </a:solidFill>
                <a:effectLst/>
                <a:latin typeface="Times New Roman" panose="02020603050405020304" pitchFamily="18" charset="0"/>
                <a:ea typeface="Calibri" panose="020F0502020204030204" pitchFamily="34" charset="0"/>
              </a:rPr>
              <a:t> OCOP: 42 	</a:t>
            </a:r>
          </a:p>
          <a:p>
            <a:pPr marL="1905" marR="0" indent="-1905" algn="just">
              <a:lnSpc>
                <a:spcPct val="115000"/>
              </a:lnSpc>
              <a:spcBef>
                <a:spcPts val="0"/>
              </a:spcBef>
              <a:spcAft>
                <a:spcPts val="1000"/>
              </a:spcAft>
            </a:pPr>
            <a:r>
              <a:rPr lang="en-US" sz="5400" b="1" dirty="0">
                <a:solidFill>
                  <a:srgbClr val="0070C0"/>
                </a:solidFill>
                <a:effectLst/>
                <a:latin typeface="Times New Roman" panose="02020603050405020304" pitchFamily="18" charset="0"/>
                <a:ea typeface="Calibri" panose="020F0502020204030204" pitchFamily="34" charset="0"/>
              </a:rPr>
              <a:t>           + </a:t>
            </a:r>
            <a:r>
              <a:rPr lang="en-US" sz="5400" b="1" dirty="0" err="1">
                <a:solidFill>
                  <a:srgbClr val="0070C0"/>
                </a:solidFill>
                <a:effectLst/>
                <a:latin typeface="Times New Roman" panose="02020603050405020304" pitchFamily="18" charset="0"/>
                <a:ea typeface="Calibri" panose="020F0502020204030204" pitchFamily="34" charset="0"/>
              </a:rPr>
              <a:t>Sản</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phẩm</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nông</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sản</a:t>
            </a:r>
            <a:r>
              <a:rPr lang="en-US" sz="5400" b="1" dirty="0">
                <a:solidFill>
                  <a:srgbClr val="0070C0"/>
                </a:solidFill>
                <a:effectLst/>
                <a:latin typeface="Times New Roman" panose="02020603050405020304" pitchFamily="18" charset="0"/>
                <a:ea typeface="Calibri" panose="020F0502020204030204" pitchFamily="34" charset="0"/>
              </a:rPr>
              <a:t> </a:t>
            </a:r>
            <a:r>
              <a:rPr lang="en-US" sz="5400" b="1" dirty="0" err="1">
                <a:solidFill>
                  <a:srgbClr val="0070C0"/>
                </a:solidFill>
                <a:effectLst/>
                <a:latin typeface="Times New Roman" panose="02020603050405020304" pitchFamily="18" charset="0"/>
                <a:ea typeface="Calibri" panose="020F0502020204030204" pitchFamily="34" charset="0"/>
              </a:rPr>
              <a:t>khác</a:t>
            </a:r>
            <a:r>
              <a:rPr lang="en-US" sz="5400" b="1" dirty="0">
                <a:solidFill>
                  <a:srgbClr val="0070C0"/>
                </a:solidFill>
                <a:effectLst/>
                <a:latin typeface="Times New Roman" panose="02020603050405020304" pitchFamily="18" charset="0"/>
                <a:ea typeface="Calibri" panose="020F0502020204030204" pitchFamily="34" charset="0"/>
              </a:rPr>
              <a:t>: 1.144</a:t>
            </a:r>
          </a:p>
        </p:txBody>
      </p:sp>
      <p:pic>
        <p:nvPicPr>
          <p:cNvPr id="3" name="Picture 2">
            <a:extLst>
              <a:ext uri="{FF2B5EF4-FFF2-40B4-BE49-F238E27FC236}">
                <a16:creationId xmlns:a16="http://schemas.microsoft.com/office/drawing/2014/main" id="{F4996639-ABB4-4739-86EA-EBC2AA53C40B}"/>
              </a:ext>
            </a:extLst>
          </p:cNvPr>
          <p:cNvPicPr>
            <a:picLocks noChangeAspect="1"/>
          </p:cNvPicPr>
          <p:nvPr/>
        </p:nvPicPr>
        <p:blipFill>
          <a:blip r:embed="rId3"/>
          <a:stretch>
            <a:fillRect/>
          </a:stretch>
        </p:blipFill>
        <p:spPr>
          <a:xfrm>
            <a:off x="260900" y="3401147"/>
            <a:ext cx="9602700" cy="7820704"/>
          </a:xfrm>
          <a:prstGeom prst="rect">
            <a:avLst/>
          </a:prstGeom>
        </p:spPr>
      </p:pic>
    </p:spTree>
    <p:extLst>
      <p:ext uri="{BB962C8B-B14F-4D97-AF65-F5344CB8AC3E}">
        <p14:creationId xmlns:p14="http://schemas.microsoft.com/office/powerpoint/2010/main" val="2972990473"/>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F4DB92F-FDF5-40A3-9E65-677D1ADFE4EF}"/>
              </a:ext>
            </a:extLst>
          </p:cNvPr>
          <p:cNvSpPr/>
          <p:nvPr/>
        </p:nvSpPr>
        <p:spPr>
          <a:xfrm>
            <a:off x="8927918" y="10084712"/>
            <a:ext cx="2009117" cy="167863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defTabSz="1828343">
              <a:defRPr/>
            </a:pPr>
            <a:endParaRPr lang="en-US" sz="7196">
              <a:solidFill>
                <a:prstClr val="black"/>
              </a:solidFill>
              <a:latin typeface="Calibri" panose="020F0502020204030204"/>
            </a:endParaRPr>
          </a:p>
        </p:txBody>
      </p:sp>
      <p:sp>
        <p:nvSpPr>
          <p:cNvPr id="16" name="Rectangle 15">
            <a:extLst>
              <a:ext uri="{FF2B5EF4-FFF2-40B4-BE49-F238E27FC236}">
                <a16:creationId xmlns:a16="http://schemas.microsoft.com/office/drawing/2014/main" id="{ED31D7A9-EEA4-4CE1-AB0D-2071BAF1C3BA}"/>
              </a:ext>
            </a:extLst>
          </p:cNvPr>
          <p:cNvSpPr/>
          <p:nvPr/>
        </p:nvSpPr>
        <p:spPr>
          <a:xfrm>
            <a:off x="9991056" y="5580374"/>
            <a:ext cx="1063135" cy="83931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defTabSz="1828343">
              <a:defRPr/>
            </a:pPr>
            <a:endParaRPr lang="en-US" sz="7196">
              <a:solidFill>
                <a:prstClr val="black"/>
              </a:solidFill>
              <a:latin typeface="Calibri" panose="020F0502020204030204"/>
            </a:endParaRPr>
          </a:p>
        </p:txBody>
      </p:sp>
      <p:sp>
        <p:nvSpPr>
          <p:cNvPr id="9" name="Rectangle 8">
            <a:extLst>
              <a:ext uri="{FF2B5EF4-FFF2-40B4-BE49-F238E27FC236}">
                <a16:creationId xmlns:a16="http://schemas.microsoft.com/office/drawing/2014/main" id="{B46AB5E6-8A9D-4C30-A6FF-C9F3AD5B9C80}"/>
              </a:ext>
            </a:extLst>
          </p:cNvPr>
          <p:cNvSpPr/>
          <p:nvPr/>
        </p:nvSpPr>
        <p:spPr>
          <a:xfrm>
            <a:off x="305498" y="276075"/>
            <a:ext cx="16532831" cy="109256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5500" b="1" dirty="0" err="1">
                <a:solidFill>
                  <a:schemeClr val="accent1"/>
                </a:solidFill>
                <a:latin typeface="Times New Roman" panose="02020603050405020304" pitchFamily="18" charset="0"/>
                <a:cs typeface="Times New Roman" panose="02020603050405020304" pitchFamily="18" charset="0"/>
              </a:rPr>
              <a:t>Kết</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quả</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đã</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đạt</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được</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trên</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sàn</a:t>
            </a:r>
            <a:r>
              <a:rPr lang="en-US" sz="5500" b="1" dirty="0">
                <a:solidFill>
                  <a:schemeClr val="accent1"/>
                </a:solidFill>
                <a:latin typeface="Times New Roman" panose="02020603050405020304" pitchFamily="18" charset="0"/>
                <a:cs typeface="Times New Roman" panose="02020603050405020304" pitchFamily="18" charset="0"/>
              </a:rPr>
              <a:t> postmart.vn</a:t>
            </a:r>
          </a:p>
        </p:txBody>
      </p:sp>
      <p:graphicFrame>
        <p:nvGraphicFramePr>
          <p:cNvPr id="4" name="Table 3">
            <a:extLst>
              <a:ext uri="{FF2B5EF4-FFF2-40B4-BE49-F238E27FC236}">
                <a16:creationId xmlns:a16="http://schemas.microsoft.com/office/drawing/2014/main" id="{D51083C5-577F-4452-8AE1-5C3624330036}"/>
              </a:ext>
            </a:extLst>
          </p:cNvPr>
          <p:cNvGraphicFramePr>
            <a:graphicFrameLocks noGrp="1"/>
          </p:cNvGraphicFramePr>
          <p:nvPr>
            <p:extLst>
              <p:ext uri="{D42A27DB-BD31-4B8C-83A1-F6EECF244321}">
                <p14:modId xmlns:p14="http://schemas.microsoft.com/office/powerpoint/2010/main" val="3882563754"/>
              </p:ext>
            </p:extLst>
          </p:nvPr>
        </p:nvGraphicFramePr>
        <p:xfrm>
          <a:off x="-1" y="1892421"/>
          <a:ext cx="13094678" cy="11196417"/>
        </p:xfrm>
        <a:graphic>
          <a:graphicData uri="http://schemas.openxmlformats.org/drawingml/2006/table">
            <a:tbl>
              <a:tblPr firstRow="1" firstCol="1" bandRow="1">
                <a:tableStyleId>{5C22544A-7EE6-4342-B048-85BDC9FD1C3A}</a:tableStyleId>
              </a:tblPr>
              <a:tblGrid>
                <a:gridCol w="975942">
                  <a:extLst>
                    <a:ext uri="{9D8B030D-6E8A-4147-A177-3AD203B41FA5}">
                      <a16:colId xmlns:a16="http://schemas.microsoft.com/office/drawing/2014/main" val="3291081219"/>
                    </a:ext>
                  </a:extLst>
                </a:gridCol>
                <a:gridCol w="3936028">
                  <a:extLst>
                    <a:ext uri="{9D8B030D-6E8A-4147-A177-3AD203B41FA5}">
                      <a16:colId xmlns:a16="http://schemas.microsoft.com/office/drawing/2014/main" val="3039482785"/>
                    </a:ext>
                  </a:extLst>
                </a:gridCol>
                <a:gridCol w="2614246">
                  <a:extLst>
                    <a:ext uri="{9D8B030D-6E8A-4147-A177-3AD203B41FA5}">
                      <a16:colId xmlns:a16="http://schemas.microsoft.com/office/drawing/2014/main" val="2661025021"/>
                    </a:ext>
                  </a:extLst>
                </a:gridCol>
                <a:gridCol w="2398375">
                  <a:extLst>
                    <a:ext uri="{9D8B030D-6E8A-4147-A177-3AD203B41FA5}">
                      <a16:colId xmlns:a16="http://schemas.microsoft.com/office/drawing/2014/main" val="2186008933"/>
                    </a:ext>
                  </a:extLst>
                </a:gridCol>
                <a:gridCol w="3170087">
                  <a:extLst>
                    <a:ext uri="{9D8B030D-6E8A-4147-A177-3AD203B41FA5}">
                      <a16:colId xmlns:a16="http://schemas.microsoft.com/office/drawing/2014/main" val="4167672363"/>
                    </a:ext>
                  </a:extLst>
                </a:gridCol>
              </a:tblGrid>
              <a:tr h="2092368">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STT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60045" algn="l"/>
                        </a:tabLst>
                      </a:pPr>
                      <a:r>
                        <a:rPr lang="en-US" sz="3200" dirty="0" err="1">
                          <a:effectLst/>
                          <a:latin typeface="Times New Roman" panose="02020603050405020304" pitchFamily="18" charset="0"/>
                          <a:cs typeface="Times New Roman" panose="02020603050405020304" pitchFamily="18" charset="0"/>
                        </a:rPr>
                        <a:t>Tên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đơn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vị</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Thời gian tập huấn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Số lượng người tham gia</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Số lượng người đăng ký tài khoản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32656412"/>
                  </a:ext>
                </a:extLst>
              </a:tr>
              <a:tr h="1011561">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Huyện Mường Tè</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09/05/2022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27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13</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710084"/>
                  </a:ext>
                </a:extLst>
              </a:tr>
              <a:tr h="1011561">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Huyện Phong Thổ</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12/05/2022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26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1740462"/>
                  </a:ext>
                </a:extLst>
              </a:tr>
              <a:tr h="1011561">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3</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Huyện Nậm Nhùn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13/05/2022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22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11</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8283619"/>
                  </a:ext>
                </a:extLst>
              </a:tr>
              <a:tr h="1011561">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4</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Huyện Tam Đường</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18/05/2022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28</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14</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2324123"/>
                  </a:ext>
                </a:extLst>
              </a:tr>
              <a:tr h="1011561">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5</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Huyện Than Uyên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09/06/2022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26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300472"/>
                  </a:ext>
                </a:extLst>
              </a:tr>
              <a:tr h="1011561">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Huyện Tân Uyên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10/06/2022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26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11</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7522921"/>
                  </a:ext>
                </a:extLst>
              </a:tr>
              <a:tr h="1011561">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Huyện Sìn Hồ</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13/06/2022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dirty="0">
                          <a:effectLst/>
                          <a:latin typeface="Times New Roman" panose="02020603050405020304" pitchFamily="18" charset="0"/>
                          <a:cs typeface="Times New Roman" panose="02020603050405020304" pitchFamily="18" charset="0"/>
                        </a:rPr>
                        <a:t>20</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18</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96032032"/>
                  </a:ext>
                </a:extLst>
              </a:tr>
              <a:tr h="1011561">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8</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Thành phố Lai Châu</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15/06/2022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22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10</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0713203"/>
                  </a:ext>
                </a:extLst>
              </a:tr>
              <a:tr h="1011561">
                <a:tc>
                  <a:txBody>
                    <a:bodyPr/>
                    <a:lstStyle/>
                    <a:p>
                      <a:pPr marL="0" marR="0" algn="ctr">
                        <a:lnSpc>
                          <a:spcPct val="115000"/>
                        </a:lnSpc>
                        <a:spcBef>
                          <a:spcPts val="0"/>
                        </a:spcBef>
                        <a:spcAft>
                          <a:spcPts val="0"/>
                        </a:spcAft>
                        <a:tabLst>
                          <a:tab pos="360045" algn="l"/>
                        </a:tabLst>
                      </a:pPr>
                      <a:r>
                        <a:rPr lang="en-US" sz="3200">
                          <a:effectLst/>
                          <a:latin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tabLst>
                          <a:tab pos="360045" algn="l"/>
                        </a:tabLst>
                      </a:pPr>
                      <a:r>
                        <a:rPr lang="en-US" sz="3200" b="1">
                          <a:effectLst/>
                          <a:latin typeface="Times New Roman" panose="02020603050405020304" pitchFamily="18" charset="0"/>
                          <a:cs typeface="Times New Roman" panose="02020603050405020304" pitchFamily="18" charset="0"/>
                        </a:rPr>
                        <a:t>Tổng cộng:</a:t>
                      </a:r>
                      <a:endParaRPr lang="en-US" sz="3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b="1">
                          <a:effectLst/>
                          <a:latin typeface="Times New Roman" panose="02020603050405020304" pitchFamily="18" charset="0"/>
                          <a:cs typeface="Times New Roman" panose="02020603050405020304" pitchFamily="18" charset="0"/>
                        </a:rPr>
                        <a:t> </a:t>
                      </a:r>
                      <a:endParaRPr lang="en-US" sz="3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b="1">
                          <a:effectLst/>
                          <a:latin typeface="Times New Roman" panose="02020603050405020304" pitchFamily="18" charset="0"/>
                          <a:cs typeface="Times New Roman" panose="02020603050405020304" pitchFamily="18" charset="0"/>
                        </a:rPr>
                        <a:t>197</a:t>
                      </a:r>
                      <a:endParaRPr lang="en-US" sz="3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tabLst>
                          <a:tab pos="360045" algn="l"/>
                        </a:tabLst>
                      </a:pPr>
                      <a:r>
                        <a:rPr lang="en-US" sz="3200" b="1" dirty="0">
                          <a:effectLst/>
                          <a:latin typeface="Times New Roman" panose="02020603050405020304" pitchFamily="18" charset="0"/>
                          <a:cs typeface="Times New Roman" panose="02020603050405020304" pitchFamily="18" charset="0"/>
                        </a:rPr>
                        <a:t>110</a:t>
                      </a:r>
                      <a:endParaRPr lang="en-US" sz="3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0027718"/>
                  </a:ext>
                </a:extLst>
              </a:tr>
            </a:tbl>
          </a:graphicData>
        </a:graphic>
      </p:graphicFrame>
      <p:pic>
        <p:nvPicPr>
          <p:cNvPr id="14" name="Picture 13">
            <a:extLst>
              <a:ext uri="{FF2B5EF4-FFF2-40B4-BE49-F238E27FC236}">
                <a16:creationId xmlns:a16="http://schemas.microsoft.com/office/drawing/2014/main" id="{A97EAACB-5B77-420A-A7C6-9843CC1AF132}"/>
              </a:ext>
            </a:extLst>
          </p:cNvPr>
          <p:cNvPicPr>
            <a:picLocks noChangeAspect="1"/>
          </p:cNvPicPr>
          <p:nvPr/>
        </p:nvPicPr>
        <p:blipFill>
          <a:blip r:embed="rId3"/>
          <a:stretch>
            <a:fillRect/>
          </a:stretch>
        </p:blipFill>
        <p:spPr>
          <a:xfrm>
            <a:off x="13094677" y="3105859"/>
            <a:ext cx="10937631" cy="9015803"/>
          </a:xfrm>
          <a:prstGeom prst="rect">
            <a:avLst/>
          </a:prstGeom>
        </p:spPr>
      </p:pic>
    </p:spTree>
    <p:extLst>
      <p:ext uri="{BB962C8B-B14F-4D97-AF65-F5344CB8AC3E}">
        <p14:creationId xmlns:p14="http://schemas.microsoft.com/office/powerpoint/2010/main" val="415696346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F4DB92F-FDF5-40A3-9E65-677D1ADFE4EF}"/>
              </a:ext>
            </a:extLst>
          </p:cNvPr>
          <p:cNvSpPr/>
          <p:nvPr/>
        </p:nvSpPr>
        <p:spPr>
          <a:xfrm>
            <a:off x="8927918" y="10084712"/>
            <a:ext cx="2009117" cy="167863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defTabSz="1828343">
              <a:defRPr/>
            </a:pPr>
            <a:endParaRPr lang="en-US" sz="7196">
              <a:solidFill>
                <a:prstClr val="black"/>
              </a:solidFill>
              <a:latin typeface="Calibri" panose="020F0502020204030204"/>
            </a:endParaRPr>
          </a:p>
        </p:txBody>
      </p:sp>
      <p:sp>
        <p:nvSpPr>
          <p:cNvPr id="16" name="Rectangle 15">
            <a:extLst>
              <a:ext uri="{FF2B5EF4-FFF2-40B4-BE49-F238E27FC236}">
                <a16:creationId xmlns:a16="http://schemas.microsoft.com/office/drawing/2014/main" id="{ED31D7A9-EEA4-4CE1-AB0D-2071BAF1C3BA}"/>
              </a:ext>
            </a:extLst>
          </p:cNvPr>
          <p:cNvSpPr/>
          <p:nvPr/>
        </p:nvSpPr>
        <p:spPr>
          <a:xfrm>
            <a:off x="9991056" y="5580374"/>
            <a:ext cx="1063135" cy="83931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defTabSz="1828343">
              <a:defRPr/>
            </a:pPr>
            <a:endParaRPr lang="en-US" sz="7196">
              <a:solidFill>
                <a:prstClr val="black"/>
              </a:solidFill>
              <a:latin typeface="Calibri" panose="020F0502020204030204"/>
            </a:endParaRPr>
          </a:p>
        </p:txBody>
      </p:sp>
      <p:sp>
        <p:nvSpPr>
          <p:cNvPr id="9" name="Rectangle 8">
            <a:extLst>
              <a:ext uri="{FF2B5EF4-FFF2-40B4-BE49-F238E27FC236}">
                <a16:creationId xmlns:a16="http://schemas.microsoft.com/office/drawing/2014/main" id="{B46AB5E6-8A9D-4C30-A6FF-C9F3AD5B9C80}"/>
              </a:ext>
            </a:extLst>
          </p:cNvPr>
          <p:cNvSpPr/>
          <p:nvPr/>
        </p:nvSpPr>
        <p:spPr>
          <a:xfrm>
            <a:off x="305498" y="276075"/>
            <a:ext cx="16532831" cy="109256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5500" b="1" dirty="0" err="1">
                <a:solidFill>
                  <a:schemeClr val="accent1"/>
                </a:solidFill>
                <a:latin typeface="Times New Roman" panose="02020603050405020304" pitchFamily="18" charset="0"/>
                <a:cs typeface="Times New Roman" panose="02020603050405020304" pitchFamily="18" charset="0"/>
              </a:rPr>
              <a:t>Khó</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khăn</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khi</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triển</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khai</a:t>
            </a:r>
            <a:endParaRPr lang="en-US" sz="5500" b="1" dirty="0">
              <a:solidFill>
                <a:schemeClr val="accent1"/>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AE0086CA-51EE-404C-88CA-AE7DE5D9026D}"/>
              </a:ext>
            </a:extLst>
          </p:cNvPr>
          <p:cNvSpPr txBox="1"/>
          <p:nvPr/>
        </p:nvSpPr>
        <p:spPr>
          <a:xfrm>
            <a:off x="8752072" y="2997599"/>
            <a:ext cx="14125695" cy="8928278"/>
          </a:xfrm>
          <a:prstGeom prst="rect">
            <a:avLst/>
          </a:prstGeom>
          <a:noFill/>
        </p:spPr>
        <p:txBody>
          <a:bodyPr wrap="square">
            <a:spAutoFit/>
          </a:bodyPr>
          <a:lstStyle/>
          <a:p>
            <a:pPr marL="0" marR="0" indent="450215" algn="just">
              <a:lnSpc>
                <a:spcPct val="115000"/>
              </a:lnSpc>
              <a:spcBef>
                <a:spcPts val="600"/>
              </a:spcBef>
              <a:spcAft>
                <a:spcPts val="0"/>
              </a:spcAft>
            </a:pPr>
            <a:r>
              <a:rPr lang="en-US" sz="5500" b="1" dirty="0">
                <a:solidFill>
                  <a:srgbClr val="0070C0"/>
                </a:solidFill>
                <a:effectLst/>
                <a:latin typeface="Times New Roman" panose="02020603050405020304" pitchFamily="18" charset="0"/>
                <a:ea typeface="Calibri" panose="020F0502020204030204" pitchFamily="34" charset="0"/>
              </a:rPr>
              <a:t>Lai </a:t>
            </a:r>
            <a:r>
              <a:rPr lang="en-US" sz="5500" b="1" dirty="0" err="1">
                <a:solidFill>
                  <a:srgbClr val="0070C0"/>
                </a:solidFill>
                <a:effectLst/>
                <a:latin typeface="Times New Roman" panose="02020603050405020304" pitchFamily="18" charset="0"/>
                <a:ea typeface="Calibri" panose="020F0502020204030204" pitchFamily="34" charset="0"/>
              </a:rPr>
              <a:t>Châu</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là</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địa</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bàn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miền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núi</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đi</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lại</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khó</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khăn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các</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chủ</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thể</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nằm</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rải</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rác</a:t>
            </a:r>
            <a:r>
              <a:rPr lang="en-US" sz="5500" b="1" dirty="0">
                <a:solidFill>
                  <a:srgbClr val="0070C0"/>
                </a:solidFill>
                <a:effectLst/>
                <a:latin typeface="Times New Roman" panose="02020603050405020304" pitchFamily="18" charset="0"/>
                <a:ea typeface="Calibri" panose="020F0502020204030204" pitchFamily="34" charset="0"/>
              </a:rPr>
              <a:t>.</a:t>
            </a:r>
          </a:p>
          <a:p>
            <a:pPr marL="0" marR="0" indent="450215" algn="just">
              <a:lnSpc>
                <a:spcPct val="115000"/>
              </a:lnSpc>
              <a:spcBef>
                <a:spcPts val="600"/>
              </a:spcBef>
              <a:spcAft>
                <a:spcPts val="600"/>
              </a:spcAft>
            </a:pPr>
            <a:r>
              <a:rPr lang="en-US" sz="5500" b="1" dirty="0" err="1">
                <a:solidFill>
                  <a:srgbClr val="0070C0"/>
                </a:solidFill>
                <a:effectLst/>
                <a:latin typeface="Times New Roman" panose="02020603050405020304" pitchFamily="18" charset="0"/>
                <a:ea typeface="Calibri" panose="020F0502020204030204" pitchFamily="34" charset="0"/>
              </a:rPr>
              <a:t>Người</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dân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trình</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độ</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dân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trí</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còn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hạn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chế</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không</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có</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mạng</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tài</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khoản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ngân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hàng</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điện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thoại</a:t>
            </a:r>
            <a:r>
              <a:rPr lang="en-US" sz="5500" b="1" dirty="0">
                <a:solidFill>
                  <a:srgbClr val="0070C0"/>
                </a:solidFill>
                <a:effectLst/>
                <a:latin typeface="Times New Roman" panose="02020603050405020304" pitchFamily="18" charset="0"/>
                <a:ea typeface="Calibri" panose="020F0502020204030204" pitchFamily="34" charset="0"/>
              </a:rPr>
              <a:t> Smartphone </a:t>
            </a:r>
            <a:r>
              <a:rPr lang="en-US" sz="5500" b="1" dirty="0" err="1">
                <a:solidFill>
                  <a:srgbClr val="0070C0"/>
                </a:solidFill>
                <a:effectLst/>
                <a:latin typeface="Times New Roman" panose="02020603050405020304" pitchFamily="18" charset="0"/>
                <a:ea typeface="Calibri" panose="020F0502020204030204" pitchFamily="34" charset="0"/>
              </a:rPr>
              <a:t>rất</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ít</a:t>
            </a:r>
            <a:r>
              <a:rPr lang="en-US" sz="5500" b="1" dirty="0">
                <a:solidFill>
                  <a:srgbClr val="0070C0"/>
                </a:solidFill>
                <a:effectLst/>
                <a:latin typeface="Times New Roman" panose="02020603050405020304" pitchFamily="18" charset="0"/>
                <a:ea typeface="Calibri" panose="020F0502020204030204" pitchFamily="34" charset="0"/>
              </a:rPr>
              <a:t>.</a:t>
            </a:r>
          </a:p>
          <a:p>
            <a:pPr marL="0" marR="0" indent="450215" algn="just">
              <a:lnSpc>
                <a:spcPct val="115000"/>
              </a:lnSpc>
              <a:spcBef>
                <a:spcPts val="0"/>
              </a:spcBef>
              <a:spcAft>
                <a:spcPts val="0"/>
              </a:spcAft>
            </a:pPr>
            <a:r>
              <a:rPr lang="en-US" sz="5500" b="1" dirty="0" err="1">
                <a:solidFill>
                  <a:srgbClr val="0070C0"/>
                </a:solidFill>
                <a:effectLst/>
                <a:latin typeface="Times New Roman" panose="02020603050405020304" pitchFamily="18" charset="0"/>
                <a:ea typeface="Calibri" panose="020F0502020204030204" pitchFamily="34" charset="0"/>
              </a:rPr>
              <a:t>Người</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dân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chưa</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có</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nhiều</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Sản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phẩm</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để</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đưa</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lên</a:t>
            </a:r>
            <a:r>
              <a:rPr lang="en-US" sz="5500" b="1" dirty="0">
                <a:solidFill>
                  <a:srgbClr val="0070C0"/>
                </a:solidFill>
                <a:effectLst/>
                <a:latin typeface="Times New Roman" panose="02020603050405020304" pitchFamily="18" charset="0"/>
                <a:ea typeface="Calibri" panose="020F0502020204030204" pitchFamily="34" charset="0"/>
              </a:rPr>
              <a:t> </a:t>
            </a:r>
            <a:r>
              <a:rPr lang="en-US" sz="5500" b="1" dirty="0" err="1">
                <a:solidFill>
                  <a:srgbClr val="0070C0"/>
                </a:solidFill>
                <a:effectLst/>
                <a:latin typeface="Times New Roman" panose="02020603050405020304" pitchFamily="18" charset="0"/>
                <a:ea typeface="Calibri" panose="020F0502020204030204" pitchFamily="34" charset="0"/>
              </a:rPr>
              <a:t>sàn</a:t>
            </a:r>
            <a:r>
              <a:rPr lang="en-US" sz="5500" b="1" dirty="0">
                <a:solidFill>
                  <a:srgbClr val="0070C0"/>
                </a:solidFill>
                <a:effectLst/>
                <a:latin typeface="Times New Roman" panose="02020603050405020304" pitchFamily="18" charset="0"/>
                <a:ea typeface="Calibri" panose="020F0502020204030204" pitchFamily="34" charset="0"/>
              </a:rPr>
              <a:t>. </a:t>
            </a:r>
          </a:p>
          <a:p>
            <a:pPr marL="0" marR="0" indent="450215" algn="just">
              <a:lnSpc>
                <a:spcPct val="115000"/>
              </a:lnSpc>
              <a:spcBef>
                <a:spcPts val="0"/>
              </a:spcBef>
              <a:spcAft>
                <a:spcPts val="0"/>
              </a:spcAft>
            </a:pPr>
            <a:r>
              <a:rPr lang="en-US" sz="5500" b="1" spc="-20" dirty="0" err="1">
                <a:solidFill>
                  <a:srgbClr val="0070C0"/>
                </a:solidFill>
                <a:effectLst/>
                <a:latin typeface="Times New Roman" panose="02020603050405020304" pitchFamily="18" charset="0"/>
                <a:ea typeface="Calibri" panose="020F0502020204030204" pitchFamily="34" charset="0"/>
              </a:rPr>
              <a:t>Kinh</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phí</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dành</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cho</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công</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tác</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đào</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tạo</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tập</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huấn</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của</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Hội</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nông</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dân</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tỉnh</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còn</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hạn</a:t>
            </a:r>
            <a:r>
              <a:rPr lang="en-US" sz="5500" b="1" spc="-20" dirty="0">
                <a:solidFill>
                  <a:srgbClr val="0070C0"/>
                </a:solidFill>
                <a:effectLst/>
                <a:latin typeface="Times New Roman" panose="02020603050405020304" pitchFamily="18" charset="0"/>
                <a:ea typeface="Calibri" panose="020F0502020204030204" pitchFamily="34" charset="0"/>
              </a:rPr>
              <a:t> </a:t>
            </a:r>
            <a:r>
              <a:rPr lang="en-US" sz="5500" b="1" spc="-20" dirty="0" err="1">
                <a:solidFill>
                  <a:srgbClr val="0070C0"/>
                </a:solidFill>
                <a:effectLst/>
                <a:latin typeface="Times New Roman" panose="02020603050405020304" pitchFamily="18" charset="0"/>
                <a:ea typeface="Calibri" panose="020F0502020204030204" pitchFamily="34" charset="0"/>
              </a:rPr>
              <a:t>chế</a:t>
            </a:r>
            <a:r>
              <a:rPr lang="en-US" sz="5500" b="1" spc="-20" dirty="0">
                <a:solidFill>
                  <a:srgbClr val="0070C0"/>
                </a:solidFill>
                <a:effectLst/>
                <a:latin typeface="Times New Roman" panose="02020603050405020304" pitchFamily="18" charset="0"/>
                <a:ea typeface="Calibri" panose="020F0502020204030204" pitchFamily="34" charset="0"/>
              </a:rPr>
              <a:t>.</a:t>
            </a:r>
            <a:endParaRPr lang="en-US" sz="5500" b="1" dirty="0">
              <a:solidFill>
                <a:srgbClr val="0070C0"/>
              </a:solidFill>
              <a:effectLst/>
              <a:latin typeface="Times New Roman" panose="02020603050405020304" pitchFamily="18" charset="0"/>
              <a:ea typeface="Calibri" panose="020F0502020204030204" pitchFamily="34" charset="0"/>
            </a:endParaRPr>
          </a:p>
        </p:txBody>
      </p:sp>
      <p:pic>
        <p:nvPicPr>
          <p:cNvPr id="2050" name="Picture 2" descr="Kết quả hình ảnh cho vượt qua khó khăn trong kinh doanh">
            <a:extLst>
              <a:ext uri="{FF2B5EF4-FFF2-40B4-BE49-F238E27FC236}">
                <a16:creationId xmlns:a16="http://schemas.microsoft.com/office/drawing/2014/main" id="{219B330F-BDAF-4FE3-8BD6-FB53BE49AA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947" y="2321169"/>
            <a:ext cx="7722821" cy="10281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415205"/>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F4DB92F-FDF5-40A3-9E65-677D1ADFE4EF}"/>
              </a:ext>
            </a:extLst>
          </p:cNvPr>
          <p:cNvSpPr/>
          <p:nvPr/>
        </p:nvSpPr>
        <p:spPr>
          <a:xfrm>
            <a:off x="8927918" y="10084712"/>
            <a:ext cx="2009117" cy="167863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defTabSz="1828343">
              <a:defRPr/>
            </a:pPr>
            <a:endParaRPr lang="en-US" sz="7196">
              <a:solidFill>
                <a:prstClr val="black"/>
              </a:solidFill>
              <a:latin typeface="Calibri" panose="020F0502020204030204"/>
            </a:endParaRPr>
          </a:p>
        </p:txBody>
      </p:sp>
      <p:sp>
        <p:nvSpPr>
          <p:cNvPr id="16" name="Rectangle 15">
            <a:extLst>
              <a:ext uri="{FF2B5EF4-FFF2-40B4-BE49-F238E27FC236}">
                <a16:creationId xmlns:a16="http://schemas.microsoft.com/office/drawing/2014/main" id="{ED31D7A9-EEA4-4CE1-AB0D-2071BAF1C3BA}"/>
              </a:ext>
            </a:extLst>
          </p:cNvPr>
          <p:cNvSpPr/>
          <p:nvPr/>
        </p:nvSpPr>
        <p:spPr>
          <a:xfrm>
            <a:off x="9991056" y="5580374"/>
            <a:ext cx="1063135" cy="83931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defTabSz="1828343">
              <a:defRPr/>
            </a:pPr>
            <a:endParaRPr lang="en-US" sz="7196">
              <a:solidFill>
                <a:prstClr val="black"/>
              </a:solidFill>
              <a:latin typeface="Calibri" panose="020F0502020204030204"/>
            </a:endParaRPr>
          </a:p>
        </p:txBody>
      </p:sp>
      <p:sp>
        <p:nvSpPr>
          <p:cNvPr id="9" name="Rectangle 8">
            <a:extLst>
              <a:ext uri="{FF2B5EF4-FFF2-40B4-BE49-F238E27FC236}">
                <a16:creationId xmlns:a16="http://schemas.microsoft.com/office/drawing/2014/main" id="{B46AB5E6-8A9D-4C30-A6FF-C9F3AD5B9C80}"/>
              </a:ext>
            </a:extLst>
          </p:cNvPr>
          <p:cNvSpPr/>
          <p:nvPr/>
        </p:nvSpPr>
        <p:spPr>
          <a:xfrm>
            <a:off x="305498" y="276075"/>
            <a:ext cx="16532831" cy="109256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5500" b="1" dirty="0" err="1">
                <a:solidFill>
                  <a:schemeClr val="accent1"/>
                </a:solidFill>
                <a:latin typeface="Times New Roman" panose="02020603050405020304" pitchFamily="18" charset="0"/>
                <a:cs typeface="Times New Roman" panose="02020603050405020304" pitchFamily="18" charset="0"/>
              </a:rPr>
              <a:t>Kiến</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nghị</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đề</a:t>
            </a:r>
            <a:r>
              <a:rPr lang="en-US" sz="5500" b="1" dirty="0">
                <a:solidFill>
                  <a:schemeClr val="accent1"/>
                </a:solidFill>
                <a:latin typeface="Times New Roman" panose="02020603050405020304" pitchFamily="18" charset="0"/>
                <a:cs typeface="Times New Roman" panose="02020603050405020304" pitchFamily="18" charset="0"/>
              </a:rPr>
              <a:t> </a:t>
            </a:r>
            <a:r>
              <a:rPr lang="en-US" sz="5500" b="1" dirty="0" err="1">
                <a:solidFill>
                  <a:schemeClr val="accent1"/>
                </a:solidFill>
                <a:latin typeface="Times New Roman" panose="02020603050405020304" pitchFamily="18" charset="0"/>
                <a:cs typeface="Times New Roman" panose="02020603050405020304" pitchFamily="18" charset="0"/>
              </a:rPr>
              <a:t>xuất</a:t>
            </a:r>
            <a:endParaRPr lang="en-US" sz="5500" b="1" dirty="0">
              <a:solidFill>
                <a:schemeClr val="accent1"/>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AE0086CA-51EE-404C-88CA-AE7DE5D9026D}"/>
              </a:ext>
            </a:extLst>
          </p:cNvPr>
          <p:cNvSpPr txBox="1"/>
          <p:nvPr/>
        </p:nvSpPr>
        <p:spPr>
          <a:xfrm>
            <a:off x="305498" y="3462532"/>
            <a:ext cx="15233343" cy="7893636"/>
          </a:xfrm>
          <a:prstGeom prst="rect">
            <a:avLst/>
          </a:prstGeom>
          <a:noFill/>
        </p:spPr>
        <p:txBody>
          <a:bodyPr wrap="square">
            <a:spAutoFit/>
          </a:bodyPr>
          <a:lstStyle/>
          <a:p>
            <a:pPr marL="0" marR="0" indent="450215" algn="just">
              <a:lnSpc>
                <a:spcPct val="115000"/>
              </a:lnSpc>
              <a:spcBef>
                <a:spcPts val="600"/>
              </a:spcBef>
              <a:spcAft>
                <a:spcPts val="600"/>
              </a:spcAft>
              <a:tabLst>
                <a:tab pos="2857500" algn="l"/>
                <a:tab pos="5486400" algn="l"/>
              </a:tabLst>
            </a:pPr>
            <a:r>
              <a:rPr lang="en-US" sz="4400" b="1" dirty="0" err="1">
                <a:solidFill>
                  <a:srgbClr val="0070C0"/>
                </a:solidFill>
                <a:effectLst/>
                <a:latin typeface="Times New Roman" panose="02020603050405020304" pitchFamily="18" charset="0"/>
                <a:ea typeface="Calibri" panose="020F0502020204030204" pitchFamily="34" charset="0"/>
              </a:rPr>
              <a:t>Bưu</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điện</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tỉnh</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rất</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mong</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nhận</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được</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sự</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phối</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hợp</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tạo</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điều</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kiện</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của</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Sở</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Thông</a:t>
            </a:r>
            <a:r>
              <a:rPr lang="en-US" sz="4400" b="1" dirty="0">
                <a:solidFill>
                  <a:srgbClr val="0070C0"/>
                </a:solidFill>
                <a:effectLst/>
                <a:latin typeface="Times New Roman" panose="02020603050405020304" pitchFamily="18" charset="0"/>
                <a:ea typeface="Calibri" panose="020F0502020204030204" pitchFamily="34" charset="0"/>
              </a:rPr>
              <a:t> tin </a:t>
            </a:r>
            <a:r>
              <a:rPr lang="en-US" sz="4400" b="1" dirty="0" err="1">
                <a:solidFill>
                  <a:srgbClr val="0070C0"/>
                </a:solidFill>
                <a:effectLst/>
                <a:latin typeface="Times New Roman" panose="02020603050405020304" pitchFamily="18" charset="0"/>
                <a:ea typeface="Calibri" panose="020F0502020204030204" pitchFamily="34" charset="0"/>
              </a:rPr>
              <a:t>và</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Truyền</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thông</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tỉnh</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Sở</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Công</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thương</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Sở</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Nông</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nghiệp</a:t>
            </a:r>
            <a:r>
              <a:rPr lang="en-US" sz="4400" b="1" dirty="0">
                <a:solidFill>
                  <a:srgbClr val="0070C0"/>
                </a:solidFill>
                <a:effectLst/>
                <a:latin typeface="Times New Roman" panose="02020603050405020304" pitchFamily="18" charset="0"/>
                <a:ea typeface="Calibri" panose="020F0502020204030204" pitchFamily="34" charset="0"/>
              </a:rPr>
              <a:t> &amp; PTNT </a:t>
            </a:r>
            <a:r>
              <a:rPr lang="vi-VN" sz="4400" b="1" dirty="0">
                <a:solidFill>
                  <a:srgbClr val="0070C0"/>
                </a:solidFill>
                <a:effectLst/>
                <a:latin typeface="Times New Roman" panose="02020603050405020304" pitchFamily="18" charset="0"/>
                <a:ea typeface="Calibri" panose="020F0502020204030204" pitchFamily="34" charset="0"/>
              </a:rPr>
              <a:t>trong việc cùng chung tay thực hiện nhằm giúp các hộ sản xuất kinh doanh, các hợp tác xã, các mô hình thanh niên nông thôn khởi nghiệp tại địa phương có sản lượng nông sản lớn được nhiều người biết đến trong quá trình đưa sản phẩm vươn xa ra khỏi tỉnh nhà.</a:t>
            </a:r>
            <a:endParaRPr lang="en-US" sz="4400" b="1" dirty="0">
              <a:solidFill>
                <a:srgbClr val="0070C0"/>
              </a:solidFill>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0"/>
              </a:spcAft>
              <a:tabLst>
                <a:tab pos="450215" algn="l"/>
              </a:tabLst>
            </a:pPr>
            <a:r>
              <a:rPr lang="en-US" sz="4400" b="1" dirty="0">
                <a:solidFill>
                  <a:srgbClr val="0070C0"/>
                </a:solidFill>
                <a:effectLst/>
                <a:latin typeface="Times New Roman" panose="02020603050405020304" pitchFamily="18" charset="0"/>
                <a:ea typeface="Calibri" panose="020F0502020204030204" pitchFamily="34" charset="0"/>
              </a:rPr>
              <a:t>           - </a:t>
            </a:r>
            <a:r>
              <a:rPr lang="en-US" sz="4400" b="1" dirty="0" err="1">
                <a:solidFill>
                  <a:srgbClr val="0070C0"/>
                </a:solidFill>
                <a:effectLst/>
                <a:latin typeface="Times New Roman" panose="02020603050405020304" pitchFamily="18" charset="0"/>
                <a:ea typeface="Calibri" panose="020F0502020204030204" pitchFamily="34" charset="0"/>
              </a:rPr>
              <a:t>Phối</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hợp</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với</a:t>
            </a:r>
            <a:r>
              <a:rPr lang="en-US" sz="4400" b="1" dirty="0">
                <a:solidFill>
                  <a:srgbClr val="0070C0"/>
                </a:solidFill>
                <a:effectLst/>
                <a:latin typeface="Times New Roman" panose="02020603050405020304" pitchFamily="18" charset="0"/>
                <a:ea typeface="Calibri" panose="020F0502020204030204" pitchFamily="34" charset="0"/>
              </a:rPr>
              <a:t> UBND </a:t>
            </a:r>
            <a:r>
              <a:rPr lang="en-US" sz="4400" b="1" dirty="0" err="1">
                <a:solidFill>
                  <a:srgbClr val="0070C0"/>
                </a:solidFill>
                <a:effectLst/>
                <a:latin typeface="Times New Roman" panose="02020603050405020304" pitchFamily="18" charset="0"/>
                <a:ea typeface="Calibri" panose="020F0502020204030204" pitchFamily="34" charset="0"/>
              </a:rPr>
              <a:t>các</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cấp</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thực</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hiện</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khảo</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sát</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tìm</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hiểu</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đặc</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tính</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sản</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phẩm</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lựa</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chọn</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hộ</a:t>
            </a:r>
            <a:r>
              <a:rPr lang="en-US" sz="4400" b="1" dirty="0">
                <a:solidFill>
                  <a:srgbClr val="0070C0"/>
                </a:solidFill>
                <a:effectLst/>
                <a:latin typeface="Times New Roman" panose="02020603050405020304" pitchFamily="18" charset="0"/>
                <a:ea typeface="Calibri" panose="020F0502020204030204" pitchFamily="34" charset="0"/>
              </a:rPr>
              <a:t> SXNN, HTX </a:t>
            </a:r>
            <a:r>
              <a:rPr lang="en-US" sz="4400" b="1" dirty="0" err="1">
                <a:solidFill>
                  <a:srgbClr val="0070C0"/>
                </a:solidFill>
                <a:effectLst/>
                <a:latin typeface="Times New Roman" panose="02020603050405020304" pitchFamily="18" charset="0"/>
                <a:ea typeface="Calibri" panose="020F0502020204030204" pitchFamily="34" charset="0"/>
              </a:rPr>
              <a:t>có</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sản</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phẩm</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đảm</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bảo</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chất</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lượng</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đưa</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lên</a:t>
            </a:r>
            <a:r>
              <a:rPr lang="en-US" sz="4400" b="1" dirty="0">
                <a:solidFill>
                  <a:srgbClr val="0070C0"/>
                </a:solidFill>
                <a:effectLst/>
                <a:latin typeface="Times New Roman" panose="02020603050405020304" pitchFamily="18" charset="0"/>
                <a:ea typeface="Calibri" panose="020F0502020204030204" pitchFamily="34" charset="0"/>
              </a:rPr>
              <a:t> </a:t>
            </a:r>
            <a:r>
              <a:rPr lang="en-US" sz="4400" b="1" dirty="0" err="1">
                <a:solidFill>
                  <a:srgbClr val="0070C0"/>
                </a:solidFill>
                <a:effectLst/>
                <a:latin typeface="Times New Roman" panose="02020603050405020304" pitchFamily="18" charset="0"/>
                <a:ea typeface="Calibri" panose="020F0502020204030204" pitchFamily="34" charset="0"/>
              </a:rPr>
              <a:t>sàn</a:t>
            </a:r>
            <a:r>
              <a:rPr lang="en-US" sz="4400" b="1" dirty="0">
                <a:solidFill>
                  <a:srgbClr val="0070C0"/>
                </a:solidFill>
                <a:effectLst/>
                <a:latin typeface="Times New Roman" panose="02020603050405020304" pitchFamily="18" charset="0"/>
                <a:ea typeface="Calibri" panose="020F0502020204030204" pitchFamily="34" charset="0"/>
              </a:rPr>
              <a:t>.</a:t>
            </a:r>
          </a:p>
        </p:txBody>
      </p:sp>
      <p:pic>
        <p:nvPicPr>
          <p:cNvPr id="3074" name="Picture 2" descr="KBNN Việt Nam đã trao tặng nhiều thiết bị tin học hỗ trợ KBQG Lào. Nguồn: internet">
            <a:extLst>
              <a:ext uri="{FF2B5EF4-FFF2-40B4-BE49-F238E27FC236}">
                <a16:creationId xmlns:a16="http://schemas.microsoft.com/office/drawing/2014/main" id="{470FD0B9-E273-4A38-B9C1-D25E88C5A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75392" y="2087439"/>
            <a:ext cx="7824056" cy="1064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100443"/>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61F355FD-A69F-4920-9334-B3B0CA21FA19}"/>
              </a:ext>
            </a:extLst>
          </p:cNvPr>
          <p:cNvSpPr txBox="1"/>
          <p:nvPr/>
        </p:nvSpPr>
        <p:spPr>
          <a:xfrm>
            <a:off x="4498909" y="5610014"/>
            <a:ext cx="19392559" cy="1569340"/>
          </a:xfrm>
          <a:prstGeom prst="rect">
            <a:avLst/>
          </a:prstGeom>
          <a:noFill/>
        </p:spPr>
        <p:txBody>
          <a:bodyPr wrap="square" rtlCol="0">
            <a:spAutoFit/>
          </a:bodyPr>
          <a:lstStyle/>
          <a:p>
            <a:pPr defTabSz="1828343">
              <a:defRPr/>
            </a:pPr>
            <a:r>
              <a:rPr lang="en-US" sz="9598" b="1">
                <a:solidFill>
                  <a:prstClr val="black"/>
                </a:solidFill>
                <a:latin typeface="Times New Roman" panose="02020603050405020304" pitchFamily="18" charset="0"/>
                <a:cs typeface="Times New Roman" panose="02020603050405020304" pitchFamily="18" charset="0"/>
              </a:rPr>
              <a:t>TRÂN TRỌNG CẢM ƠN</a:t>
            </a:r>
          </a:p>
        </p:txBody>
      </p:sp>
    </p:spTree>
    <p:extLst>
      <p:ext uri="{BB962C8B-B14F-4D97-AF65-F5344CB8AC3E}">
        <p14:creationId xmlns:p14="http://schemas.microsoft.com/office/powerpoint/2010/main" val="122971447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32560"/>
            <a:ext cx="9606154" cy="13761721"/>
          </a:xfrm>
          <a:prstGeom prst="rect">
            <a:avLst/>
          </a:prstGeom>
          <a:solidFill>
            <a:srgbClr val="384558">
              <a:alpha val="67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6" name="Group 25"/>
          <p:cNvGrpSpPr/>
          <p:nvPr/>
        </p:nvGrpSpPr>
        <p:grpSpPr>
          <a:xfrm>
            <a:off x="10571888" y="1878209"/>
            <a:ext cx="13805762" cy="4877311"/>
            <a:chOff x="10846208" y="4072769"/>
            <a:chExt cx="11734465" cy="4877311"/>
          </a:xfrm>
        </p:grpSpPr>
        <p:sp>
          <p:nvSpPr>
            <p:cNvPr id="27" name="Rectangle 26"/>
            <p:cNvSpPr/>
            <p:nvPr/>
          </p:nvSpPr>
          <p:spPr>
            <a:xfrm>
              <a:off x="11151695" y="4072769"/>
              <a:ext cx="11428978" cy="1631173"/>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spAutoFit/>
            </a:bodyPr>
            <a:lstStyle/>
            <a:p>
              <a:pPr>
                <a:tabLst>
                  <a:tab pos="338138" algn="l"/>
                </a:tabLst>
              </a:pPr>
              <a:r>
                <a:rPr lang="en-US" sz="9000" b="1" dirty="0">
                  <a:solidFill>
                    <a:schemeClr val="accent1"/>
                  </a:solidFill>
                  <a:latin typeface="Lato Light"/>
                  <a:cs typeface="Lato Light"/>
                </a:rPr>
                <a:t>BƯU ĐIỆN VIỆT NAM</a:t>
              </a:r>
            </a:p>
          </p:txBody>
        </p:sp>
        <p:sp>
          <p:nvSpPr>
            <p:cNvPr id="30" name="Rectangle 29"/>
            <p:cNvSpPr/>
            <p:nvPr/>
          </p:nvSpPr>
          <p:spPr>
            <a:xfrm>
              <a:off x="10846208" y="6026245"/>
              <a:ext cx="11734465" cy="2923835"/>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4000" i="1">
                  <a:solidFill>
                    <a:schemeClr val="accent3"/>
                  </a:solidFill>
                  <a:latin typeface="Lato Light"/>
                  <a:cs typeface="Lato Light"/>
                </a:rPr>
                <a:t>    </a:t>
              </a:r>
              <a:r>
                <a:rPr lang="vi-VN" sz="4000" i="1">
                  <a:solidFill>
                    <a:schemeClr val="accent3"/>
                  </a:solidFill>
                  <a:latin typeface="Lato Light"/>
                  <a:cs typeface="Lato Light"/>
                </a:rPr>
                <a:t>Số 5 Phạm Hùng, Mỹ Đình 2, Nam Từ Liêm, Hà Nội</a:t>
              </a:r>
              <a:r>
                <a:rPr lang="en-US" sz="4000" i="1">
                  <a:solidFill>
                    <a:schemeClr val="accent3"/>
                  </a:solidFill>
                  <a:latin typeface="Lato Light"/>
                  <a:cs typeface="Lato Light"/>
                </a:rPr>
                <a:t> </a:t>
              </a:r>
              <a:endParaRPr lang="vi-VN" sz="4000" i="1">
                <a:solidFill>
                  <a:schemeClr val="accent3"/>
                </a:solidFill>
                <a:latin typeface="Lato Light"/>
                <a:cs typeface="Lato Light"/>
              </a:endParaRPr>
            </a:p>
            <a:p>
              <a:pPr>
                <a:tabLst>
                  <a:tab pos="338138" algn="l"/>
                </a:tabLst>
              </a:pPr>
              <a:r>
                <a:rPr lang="en-US" sz="4000" i="1">
                  <a:solidFill>
                    <a:schemeClr val="accent3"/>
                  </a:solidFill>
                  <a:latin typeface="Lato Light"/>
                  <a:cs typeface="Lato Light"/>
                </a:rPr>
                <a:t>    </a:t>
              </a:r>
              <a:r>
                <a:rPr lang="vi-VN" sz="4000" i="1">
                  <a:solidFill>
                    <a:schemeClr val="accent3"/>
                  </a:solidFill>
                  <a:latin typeface="Lato Light"/>
                  <a:cs typeface="Lato Light"/>
                </a:rPr>
                <a:t>www.vnpost.vn</a:t>
              </a:r>
              <a:endParaRPr lang="en-US" sz="4000" i="1">
                <a:solidFill>
                  <a:schemeClr val="accent3"/>
                </a:solidFill>
                <a:latin typeface="Lato Light"/>
                <a:cs typeface="Lato Light"/>
              </a:endParaRPr>
            </a:p>
            <a:p>
              <a:pPr>
                <a:tabLst>
                  <a:tab pos="338138" algn="l"/>
                </a:tabLst>
              </a:pPr>
              <a:endParaRPr lang="vi-VN" sz="4000" i="1">
                <a:solidFill>
                  <a:schemeClr val="accent3"/>
                </a:solidFill>
                <a:latin typeface="Lato Light"/>
                <a:cs typeface="Lato Light"/>
              </a:endParaRPr>
            </a:p>
            <a:p>
              <a:pPr>
                <a:tabLst>
                  <a:tab pos="338138" algn="l"/>
                </a:tabLst>
              </a:pPr>
              <a:endParaRPr lang="en-US" sz="5400">
                <a:solidFill>
                  <a:schemeClr val="tx1"/>
                </a:solidFill>
                <a:latin typeface="Lato Light"/>
                <a:cs typeface="Lato Light"/>
              </a:endParaRPr>
            </a:p>
          </p:txBody>
        </p:sp>
        <p:sp>
          <p:nvSpPr>
            <p:cNvPr id="31" name="Rectangle 30"/>
            <p:cNvSpPr/>
            <p:nvPr/>
          </p:nvSpPr>
          <p:spPr>
            <a:xfrm flipV="1">
              <a:off x="11150825" y="7934058"/>
              <a:ext cx="3851547" cy="6972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 name="Picture Placeholder 3"/>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87" r="87"/>
          <a:stretch>
            <a:fillRect/>
          </a:stretch>
        </p:blipFill>
        <p:spPr/>
      </p:pic>
      <p:sp>
        <p:nvSpPr>
          <p:cNvPr id="9" name="Shape 142"/>
          <p:cNvSpPr/>
          <p:nvPr/>
        </p:nvSpPr>
        <p:spPr>
          <a:xfrm>
            <a:off x="10024172" y="6660091"/>
            <a:ext cx="2197482" cy="185100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8000">
                <a:solidFill>
                  <a:srgbClr val="3484C9"/>
                </a:solidFill>
                <a:latin typeface="+mj-lt"/>
                <a:ea typeface="+mj-ea"/>
                <a:cs typeface="+mj-cs"/>
                <a:sym typeface="Helvetica Neue UltraLight"/>
              </a:defRPr>
            </a:lvl1pPr>
          </a:lstStyle>
          <a:p>
            <a:pPr lvl="0" algn="ctr">
              <a:defRPr sz="1800">
                <a:solidFill>
                  <a:srgbClr val="000000"/>
                </a:solidFill>
              </a:defRPr>
            </a:pPr>
            <a:r>
              <a:rPr sz="8000">
                <a:solidFill>
                  <a:schemeClr val="accent1"/>
                </a:solidFill>
                <a:latin typeface="Lato Light"/>
                <a:cs typeface="Lato Light"/>
              </a:rPr>
              <a:t>01</a:t>
            </a:r>
          </a:p>
        </p:txBody>
      </p:sp>
      <p:sp>
        <p:nvSpPr>
          <p:cNvPr id="10" name="Subtitle 2"/>
          <p:cNvSpPr txBox="1">
            <a:spLocks/>
          </p:cNvSpPr>
          <p:nvPr/>
        </p:nvSpPr>
        <p:spPr>
          <a:xfrm>
            <a:off x="12053888" y="7055896"/>
            <a:ext cx="11180185" cy="977988"/>
          </a:xfrm>
          <a:prstGeom prst="rect">
            <a:avLst/>
          </a:prstGeom>
        </p:spPr>
        <p:txBody>
          <a:bodyPr vert="horz" wrap="square" lIns="182843" tIns="91422" rIns="182843" bIns="91422" rtlCol="0">
            <a:spAutoFit/>
          </a:bodyPr>
          <a:lstStyle>
            <a:lvl1pPr marL="0" indent="0" algn="l" defTabSz="1828434" rtl="0" eaLnBrk="1" latinLnBrk="0" hangingPunct="1">
              <a:lnSpc>
                <a:spcPct val="90000"/>
              </a:lnSpc>
              <a:spcBef>
                <a:spcPts val="2000"/>
              </a:spcBef>
              <a:buFont typeface="Arial" panose="020B0604020202020204" pitchFamily="34" charset="0"/>
              <a:buNone/>
              <a:defRPr lang="en-US" sz="4800" kern="1200" dirty="0" smtClean="0">
                <a:solidFill>
                  <a:schemeClr val="tx1"/>
                </a:solidFill>
                <a:effectLst/>
                <a:latin typeface="Lato Light"/>
                <a:ea typeface="+mn-ea"/>
                <a:cs typeface="Lato Light"/>
              </a:defRPr>
            </a:lvl1pPr>
            <a:lvl2pPr marL="914217" indent="0" algn="l" defTabSz="1828434" rtl="0" eaLnBrk="1" latinLnBrk="0" hangingPunct="1">
              <a:lnSpc>
                <a:spcPct val="90000"/>
              </a:lnSpc>
              <a:spcBef>
                <a:spcPts val="1000"/>
              </a:spcBef>
              <a:buFont typeface="Arial" panose="020B0604020202020204" pitchFamily="34" charset="0"/>
              <a:buNone/>
              <a:defRPr lang="en-US" sz="4000" kern="1200" dirty="0" smtClean="0">
                <a:solidFill>
                  <a:schemeClr val="tx1"/>
                </a:solidFill>
                <a:effectLst/>
                <a:latin typeface="Lato Light"/>
                <a:ea typeface="+mn-ea"/>
                <a:cs typeface="Lato Light"/>
              </a:defRPr>
            </a:lvl2pPr>
            <a:lvl3pPr marL="1828434" indent="0" algn="l" defTabSz="1828434" rtl="0" eaLnBrk="1" latinLnBrk="0" hangingPunct="1">
              <a:lnSpc>
                <a:spcPct val="90000"/>
              </a:lnSpc>
              <a:spcBef>
                <a:spcPts val="1000"/>
              </a:spcBef>
              <a:buFont typeface="Arial" panose="020B0604020202020204" pitchFamily="34" charset="0"/>
              <a:buNone/>
              <a:defRPr lang="en-US" sz="3600" kern="1200" dirty="0" smtClean="0">
                <a:solidFill>
                  <a:schemeClr val="tx1"/>
                </a:solidFill>
                <a:effectLst/>
                <a:latin typeface="Lato Light"/>
                <a:ea typeface="+mn-ea"/>
                <a:cs typeface="Lato Light"/>
              </a:defRPr>
            </a:lvl3pPr>
            <a:lvl4pPr marL="2742651" indent="0" algn="l" defTabSz="1828434" rtl="0" eaLnBrk="1" latinLnBrk="0" hangingPunct="1">
              <a:lnSpc>
                <a:spcPct val="90000"/>
              </a:lnSpc>
              <a:spcBef>
                <a:spcPts val="1000"/>
              </a:spcBef>
              <a:buFont typeface="Arial" panose="020B0604020202020204" pitchFamily="34" charset="0"/>
              <a:buNone/>
              <a:defRPr lang="en-US" sz="3200" kern="1200" dirty="0" smtClean="0">
                <a:solidFill>
                  <a:schemeClr val="tx1"/>
                </a:solidFill>
                <a:effectLst/>
                <a:latin typeface="Lato Light"/>
                <a:ea typeface="+mn-ea"/>
                <a:cs typeface="Lato Light"/>
              </a:defRPr>
            </a:lvl4pPr>
            <a:lvl5pPr marL="3656868" indent="0" algn="l" defTabSz="1828434" rtl="0" eaLnBrk="1" latinLnBrk="0" hangingPunct="1">
              <a:lnSpc>
                <a:spcPct val="90000"/>
              </a:lnSpc>
              <a:spcBef>
                <a:spcPts val="1000"/>
              </a:spcBef>
              <a:buFont typeface="Arial" panose="020B0604020202020204" pitchFamily="34" charset="0"/>
              <a:buNone/>
              <a:defRPr lang="en-US" sz="3200" kern="1200" dirty="0">
                <a:solidFill>
                  <a:schemeClr val="tx1"/>
                </a:solidFill>
                <a:effectLst/>
                <a:latin typeface="Lato Light"/>
                <a:ea typeface="+mn-ea"/>
                <a:cs typeface="Lato Light"/>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40000"/>
              </a:lnSpc>
            </a:pPr>
            <a:r>
              <a:rPr lang="vi-VN" sz="4200" b="1">
                <a:solidFill>
                  <a:schemeClr val="accent5">
                    <a:lumMod val="75000"/>
                  </a:schemeClr>
                </a:solidFill>
              </a:rPr>
              <a:t>D</a:t>
            </a:r>
            <a:r>
              <a:rPr lang="en-US" sz="4200" b="1" err="1">
                <a:solidFill>
                  <a:schemeClr val="accent5">
                    <a:lumMod val="75000"/>
                  </a:schemeClr>
                </a:solidFill>
              </a:rPr>
              <a:t>oanh</a:t>
            </a:r>
            <a:r>
              <a:rPr lang="en-US" sz="4200" b="1">
                <a:solidFill>
                  <a:schemeClr val="accent5">
                    <a:lumMod val="75000"/>
                  </a:schemeClr>
                </a:solidFill>
              </a:rPr>
              <a:t> </a:t>
            </a:r>
            <a:r>
              <a:rPr lang="en-US" sz="4200" b="1" err="1">
                <a:solidFill>
                  <a:schemeClr val="accent5">
                    <a:lumMod val="75000"/>
                  </a:schemeClr>
                </a:solidFill>
              </a:rPr>
              <a:t>nghiệp</a:t>
            </a:r>
            <a:r>
              <a:rPr lang="en-US" sz="4200" b="1">
                <a:solidFill>
                  <a:schemeClr val="accent5">
                    <a:lumMod val="75000"/>
                  </a:schemeClr>
                </a:solidFill>
              </a:rPr>
              <a:t> </a:t>
            </a:r>
            <a:r>
              <a:rPr lang="vi-VN" sz="4200" b="1">
                <a:solidFill>
                  <a:schemeClr val="accent5">
                    <a:lumMod val="75000"/>
                  </a:schemeClr>
                </a:solidFill>
              </a:rPr>
              <a:t>Nhà nước trực thuộc Bộ TT</a:t>
            </a:r>
            <a:r>
              <a:rPr lang="en-US" sz="4200" b="1">
                <a:solidFill>
                  <a:schemeClr val="accent5">
                    <a:lumMod val="75000"/>
                  </a:schemeClr>
                </a:solidFill>
              </a:rPr>
              <a:t>-</a:t>
            </a:r>
            <a:r>
              <a:rPr lang="vi-VN" sz="4200" b="1">
                <a:solidFill>
                  <a:schemeClr val="accent5">
                    <a:lumMod val="75000"/>
                  </a:schemeClr>
                </a:solidFill>
              </a:rPr>
              <a:t>TT</a:t>
            </a:r>
            <a:endParaRPr lang="en-US" sz="4200" b="1">
              <a:solidFill>
                <a:schemeClr val="accent5">
                  <a:lumMod val="75000"/>
                </a:schemeClr>
              </a:solidFill>
            </a:endParaRPr>
          </a:p>
        </p:txBody>
      </p:sp>
      <p:sp>
        <p:nvSpPr>
          <p:cNvPr id="11" name="Shape 142"/>
          <p:cNvSpPr/>
          <p:nvPr/>
        </p:nvSpPr>
        <p:spPr>
          <a:xfrm>
            <a:off x="10024172" y="8600334"/>
            <a:ext cx="2197482" cy="185100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8000">
                <a:solidFill>
                  <a:srgbClr val="3484C9"/>
                </a:solidFill>
                <a:latin typeface="+mj-lt"/>
                <a:ea typeface="+mj-ea"/>
                <a:cs typeface="+mj-cs"/>
                <a:sym typeface="Helvetica Neue UltraLight"/>
              </a:defRPr>
            </a:lvl1pPr>
          </a:lstStyle>
          <a:p>
            <a:pPr lvl="0" algn="ctr">
              <a:defRPr sz="1800">
                <a:solidFill>
                  <a:srgbClr val="000000"/>
                </a:solidFill>
              </a:defRPr>
            </a:pPr>
            <a:r>
              <a:rPr lang="vi-VN" sz="8000">
                <a:solidFill>
                  <a:srgbClr val="FF0000"/>
                </a:solidFill>
                <a:latin typeface="Lato Light"/>
                <a:cs typeface="Lato Light"/>
              </a:rPr>
              <a:t>14</a:t>
            </a:r>
            <a:endParaRPr sz="8000">
              <a:solidFill>
                <a:srgbClr val="FF0000"/>
              </a:solidFill>
              <a:latin typeface="Lato Light"/>
              <a:cs typeface="Lato Light"/>
            </a:endParaRPr>
          </a:p>
        </p:txBody>
      </p:sp>
      <p:sp>
        <p:nvSpPr>
          <p:cNvPr id="13" name="Subtitle 2"/>
          <p:cNvSpPr txBox="1">
            <a:spLocks/>
          </p:cNvSpPr>
          <p:nvPr/>
        </p:nvSpPr>
        <p:spPr>
          <a:xfrm>
            <a:off x="12053888" y="8996139"/>
            <a:ext cx="11964352" cy="977988"/>
          </a:xfrm>
          <a:prstGeom prst="rect">
            <a:avLst/>
          </a:prstGeom>
        </p:spPr>
        <p:txBody>
          <a:bodyPr vert="horz" wrap="square" lIns="182843" tIns="91422" rIns="182843" bIns="91422" rtlCol="0">
            <a:spAutoFit/>
          </a:bodyPr>
          <a:lstStyle>
            <a:lvl1pPr marL="0" indent="0" algn="l" defTabSz="1828434" rtl="0" eaLnBrk="1" latinLnBrk="0" hangingPunct="1">
              <a:lnSpc>
                <a:spcPct val="90000"/>
              </a:lnSpc>
              <a:spcBef>
                <a:spcPts val="2000"/>
              </a:spcBef>
              <a:buFont typeface="Arial" panose="020B0604020202020204" pitchFamily="34" charset="0"/>
              <a:buNone/>
              <a:defRPr lang="en-US" sz="4800" kern="1200" dirty="0" smtClean="0">
                <a:solidFill>
                  <a:schemeClr val="tx1"/>
                </a:solidFill>
                <a:effectLst/>
                <a:latin typeface="Lato Light"/>
                <a:ea typeface="+mn-ea"/>
                <a:cs typeface="Lato Light"/>
              </a:defRPr>
            </a:lvl1pPr>
            <a:lvl2pPr marL="914217" indent="0" algn="l" defTabSz="1828434" rtl="0" eaLnBrk="1" latinLnBrk="0" hangingPunct="1">
              <a:lnSpc>
                <a:spcPct val="90000"/>
              </a:lnSpc>
              <a:spcBef>
                <a:spcPts val="1000"/>
              </a:spcBef>
              <a:buFont typeface="Arial" panose="020B0604020202020204" pitchFamily="34" charset="0"/>
              <a:buNone/>
              <a:defRPr lang="en-US" sz="4000" kern="1200" dirty="0" smtClean="0">
                <a:solidFill>
                  <a:schemeClr val="tx1"/>
                </a:solidFill>
                <a:effectLst/>
                <a:latin typeface="Lato Light"/>
                <a:ea typeface="+mn-ea"/>
                <a:cs typeface="Lato Light"/>
              </a:defRPr>
            </a:lvl2pPr>
            <a:lvl3pPr marL="1828434" indent="0" algn="l" defTabSz="1828434" rtl="0" eaLnBrk="1" latinLnBrk="0" hangingPunct="1">
              <a:lnSpc>
                <a:spcPct val="90000"/>
              </a:lnSpc>
              <a:spcBef>
                <a:spcPts val="1000"/>
              </a:spcBef>
              <a:buFont typeface="Arial" panose="020B0604020202020204" pitchFamily="34" charset="0"/>
              <a:buNone/>
              <a:defRPr lang="en-US" sz="3600" kern="1200" dirty="0" smtClean="0">
                <a:solidFill>
                  <a:schemeClr val="tx1"/>
                </a:solidFill>
                <a:effectLst/>
                <a:latin typeface="Lato Light"/>
                <a:ea typeface="+mn-ea"/>
                <a:cs typeface="Lato Light"/>
              </a:defRPr>
            </a:lvl3pPr>
            <a:lvl4pPr marL="2742651" indent="0" algn="l" defTabSz="1828434" rtl="0" eaLnBrk="1" latinLnBrk="0" hangingPunct="1">
              <a:lnSpc>
                <a:spcPct val="90000"/>
              </a:lnSpc>
              <a:spcBef>
                <a:spcPts val="1000"/>
              </a:spcBef>
              <a:buFont typeface="Arial" panose="020B0604020202020204" pitchFamily="34" charset="0"/>
              <a:buNone/>
              <a:defRPr lang="en-US" sz="3200" kern="1200" dirty="0" smtClean="0">
                <a:solidFill>
                  <a:schemeClr val="tx1"/>
                </a:solidFill>
                <a:effectLst/>
                <a:latin typeface="Lato Light"/>
                <a:ea typeface="+mn-ea"/>
                <a:cs typeface="Lato Light"/>
              </a:defRPr>
            </a:lvl4pPr>
            <a:lvl5pPr marL="3656868" indent="0" algn="l" defTabSz="1828434" rtl="0" eaLnBrk="1" latinLnBrk="0" hangingPunct="1">
              <a:lnSpc>
                <a:spcPct val="90000"/>
              </a:lnSpc>
              <a:spcBef>
                <a:spcPts val="1000"/>
              </a:spcBef>
              <a:buFont typeface="Arial" panose="020B0604020202020204" pitchFamily="34" charset="0"/>
              <a:buNone/>
              <a:defRPr lang="en-US" sz="3200" kern="1200" dirty="0">
                <a:solidFill>
                  <a:schemeClr val="tx1"/>
                </a:solidFill>
                <a:effectLst/>
                <a:latin typeface="Lato Light"/>
                <a:ea typeface="+mn-ea"/>
                <a:cs typeface="Lato Light"/>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40000"/>
              </a:lnSpc>
            </a:pPr>
            <a:r>
              <a:rPr lang="vi-VN" sz="4200" b="1">
                <a:solidFill>
                  <a:schemeClr val="accent5">
                    <a:lumMod val="75000"/>
                  </a:schemeClr>
                </a:solidFill>
              </a:rPr>
              <a:t>Năm thành lập BĐVN (15/6/2007 – 15/6/2021)</a:t>
            </a:r>
            <a:endParaRPr lang="en-US" sz="4200" b="1">
              <a:solidFill>
                <a:schemeClr val="accent5">
                  <a:lumMod val="75000"/>
                </a:schemeClr>
              </a:solidFill>
            </a:endParaRPr>
          </a:p>
        </p:txBody>
      </p:sp>
      <p:sp>
        <p:nvSpPr>
          <p:cNvPr id="14" name="Shape 142"/>
          <p:cNvSpPr/>
          <p:nvPr/>
        </p:nvSpPr>
        <p:spPr>
          <a:xfrm>
            <a:off x="10024172" y="10672974"/>
            <a:ext cx="2197482" cy="185100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8000">
                <a:solidFill>
                  <a:srgbClr val="3484C9"/>
                </a:solidFill>
                <a:latin typeface="+mj-lt"/>
                <a:ea typeface="+mj-ea"/>
                <a:cs typeface="+mj-cs"/>
                <a:sym typeface="Helvetica Neue UltraLight"/>
              </a:defRPr>
            </a:lvl1pPr>
          </a:lstStyle>
          <a:p>
            <a:pPr lvl="0" algn="ctr">
              <a:defRPr sz="1800">
                <a:solidFill>
                  <a:srgbClr val="000000"/>
                </a:solidFill>
              </a:defRPr>
            </a:pPr>
            <a:r>
              <a:rPr lang="vi-VN" sz="8000">
                <a:solidFill>
                  <a:srgbClr val="0A46A4"/>
                </a:solidFill>
                <a:latin typeface="Lato Light"/>
                <a:cs typeface="Lato Light"/>
              </a:rPr>
              <a:t>76</a:t>
            </a:r>
            <a:endParaRPr sz="8000">
              <a:solidFill>
                <a:srgbClr val="0A46A4"/>
              </a:solidFill>
              <a:latin typeface="Lato Light"/>
              <a:cs typeface="Lato Light"/>
            </a:endParaRPr>
          </a:p>
        </p:txBody>
      </p:sp>
      <p:sp>
        <p:nvSpPr>
          <p:cNvPr id="15" name="Subtitle 2"/>
          <p:cNvSpPr txBox="1">
            <a:spLocks/>
          </p:cNvSpPr>
          <p:nvPr/>
        </p:nvSpPr>
        <p:spPr>
          <a:xfrm>
            <a:off x="12053888" y="11068779"/>
            <a:ext cx="12323762" cy="977988"/>
          </a:xfrm>
          <a:prstGeom prst="rect">
            <a:avLst/>
          </a:prstGeom>
        </p:spPr>
        <p:txBody>
          <a:bodyPr vert="horz" wrap="square" lIns="182843" tIns="91422" rIns="182843" bIns="91422" rtlCol="0">
            <a:spAutoFit/>
          </a:bodyPr>
          <a:lstStyle>
            <a:lvl1pPr marL="0" indent="0" algn="l" defTabSz="1828434" rtl="0" eaLnBrk="1" latinLnBrk="0" hangingPunct="1">
              <a:lnSpc>
                <a:spcPct val="90000"/>
              </a:lnSpc>
              <a:spcBef>
                <a:spcPts val="2000"/>
              </a:spcBef>
              <a:buFont typeface="Arial" panose="020B0604020202020204" pitchFamily="34" charset="0"/>
              <a:buNone/>
              <a:defRPr lang="en-US" sz="4800" kern="1200" dirty="0" smtClean="0">
                <a:solidFill>
                  <a:schemeClr val="tx1"/>
                </a:solidFill>
                <a:effectLst/>
                <a:latin typeface="Lato Light"/>
                <a:ea typeface="+mn-ea"/>
                <a:cs typeface="Lato Light"/>
              </a:defRPr>
            </a:lvl1pPr>
            <a:lvl2pPr marL="914217" indent="0" algn="l" defTabSz="1828434" rtl="0" eaLnBrk="1" latinLnBrk="0" hangingPunct="1">
              <a:lnSpc>
                <a:spcPct val="90000"/>
              </a:lnSpc>
              <a:spcBef>
                <a:spcPts val="1000"/>
              </a:spcBef>
              <a:buFont typeface="Arial" panose="020B0604020202020204" pitchFamily="34" charset="0"/>
              <a:buNone/>
              <a:defRPr lang="en-US" sz="4000" kern="1200" dirty="0" smtClean="0">
                <a:solidFill>
                  <a:schemeClr val="tx1"/>
                </a:solidFill>
                <a:effectLst/>
                <a:latin typeface="Lato Light"/>
                <a:ea typeface="+mn-ea"/>
                <a:cs typeface="Lato Light"/>
              </a:defRPr>
            </a:lvl2pPr>
            <a:lvl3pPr marL="1828434" indent="0" algn="l" defTabSz="1828434" rtl="0" eaLnBrk="1" latinLnBrk="0" hangingPunct="1">
              <a:lnSpc>
                <a:spcPct val="90000"/>
              </a:lnSpc>
              <a:spcBef>
                <a:spcPts val="1000"/>
              </a:spcBef>
              <a:buFont typeface="Arial" panose="020B0604020202020204" pitchFamily="34" charset="0"/>
              <a:buNone/>
              <a:defRPr lang="en-US" sz="3600" kern="1200" dirty="0" smtClean="0">
                <a:solidFill>
                  <a:schemeClr val="tx1"/>
                </a:solidFill>
                <a:effectLst/>
                <a:latin typeface="Lato Light"/>
                <a:ea typeface="+mn-ea"/>
                <a:cs typeface="Lato Light"/>
              </a:defRPr>
            </a:lvl3pPr>
            <a:lvl4pPr marL="2742651" indent="0" algn="l" defTabSz="1828434" rtl="0" eaLnBrk="1" latinLnBrk="0" hangingPunct="1">
              <a:lnSpc>
                <a:spcPct val="90000"/>
              </a:lnSpc>
              <a:spcBef>
                <a:spcPts val="1000"/>
              </a:spcBef>
              <a:buFont typeface="Arial" panose="020B0604020202020204" pitchFamily="34" charset="0"/>
              <a:buNone/>
              <a:defRPr lang="en-US" sz="3200" kern="1200" dirty="0" smtClean="0">
                <a:solidFill>
                  <a:schemeClr val="tx1"/>
                </a:solidFill>
                <a:effectLst/>
                <a:latin typeface="Lato Light"/>
                <a:ea typeface="+mn-ea"/>
                <a:cs typeface="Lato Light"/>
              </a:defRPr>
            </a:lvl4pPr>
            <a:lvl5pPr marL="3656868" indent="0" algn="l" defTabSz="1828434" rtl="0" eaLnBrk="1" latinLnBrk="0" hangingPunct="1">
              <a:lnSpc>
                <a:spcPct val="90000"/>
              </a:lnSpc>
              <a:spcBef>
                <a:spcPts val="1000"/>
              </a:spcBef>
              <a:buFont typeface="Arial" panose="020B0604020202020204" pitchFamily="34" charset="0"/>
              <a:buNone/>
              <a:defRPr lang="en-US" sz="3200" kern="1200" dirty="0">
                <a:solidFill>
                  <a:schemeClr val="tx1"/>
                </a:solidFill>
                <a:effectLst/>
                <a:latin typeface="Lato Light"/>
                <a:ea typeface="+mn-ea"/>
                <a:cs typeface="Lato Light"/>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40000"/>
              </a:lnSpc>
            </a:pPr>
            <a:r>
              <a:rPr lang="vi-VN" sz="4200" b="1">
                <a:solidFill>
                  <a:schemeClr val="accent5">
                    <a:lumMod val="75000"/>
                  </a:schemeClr>
                </a:solidFill>
              </a:rPr>
              <a:t>Năm lịch sử xây dựng và phát triển (1945 – 2021)</a:t>
            </a:r>
            <a:endParaRPr lang="en-US" sz="4200" b="1">
              <a:solidFill>
                <a:schemeClr val="accent5">
                  <a:lumMod val="75000"/>
                </a:schemeClr>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529496" y="3959178"/>
            <a:ext cx="593417" cy="593417"/>
          </a:xfrm>
          <a:prstGeom prst="rect">
            <a:avLst/>
          </a:prstGeom>
        </p:spPr>
      </p:pic>
      <p:pic>
        <p:nvPicPr>
          <p:cNvPr id="6" name="Picture 5"/>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529496" y="4694279"/>
            <a:ext cx="522268" cy="522268"/>
          </a:xfrm>
          <a:prstGeom prst="rect">
            <a:avLst/>
          </a:prstGeom>
        </p:spPr>
      </p:pic>
      <p:sp>
        <p:nvSpPr>
          <p:cNvPr id="2" name="Rectangle 1">
            <a:extLst>
              <a:ext uri="{FF2B5EF4-FFF2-40B4-BE49-F238E27FC236}">
                <a16:creationId xmlns:a16="http://schemas.microsoft.com/office/drawing/2014/main" id="{0261E05A-530A-4A0C-86F4-EA56A47DDDF2}"/>
              </a:ext>
            </a:extLst>
          </p:cNvPr>
          <p:cNvSpPr/>
          <p:nvPr/>
        </p:nvSpPr>
        <p:spPr>
          <a:xfrm>
            <a:off x="22448520" y="502920"/>
            <a:ext cx="1569720" cy="1166313"/>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2730765"/>
      </p:ext>
    </p:extLst>
  </p:cSld>
  <p:clrMapOvr>
    <a:masterClrMapping/>
  </p:clrMapOvr>
  <p:transition spd="slow" advClick="0" advTm="2000">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Connector 30"/>
          <p:cNvCxnSpPr/>
          <p:nvPr/>
        </p:nvCxnSpPr>
        <p:spPr>
          <a:xfrm>
            <a:off x="6589602" y="2297380"/>
            <a:ext cx="1091184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617752" y="1324208"/>
            <a:ext cx="18855541" cy="83095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lgn="ctr">
              <a:tabLst>
                <a:tab pos="338138" algn="l"/>
              </a:tabLst>
            </a:pPr>
            <a:r>
              <a:rPr lang="en-US" sz="3800" i="1">
                <a:solidFill>
                  <a:schemeClr val="accent5">
                    <a:lumMod val="75000"/>
                  </a:schemeClr>
                </a:solidFill>
                <a:latin typeface="Lato Light"/>
                <a:cs typeface="Lato Light"/>
              </a:rPr>
              <a:t>“</a:t>
            </a:r>
            <a:r>
              <a:rPr lang="vi-VN" sz="3800" i="1">
                <a:solidFill>
                  <a:schemeClr val="accent5">
                    <a:lumMod val="75000"/>
                  </a:schemeClr>
                </a:solidFill>
                <a:latin typeface="Lato Light"/>
                <a:cs typeface="Lato Light"/>
              </a:rPr>
              <a:t>Chúng tôi tự hào được mang sứ mệnh phục vụ cộng đồng</a:t>
            </a:r>
            <a:r>
              <a:rPr lang="en-US" sz="3800" i="1">
                <a:solidFill>
                  <a:schemeClr val="accent5">
                    <a:lumMod val="75000"/>
                  </a:schemeClr>
                </a:solidFill>
                <a:latin typeface="Lato Light"/>
                <a:cs typeface="Lato Light"/>
              </a:rPr>
              <a:t>”</a:t>
            </a:r>
          </a:p>
        </p:txBody>
      </p:sp>
      <p:sp>
        <p:nvSpPr>
          <p:cNvPr id="3" name="Rectangle 2"/>
          <p:cNvSpPr/>
          <p:nvPr/>
        </p:nvSpPr>
        <p:spPr>
          <a:xfrm>
            <a:off x="2617752" y="2952139"/>
            <a:ext cx="19956498" cy="10082760"/>
          </a:xfrm>
          <a:prstGeom prst="rect">
            <a:avLst/>
          </a:prstGeom>
        </p:spPr>
        <p:txBody>
          <a:bodyPr wrap="square">
            <a:spAutoFit/>
          </a:bodyPr>
          <a:lstStyle/>
          <a:p>
            <a:pPr algn="just">
              <a:lnSpc>
                <a:spcPct val="130000"/>
              </a:lnSpc>
              <a:spcBef>
                <a:spcPts val="600"/>
              </a:spcBef>
              <a:spcAft>
                <a:spcPts val="600"/>
              </a:spcAft>
            </a:pPr>
            <a:r>
              <a:rPr lang="en-US" sz="4400" b="1" dirty="0" err="1">
                <a:solidFill>
                  <a:schemeClr val="accent5">
                    <a:lumMod val="75000"/>
                  </a:schemeClr>
                </a:solidFill>
                <a:ea typeface="Calibri" panose="020F0502020204030204" pitchFamily="34" charset="0"/>
                <a:cs typeface="Times New Roman" panose="02020603050405020304" pitchFamily="18" charset="0"/>
              </a:rPr>
              <a:t>Là</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doanh</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nghiệp</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duy</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nhất</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được</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Nhà</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nước</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chỉ</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định</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cung</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cấp</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dịch</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vụ</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công</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ích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cho</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toàn</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xã</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hội</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có</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trách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nhiệm</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lấy</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hoạt</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động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kinh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doanh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để</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bù</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đắp</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cho</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hoạt</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động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công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ích</a:t>
            </a:r>
            <a:r>
              <a:rPr lang="en-US" sz="4400" dirty="0">
                <a:solidFill>
                  <a:schemeClr val="accent5">
                    <a:lumMod val="75000"/>
                  </a:schemeClr>
                </a:solidFill>
                <a:ea typeface="Calibri" panose="020F0502020204030204" pitchFamily="34" charset="0"/>
                <a:cs typeface="Times New Roman" panose="02020603050405020304" pitchFamily="18" charset="0"/>
              </a:rPr>
              <a:t>.</a:t>
            </a:r>
          </a:p>
          <a:p>
            <a:pPr algn="just">
              <a:lnSpc>
                <a:spcPct val="130000"/>
              </a:lnSpc>
              <a:spcBef>
                <a:spcPts val="600"/>
              </a:spcBef>
              <a:spcAft>
                <a:spcPts val="600"/>
              </a:spcAft>
            </a:pPr>
            <a:r>
              <a:rPr lang="en-US" sz="4400" b="1" dirty="0" err="1">
                <a:solidFill>
                  <a:schemeClr val="accent5">
                    <a:lumMod val="75000"/>
                  </a:schemeClr>
                </a:solidFill>
                <a:ea typeface="Calibri" panose="020F0502020204030204" pitchFamily="34" charset="0"/>
                <a:cs typeface="Times New Roman" panose="02020603050405020304" pitchFamily="18" charset="0"/>
              </a:rPr>
              <a:t>Tham</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gia</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cải</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cách</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hành</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chính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từng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bước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trở</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thành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cánh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tay</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nối</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dài</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của</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bộ</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máy</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hành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chính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của</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nhà</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nước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các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tỉnh</a:t>
            </a:r>
            <a:r>
              <a:rPr lang="en-US" sz="4400" dirty="0">
                <a:solidFill>
                  <a:schemeClr val="accent5">
                    <a:lumMod val="75000"/>
                  </a:schemeClr>
                </a:solidFill>
                <a:ea typeface="Calibri" panose="020F0502020204030204" pitchFamily="34" charset="0"/>
                <a:cs typeface="Times New Roman" panose="02020603050405020304" pitchFamily="18" charset="0"/>
              </a:rPr>
              <a:t>/</a:t>
            </a:r>
            <a:r>
              <a:rPr lang="en-US" sz="4400" dirty="0" err="1">
                <a:solidFill>
                  <a:schemeClr val="accent5">
                    <a:lumMod val="75000"/>
                  </a:schemeClr>
                </a:solidFill>
                <a:ea typeface="Calibri" panose="020F0502020204030204" pitchFamily="34" charset="0"/>
                <a:cs typeface="Times New Roman" panose="02020603050405020304" pitchFamily="18" charset="0"/>
              </a:rPr>
              <a:t>thành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phố</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trên</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cả</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nước</a:t>
            </a:r>
            <a:endParaRPr lang="en-US" sz="4400" dirty="0">
              <a:solidFill>
                <a:schemeClr val="accent5">
                  <a:lumMod val="75000"/>
                </a:schemeClr>
              </a:solidFill>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Hợp</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tác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với</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các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Tổng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cục</a:t>
            </a:r>
            <a:r>
              <a:rPr lang="en-US" sz="4400" dirty="0">
                <a:solidFill>
                  <a:schemeClr val="accent5">
                    <a:lumMod val="75000"/>
                  </a:schemeClr>
                </a:solidFill>
                <a:ea typeface="Calibri" panose="020F0502020204030204" pitchFamily="34" charset="0"/>
                <a:cs typeface="Times New Roman" panose="02020603050405020304" pitchFamily="18" charset="0"/>
              </a:rPr>
              <a:t> Du </a:t>
            </a:r>
            <a:r>
              <a:rPr lang="en-US" sz="4400" dirty="0" err="1">
                <a:solidFill>
                  <a:schemeClr val="accent5">
                    <a:lumMod val="75000"/>
                  </a:schemeClr>
                </a:solidFill>
                <a:ea typeface="Calibri" panose="020F0502020204030204" pitchFamily="34" charset="0"/>
                <a:cs typeface="Times New Roman" panose="02020603050405020304" pitchFamily="18" charset="0"/>
              </a:rPr>
              <a:t>lịch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Tổng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cục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Thống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kê</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Tổng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cục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Dân</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số</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Tổng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cục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Thể</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Dục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Thể</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thao</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Tổng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cục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Phòng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chống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Thiên</a:t>
            </a:r>
            <a:r>
              <a:rPr lang="en-US" sz="4400" dirty="0">
                <a:solidFill>
                  <a:schemeClr val="accent5">
                    <a:lumMod val="75000"/>
                  </a:schemeClr>
                </a:solidFill>
                <a:ea typeface="Calibri" panose="020F0502020204030204" pitchFamily="34" charset="0"/>
                <a:cs typeface="Times New Roman" panose="02020603050405020304" pitchFamily="18" charset="0"/>
              </a:rPr>
              <a:t> tai, </a:t>
            </a:r>
            <a:r>
              <a:rPr lang="en-US" sz="4400" dirty="0" err="1">
                <a:solidFill>
                  <a:schemeClr val="accent5">
                    <a:lumMod val="75000"/>
                  </a:schemeClr>
                </a:solidFill>
                <a:ea typeface="Calibri" panose="020F0502020204030204" pitchFamily="34" charset="0"/>
                <a:cs typeface="Times New Roman" panose="02020603050405020304" pitchFamily="18" charset="0"/>
              </a:rPr>
              <a:t>Tổng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cục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Thủy</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lợi</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Tổng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cục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Môi</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trường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tuyên</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truyền</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và</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triển</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khai</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các</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chính</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sách</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của</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nhà</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nước</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tới</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người</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dân</a:t>
            </a:r>
            <a:r>
              <a:rPr lang="en-US" sz="4400" b="1" dirty="0">
                <a:solidFill>
                  <a:schemeClr val="accent5">
                    <a:lumMod val="75000"/>
                  </a:schemeClr>
                </a:solidFill>
                <a:ea typeface="Calibri" panose="020F0502020204030204" pitchFamily="34" charset="0"/>
                <a:cs typeface="Times New Roman" panose="02020603050405020304" pitchFamily="18" charset="0"/>
              </a:rPr>
              <a:t>.</a:t>
            </a:r>
          </a:p>
          <a:p>
            <a:pPr algn="just">
              <a:lnSpc>
                <a:spcPct val="130000"/>
              </a:lnSpc>
              <a:spcBef>
                <a:spcPts val="600"/>
              </a:spcBef>
              <a:spcAft>
                <a:spcPts val="600"/>
              </a:spcAft>
            </a:pPr>
            <a:r>
              <a:rPr lang="en-US" sz="4400" b="1" dirty="0" err="1">
                <a:solidFill>
                  <a:schemeClr val="accent5">
                    <a:lumMod val="75000"/>
                  </a:schemeClr>
                </a:solidFill>
                <a:ea typeface="Calibri" panose="020F0502020204030204" pitchFamily="34" charset="0"/>
                <a:cs typeface="Times New Roman" panose="02020603050405020304" pitchFamily="18" charset="0"/>
              </a:rPr>
              <a:t>Thúc</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đẩy</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phát</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triển</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giao</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thương</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trao</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đổi</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hàng</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b="1" dirty="0" err="1">
                <a:solidFill>
                  <a:schemeClr val="accent5">
                    <a:lumMod val="75000"/>
                  </a:schemeClr>
                </a:solidFill>
                <a:ea typeface="Calibri" panose="020F0502020204030204" pitchFamily="34" charset="0"/>
                <a:cs typeface="Times New Roman" panose="02020603050405020304" pitchFamily="18" charset="0"/>
              </a:rPr>
              <a:t>hóa</a:t>
            </a:r>
            <a:r>
              <a:rPr lang="en-US" sz="4400" b="1"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giữa</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các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vùng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các</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địa</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phương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giữa</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doanh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nghiệp</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với</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khách</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hàng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thông</a:t>
            </a:r>
            <a:r>
              <a:rPr lang="en-US" sz="4400" dirty="0">
                <a:solidFill>
                  <a:schemeClr val="accent5">
                    <a:lumMod val="75000"/>
                  </a:schemeClr>
                </a:solidFill>
                <a:ea typeface="Calibri" panose="020F0502020204030204" pitchFamily="34" charset="0"/>
                <a:cs typeface="Times New Roman" panose="02020603050405020304" pitchFamily="18" charset="0"/>
              </a:rPr>
              <a:t> qua </a:t>
            </a:r>
            <a:r>
              <a:rPr lang="en-US" sz="4400" dirty="0" err="1">
                <a:solidFill>
                  <a:schemeClr val="accent5">
                    <a:lumMod val="75000"/>
                  </a:schemeClr>
                </a:solidFill>
                <a:ea typeface="Calibri" panose="020F0502020204030204" pitchFamily="34" charset="0"/>
                <a:cs typeface="Times New Roman" panose="02020603050405020304" pitchFamily="18" charset="0"/>
              </a:rPr>
              <a:t>mạng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lưới</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rộng</a:t>
            </a:r>
            <a:r>
              <a:rPr lang="en-US" sz="4400" dirty="0">
                <a:solidFill>
                  <a:schemeClr val="accent5">
                    <a:lumMod val="75000"/>
                  </a:schemeClr>
                </a:solidFill>
                <a:ea typeface="Calibri" panose="020F0502020204030204" pitchFamily="34" charset="0"/>
                <a:cs typeface="Times New Roman" panose="02020603050405020304" pitchFamily="18" charset="0"/>
              </a:rPr>
              <a:t> </a:t>
            </a:r>
            <a:r>
              <a:rPr lang="en-US" sz="4400" dirty="0" err="1">
                <a:solidFill>
                  <a:schemeClr val="accent5">
                    <a:lumMod val="75000"/>
                  </a:schemeClr>
                </a:solidFill>
                <a:ea typeface="Calibri" panose="020F0502020204030204" pitchFamily="34" charset="0"/>
                <a:cs typeface="Times New Roman" panose="02020603050405020304" pitchFamily="18" charset="0"/>
              </a:rPr>
              <a:t>khắp</a:t>
            </a:r>
            <a:r>
              <a:rPr lang="en-US" sz="4400" dirty="0">
                <a:solidFill>
                  <a:schemeClr val="accent5">
                    <a:lumMod val="75000"/>
                  </a:schemeClr>
                </a:solidFill>
                <a:ea typeface="Calibri" panose="020F0502020204030204" pitchFamily="34" charset="0"/>
                <a:cs typeface="Times New Roman" panose="02020603050405020304" pitchFamily="18" charset="0"/>
              </a:rPr>
              <a:t>. </a:t>
            </a:r>
            <a:endParaRPr lang="en-US" sz="4400" dirty="0">
              <a:solidFill>
                <a:schemeClr val="accent5">
                  <a:lumMod val="75000"/>
                </a:schemeClr>
              </a:solidFill>
              <a:effectLst/>
              <a:ea typeface="Calibri" panose="020F0502020204030204" pitchFamily="34" charset="0"/>
              <a:cs typeface="Times New Roman" panose="02020603050405020304" pitchFamily="18" charset="0"/>
            </a:endParaRPr>
          </a:p>
        </p:txBody>
      </p:sp>
      <p:sp>
        <p:nvSpPr>
          <p:cNvPr id="2" name="TextBox 1"/>
          <p:cNvSpPr txBox="1"/>
          <p:nvPr/>
        </p:nvSpPr>
        <p:spPr>
          <a:xfrm>
            <a:off x="5727032" y="402273"/>
            <a:ext cx="11774410" cy="938719"/>
          </a:xfrm>
          <a:prstGeom prst="rect">
            <a:avLst/>
          </a:prstGeom>
          <a:noFill/>
        </p:spPr>
        <p:txBody>
          <a:bodyPr wrap="square" rtlCol="0">
            <a:spAutoFit/>
          </a:bodyPr>
          <a:lstStyle/>
          <a:p>
            <a:pPr algn="ctr"/>
            <a:r>
              <a:rPr lang="en-US" sz="5500" b="1">
                <a:solidFill>
                  <a:schemeClr val="accent1"/>
                </a:solidFill>
              </a:rPr>
              <a:t>BƯU ĐIỆN VIỆT NAM</a:t>
            </a:r>
          </a:p>
        </p:txBody>
      </p:sp>
      <p:pic>
        <p:nvPicPr>
          <p:cNvPr id="8" name="Picture 46"/>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284623" y="3237889"/>
            <a:ext cx="838994"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6"/>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368832" y="5929255"/>
            <a:ext cx="838994"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368832" y="7931747"/>
            <a:ext cx="838994"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37023" y="11355195"/>
            <a:ext cx="838994"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33BB8CC-B8DA-4E5E-808F-D5623A122D66}"/>
              </a:ext>
            </a:extLst>
          </p:cNvPr>
          <p:cNvSpPr/>
          <p:nvPr/>
        </p:nvSpPr>
        <p:spPr>
          <a:xfrm>
            <a:off x="22574250" y="594360"/>
            <a:ext cx="1062990" cy="1394460"/>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87608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85"/>
            <a:ext cx="24834109" cy="14060068"/>
          </a:xfrm>
          <a:prstGeom prst="rect">
            <a:avLst/>
          </a:prstGeom>
        </p:spPr>
      </p:pic>
      <p:sp>
        <p:nvSpPr>
          <p:cNvPr id="11" name="Rectangle 10"/>
          <p:cNvSpPr/>
          <p:nvPr/>
        </p:nvSpPr>
        <p:spPr>
          <a:xfrm>
            <a:off x="15334782" y="1057257"/>
            <a:ext cx="8443337" cy="3862596"/>
          </a:xfrm>
          <a:prstGeom prst="rect">
            <a:avLst/>
          </a:prstGeom>
        </p:spPr>
        <p:txBody>
          <a:bodyPr wrap="none">
            <a:spAutoFit/>
          </a:bodyPr>
          <a:lstStyle/>
          <a:p>
            <a:pPr marL="342814" indent="-342814">
              <a:buFont typeface="Arial" panose="020B0604020202020204" pitchFamily="34" charset="0"/>
              <a:buChar char="•"/>
            </a:pPr>
            <a:r>
              <a:rPr lang="en-US" sz="3500" dirty="0" err="1">
                <a:solidFill>
                  <a:srgbClr val="002060"/>
                </a:solidFill>
              </a:rPr>
              <a:t>Chuyển</a:t>
            </a:r>
            <a:r>
              <a:rPr lang="en-US" sz="3500" dirty="0">
                <a:solidFill>
                  <a:srgbClr val="002060"/>
                </a:solidFill>
              </a:rPr>
              <a:t> </a:t>
            </a:r>
            <a:r>
              <a:rPr lang="en-US" sz="3500" dirty="0" err="1">
                <a:solidFill>
                  <a:srgbClr val="002060"/>
                </a:solidFill>
              </a:rPr>
              <a:t>phát</a:t>
            </a:r>
            <a:r>
              <a:rPr lang="en-US" sz="3500" dirty="0">
                <a:solidFill>
                  <a:srgbClr val="002060"/>
                </a:solidFill>
              </a:rPr>
              <a:t> </a:t>
            </a:r>
            <a:r>
              <a:rPr lang="en-US" sz="3500" dirty="0" err="1">
                <a:solidFill>
                  <a:srgbClr val="002060"/>
                </a:solidFill>
              </a:rPr>
              <a:t>thư</a:t>
            </a:r>
            <a:r>
              <a:rPr lang="en-US" sz="3500" dirty="0">
                <a:solidFill>
                  <a:srgbClr val="002060"/>
                </a:solidFill>
              </a:rPr>
              <a:t> </a:t>
            </a:r>
            <a:r>
              <a:rPr lang="en-US" sz="3500" dirty="0" err="1">
                <a:solidFill>
                  <a:srgbClr val="002060"/>
                </a:solidFill>
              </a:rPr>
              <a:t>từ</a:t>
            </a:r>
            <a:r>
              <a:rPr lang="en-US" sz="3500" dirty="0">
                <a:solidFill>
                  <a:srgbClr val="002060"/>
                </a:solidFill>
              </a:rPr>
              <a:t>, </a:t>
            </a:r>
            <a:r>
              <a:rPr lang="en-US" sz="3500" dirty="0" err="1">
                <a:solidFill>
                  <a:srgbClr val="002060"/>
                </a:solidFill>
              </a:rPr>
              <a:t>tài</a:t>
            </a:r>
            <a:r>
              <a:rPr lang="en-US" sz="3500" dirty="0">
                <a:solidFill>
                  <a:srgbClr val="002060"/>
                </a:solidFill>
              </a:rPr>
              <a:t> </a:t>
            </a:r>
            <a:r>
              <a:rPr lang="en-US" sz="3500" dirty="0" err="1">
                <a:solidFill>
                  <a:srgbClr val="002060"/>
                </a:solidFill>
              </a:rPr>
              <a:t>liệu</a:t>
            </a:r>
            <a:r>
              <a:rPr lang="en-US" sz="3500" dirty="0">
                <a:solidFill>
                  <a:srgbClr val="002060"/>
                </a:solidFill>
              </a:rPr>
              <a:t>, </a:t>
            </a:r>
            <a:r>
              <a:rPr lang="en-US" sz="3500" dirty="0" err="1">
                <a:solidFill>
                  <a:srgbClr val="002060"/>
                </a:solidFill>
              </a:rPr>
              <a:t>hồ</a:t>
            </a:r>
            <a:r>
              <a:rPr lang="en-US" sz="3500" dirty="0">
                <a:solidFill>
                  <a:srgbClr val="002060"/>
                </a:solidFill>
              </a:rPr>
              <a:t> </a:t>
            </a:r>
            <a:r>
              <a:rPr lang="en-US" sz="3500" dirty="0" err="1">
                <a:solidFill>
                  <a:srgbClr val="002060"/>
                </a:solidFill>
              </a:rPr>
              <a:t>sơ</a:t>
            </a:r>
            <a:endParaRPr lang="en-US" sz="3500" dirty="0">
              <a:solidFill>
                <a:srgbClr val="002060"/>
              </a:solidFill>
            </a:endParaRPr>
          </a:p>
          <a:p>
            <a:r>
              <a:rPr lang="en-US" sz="3500" dirty="0">
                <a:solidFill>
                  <a:srgbClr val="002060"/>
                </a:solidFill>
              </a:rPr>
              <a:t>     </a:t>
            </a:r>
            <a:r>
              <a:rPr lang="en-US" sz="3500" dirty="0" err="1">
                <a:solidFill>
                  <a:srgbClr val="002060"/>
                </a:solidFill>
              </a:rPr>
              <a:t>giải</a:t>
            </a:r>
            <a:r>
              <a:rPr lang="en-US" sz="3500" dirty="0">
                <a:solidFill>
                  <a:srgbClr val="002060"/>
                </a:solidFill>
              </a:rPr>
              <a:t> </a:t>
            </a:r>
            <a:r>
              <a:rPr lang="en-US" sz="3500" dirty="0" err="1">
                <a:solidFill>
                  <a:srgbClr val="002060"/>
                </a:solidFill>
              </a:rPr>
              <a:t>quyết</a:t>
            </a:r>
            <a:r>
              <a:rPr lang="en-US" sz="3500" dirty="0">
                <a:solidFill>
                  <a:srgbClr val="002060"/>
                </a:solidFill>
              </a:rPr>
              <a:t> </a:t>
            </a:r>
            <a:r>
              <a:rPr lang="en-US" sz="3500" dirty="0" err="1">
                <a:solidFill>
                  <a:srgbClr val="002060"/>
                </a:solidFill>
              </a:rPr>
              <a:t>thủ</a:t>
            </a:r>
            <a:r>
              <a:rPr lang="en-US" sz="3500" dirty="0">
                <a:solidFill>
                  <a:srgbClr val="002060"/>
                </a:solidFill>
              </a:rPr>
              <a:t> </a:t>
            </a:r>
            <a:r>
              <a:rPr lang="en-US" sz="3500" dirty="0" err="1">
                <a:solidFill>
                  <a:srgbClr val="002060"/>
                </a:solidFill>
              </a:rPr>
              <a:t>tục</a:t>
            </a:r>
            <a:r>
              <a:rPr lang="en-US" sz="3500" dirty="0">
                <a:solidFill>
                  <a:srgbClr val="002060"/>
                </a:solidFill>
              </a:rPr>
              <a:t> </a:t>
            </a:r>
            <a:r>
              <a:rPr lang="en-US" sz="3500" dirty="0" err="1">
                <a:solidFill>
                  <a:srgbClr val="002060"/>
                </a:solidFill>
              </a:rPr>
              <a:t>hành</a:t>
            </a:r>
            <a:r>
              <a:rPr lang="en-US" sz="3500" dirty="0">
                <a:solidFill>
                  <a:srgbClr val="002060"/>
                </a:solidFill>
              </a:rPr>
              <a:t> </a:t>
            </a:r>
            <a:r>
              <a:rPr lang="en-US" sz="3500" dirty="0" err="1">
                <a:solidFill>
                  <a:srgbClr val="002060"/>
                </a:solidFill>
              </a:rPr>
              <a:t>chính</a:t>
            </a:r>
            <a:endParaRPr lang="en-US" sz="3500" dirty="0">
              <a:solidFill>
                <a:srgbClr val="002060"/>
              </a:solidFill>
            </a:endParaRPr>
          </a:p>
          <a:p>
            <a:pPr marL="342814" indent="-342814">
              <a:buFont typeface="Arial" panose="020B0604020202020204" pitchFamily="34" charset="0"/>
              <a:buChar char="•"/>
            </a:pPr>
            <a:r>
              <a:rPr lang="en-US" sz="3500" dirty="0" err="1">
                <a:solidFill>
                  <a:srgbClr val="002060"/>
                </a:solidFill>
              </a:rPr>
              <a:t>Dịch</a:t>
            </a:r>
            <a:r>
              <a:rPr lang="en-US" sz="3500" dirty="0">
                <a:solidFill>
                  <a:srgbClr val="002060"/>
                </a:solidFill>
              </a:rPr>
              <a:t> </a:t>
            </a:r>
            <a:r>
              <a:rPr lang="en-US" sz="3500" dirty="0" err="1">
                <a:solidFill>
                  <a:srgbClr val="002060"/>
                </a:solidFill>
              </a:rPr>
              <a:t>vụ</a:t>
            </a:r>
            <a:r>
              <a:rPr lang="en-US" sz="3500" dirty="0">
                <a:solidFill>
                  <a:srgbClr val="002060"/>
                </a:solidFill>
              </a:rPr>
              <a:t> </a:t>
            </a:r>
            <a:r>
              <a:rPr lang="en-US" sz="3500" dirty="0" err="1">
                <a:solidFill>
                  <a:srgbClr val="002060"/>
                </a:solidFill>
              </a:rPr>
              <a:t>chuyển</a:t>
            </a:r>
            <a:r>
              <a:rPr lang="en-US" sz="3500" dirty="0">
                <a:solidFill>
                  <a:srgbClr val="002060"/>
                </a:solidFill>
              </a:rPr>
              <a:t> </a:t>
            </a:r>
            <a:r>
              <a:rPr lang="en-US" sz="3500" dirty="0" err="1">
                <a:solidFill>
                  <a:srgbClr val="002060"/>
                </a:solidFill>
              </a:rPr>
              <a:t>phát</a:t>
            </a:r>
            <a:r>
              <a:rPr lang="en-US" sz="3500" dirty="0">
                <a:solidFill>
                  <a:srgbClr val="002060"/>
                </a:solidFill>
              </a:rPr>
              <a:t>, </a:t>
            </a:r>
            <a:r>
              <a:rPr lang="en-US" sz="3500" dirty="0" err="1">
                <a:solidFill>
                  <a:srgbClr val="002060"/>
                </a:solidFill>
              </a:rPr>
              <a:t>bưu</a:t>
            </a:r>
            <a:r>
              <a:rPr lang="en-US" sz="3500" dirty="0">
                <a:solidFill>
                  <a:srgbClr val="002060"/>
                </a:solidFill>
              </a:rPr>
              <a:t> </a:t>
            </a:r>
            <a:r>
              <a:rPr lang="en-US" sz="3500" dirty="0" err="1">
                <a:solidFill>
                  <a:srgbClr val="002060"/>
                </a:solidFill>
              </a:rPr>
              <a:t>kiện</a:t>
            </a:r>
            <a:r>
              <a:rPr lang="en-US" sz="3500" dirty="0">
                <a:solidFill>
                  <a:srgbClr val="002060"/>
                </a:solidFill>
              </a:rPr>
              <a:t>, </a:t>
            </a:r>
            <a:r>
              <a:rPr lang="en-US" sz="3500" dirty="0" err="1">
                <a:solidFill>
                  <a:srgbClr val="002060"/>
                </a:solidFill>
              </a:rPr>
              <a:t>bưu</a:t>
            </a:r>
            <a:r>
              <a:rPr lang="en-US" sz="3500" dirty="0">
                <a:solidFill>
                  <a:srgbClr val="002060"/>
                </a:solidFill>
              </a:rPr>
              <a:t> </a:t>
            </a:r>
          </a:p>
          <a:p>
            <a:pPr marL="342814" indent="-342814">
              <a:buFont typeface="Arial" panose="020B0604020202020204" pitchFamily="34" charset="0"/>
              <a:buChar char="•"/>
            </a:pPr>
            <a:r>
              <a:rPr lang="en-US" sz="3500" dirty="0" err="1">
                <a:solidFill>
                  <a:srgbClr val="002060"/>
                </a:solidFill>
              </a:rPr>
              <a:t>Phẩm</a:t>
            </a:r>
            <a:r>
              <a:rPr lang="en-US" sz="3500" dirty="0">
                <a:solidFill>
                  <a:srgbClr val="002060"/>
                </a:solidFill>
              </a:rPr>
              <a:t> </a:t>
            </a:r>
            <a:r>
              <a:rPr lang="en-US" sz="3500" dirty="0" err="1">
                <a:solidFill>
                  <a:srgbClr val="002060"/>
                </a:solidFill>
              </a:rPr>
              <a:t>trong</a:t>
            </a:r>
            <a:r>
              <a:rPr lang="en-US" sz="3500" dirty="0">
                <a:solidFill>
                  <a:srgbClr val="002060"/>
                </a:solidFill>
              </a:rPr>
              <a:t> </a:t>
            </a:r>
            <a:r>
              <a:rPr lang="en-US" sz="3500" dirty="0" err="1">
                <a:solidFill>
                  <a:srgbClr val="002060"/>
                </a:solidFill>
              </a:rPr>
              <a:t>nước</a:t>
            </a:r>
            <a:r>
              <a:rPr lang="en-US" sz="3500" dirty="0">
                <a:solidFill>
                  <a:srgbClr val="002060"/>
                </a:solidFill>
              </a:rPr>
              <a:t> </a:t>
            </a:r>
            <a:r>
              <a:rPr lang="en-US" sz="3500" dirty="0" err="1">
                <a:solidFill>
                  <a:srgbClr val="002060"/>
                </a:solidFill>
              </a:rPr>
              <a:t>và</a:t>
            </a:r>
            <a:r>
              <a:rPr lang="en-US" sz="3500" dirty="0">
                <a:solidFill>
                  <a:srgbClr val="002060"/>
                </a:solidFill>
              </a:rPr>
              <a:t> </a:t>
            </a:r>
            <a:r>
              <a:rPr lang="en-US" sz="3500" dirty="0" err="1">
                <a:solidFill>
                  <a:srgbClr val="002060"/>
                </a:solidFill>
              </a:rPr>
              <a:t>quốc</a:t>
            </a:r>
            <a:r>
              <a:rPr lang="en-US" sz="3500" dirty="0">
                <a:solidFill>
                  <a:srgbClr val="002060"/>
                </a:solidFill>
              </a:rPr>
              <a:t> </a:t>
            </a:r>
            <a:r>
              <a:rPr lang="en-US" sz="3500" dirty="0" err="1">
                <a:solidFill>
                  <a:srgbClr val="002060"/>
                </a:solidFill>
              </a:rPr>
              <a:t>tế</a:t>
            </a:r>
            <a:endParaRPr lang="en-US" sz="3500" dirty="0">
              <a:solidFill>
                <a:srgbClr val="002060"/>
              </a:solidFill>
            </a:endParaRPr>
          </a:p>
          <a:p>
            <a:pPr marL="342814" indent="-342814">
              <a:buFont typeface="Arial" panose="020B0604020202020204" pitchFamily="34" charset="0"/>
              <a:buChar char="•"/>
            </a:pPr>
            <a:r>
              <a:rPr lang="en-US" sz="3500" dirty="0" err="1">
                <a:solidFill>
                  <a:srgbClr val="002060"/>
                </a:solidFill>
              </a:rPr>
              <a:t>Dịch</a:t>
            </a:r>
            <a:r>
              <a:rPr lang="en-US" sz="3500" dirty="0">
                <a:solidFill>
                  <a:srgbClr val="002060"/>
                </a:solidFill>
              </a:rPr>
              <a:t> </a:t>
            </a:r>
            <a:r>
              <a:rPr lang="en-US" sz="3500" dirty="0" err="1">
                <a:solidFill>
                  <a:srgbClr val="002060"/>
                </a:solidFill>
              </a:rPr>
              <a:t>vụ</a:t>
            </a:r>
            <a:r>
              <a:rPr lang="en-US" sz="3500" dirty="0">
                <a:solidFill>
                  <a:srgbClr val="002060"/>
                </a:solidFill>
              </a:rPr>
              <a:t> </a:t>
            </a:r>
            <a:r>
              <a:rPr lang="en-US" sz="3500" dirty="0" err="1">
                <a:solidFill>
                  <a:srgbClr val="002060"/>
                </a:solidFill>
              </a:rPr>
              <a:t>phát</a:t>
            </a:r>
            <a:r>
              <a:rPr lang="en-US" sz="3500" dirty="0">
                <a:solidFill>
                  <a:srgbClr val="002060"/>
                </a:solidFill>
              </a:rPr>
              <a:t> </a:t>
            </a:r>
            <a:r>
              <a:rPr lang="en-US" sz="3500" dirty="0" err="1">
                <a:solidFill>
                  <a:srgbClr val="002060"/>
                </a:solidFill>
              </a:rPr>
              <a:t>hàng</a:t>
            </a:r>
            <a:r>
              <a:rPr lang="en-US" sz="3500" dirty="0">
                <a:solidFill>
                  <a:srgbClr val="002060"/>
                </a:solidFill>
              </a:rPr>
              <a:t> </a:t>
            </a:r>
            <a:r>
              <a:rPr lang="en-US" sz="3500" dirty="0" err="1">
                <a:solidFill>
                  <a:srgbClr val="002060"/>
                </a:solidFill>
              </a:rPr>
              <a:t>thu</a:t>
            </a:r>
            <a:r>
              <a:rPr lang="en-US" sz="3500" dirty="0">
                <a:solidFill>
                  <a:srgbClr val="002060"/>
                </a:solidFill>
              </a:rPr>
              <a:t> </a:t>
            </a:r>
            <a:r>
              <a:rPr lang="en-US" sz="3500" dirty="0" err="1">
                <a:solidFill>
                  <a:srgbClr val="002060"/>
                </a:solidFill>
              </a:rPr>
              <a:t>tiền</a:t>
            </a:r>
            <a:r>
              <a:rPr lang="en-US" sz="3500" dirty="0">
                <a:solidFill>
                  <a:srgbClr val="002060"/>
                </a:solidFill>
              </a:rPr>
              <a:t> (COD)</a:t>
            </a:r>
          </a:p>
          <a:p>
            <a:pPr marL="342814" indent="-342814">
              <a:buFont typeface="Arial" panose="020B0604020202020204" pitchFamily="34" charset="0"/>
              <a:buChar char="•"/>
            </a:pPr>
            <a:r>
              <a:rPr lang="en-US" sz="3500" dirty="0" err="1">
                <a:solidFill>
                  <a:srgbClr val="002060"/>
                </a:solidFill>
              </a:rPr>
              <a:t>Dịch</a:t>
            </a:r>
            <a:r>
              <a:rPr lang="en-US" sz="3500" dirty="0">
                <a:solidFill>
                  <a:srgbClr val="002060"/>
                </a:solidFill>
              </a:rPr>
              <a:t> </a:t>
            </a:r>
            <a:r>
              <a:rPr lang="en-US" sz="3500" dirty="0" err="1">
                <a:solidFill>
                  <a:srgbClr val="002060"/>
                </a:solidFill>
              </a:rPr>
              <a:t>vụ</a:t>
            </a:r>
            <a:r>
              <a:rPr lang="en-US" sz="3500" dirty="0">
                <a:solidFill>
                  <a:srgbClr val="002060"/>
                </a:solidFill>
              </a:rPr>
              <a:t> Logistics </a:t>
            </a:r>
            <a:r>
              <a:rPr lang="en-US" sz="3500" dirty="0" err="1">
                <a:solidFill>
                  <a:srgbClr val="002060"/>
                </a:solidFill>
              </a:rPr>
              <a:t>trong</a:t>
            </a:r>
            <a:r>
              <a:rPr lang="en-US" sz="3500" dirty="0">
                <a:solidFill>
                  <a:srgbClr val="002060"/>
                </a:solidFill>
              </a:rPr>
              <a:t> </a:t>
            </a:r>
            <a:r>
              <a:rPr lang="en-US" sz="3500" dirty="0" err="1">
                <a:solidFill>
                  <a:srgbClr val="002060"/>
                </a:solidFill>
              </a:rPr>
              <a:t>nước</a:t>
            </a:r>
            <a:r>
              <a:rPr lang="en-US" sz="3500" dirty="0">
                <a:solidFill>
                  <a:srgbClr val="002060"/>
                </a:solidFill>
              </a:rPr>
              <a:t> </a:t>
            </a:r>
            <a:r>
              <a:rPr lang="en-US" sz="3500" dirty="0" err="1">
                <a:solidFill>
                  <a:srgbClr val="002060"/>
                </a:solidFill>
              </a:rPr>
              <a:t>và</a:t>
            </a:r>
            <a:r>
              <a:rPr lang="en-US" sz="3500" dirty="0">
                <a:solidFill>
                  <a:srgbClr val="002060"/>
                </a:solidFill>
              </a:rPr>
              <a:t> </a:t>
            </a:r>
            <a:r>
              <a:rPr lang="en-US" sz="3500" dirty="0" err="1">
                <a:solidFill>
                  <a:srgbClr val="002060"/>
                </a:solidFill>
              </a:rPr>
              <a:t>quốc</a:t>
            </a:r>
            <a:r>
              <a:rPr lang="en-US" sz="3500" dirty="0">
                <a:solidFill>
                  <a:srgbClr val="002060"/>
                </a:solidFill>
              </a:rPr>
              <a:t> </a:t>
            </a:r>
            <a:r>
              <a:rPr lang="en-US" sz="3500" dirty="0" err="1">
                <a:solidFill>
                  <a:srgbClr val="002060"/>
                </a:solidFill>
              </a:rPr>
              <a:t>tế</a:t>
            </a:r>
            <a:endParaRPr lang="en-US" sz="3500" dirty="0">
              <a:solidFill>
                <a:srgbClr val="002060"/>
              </a:solidFill>
            </a:endParaRPr>
          </a:p>
          <a:p>
            <a:endParaRPr lang="en-US" sz="3500" dirty="0">
              <a:solidFill>
                <a:srgbClr val="002060"/>
              </a:solidFill>
            </a:endParaRPr>
          </a:p>
        </p:txBody>
      </p:sp>
      <p:sp>
        <p:nvSpPr>
          <p:cNvPr id="18" name="Rectangle 17"/>
          <p:cNvSpPr/>
          <p:nvPr/>
        </p:nvSpPr>
        <p:spPr>
          <a:xfrm>
            <a:off x="15317653" y="4320316"/>
            <a:ext cx="9100568" cy="5478423"/>
          </a:xfrm>
          <a:prstGeom prst="rect">
            <a:avLst/>
          </a:prstGeom>
        </p:spPr>
        <p:txBody>
          <a:bodyPr wrap="none">
            <a:spAutoFit/>
          </a:bodyPr>
          <a:lstStyle/>
          <a:p>
            <a:pPr marL="342814" indent="-342814">
              <a:buFont typeface="Arial" panose="020B0604020202020204" pitchFamily="34" charset="0"/>
              <a:buChar char="•"/>
            </a:pPr>
            <a:r>
              <a:rPr lang="en-US" sz="3500" dirty="0" err="1">
                <a:solidFill>
                  <a:srgbClr val="002060"/>
                </a:solidFill>
              </a:rPr>
              <a:t>Dịch</a:t>
            </a:r>
            <a:r>
              <a:rPr lang="en-US" sz="3500" dirty="0">
                <a:solidFill>
                  <a:srgbClr val="002060"/>
                </a:solidFill>
              </a:rPr>
              <a:t> </a:t>
            </a:r>
            <a:r>
              <a:rPr lang="en-US" sz="3500" dirty="0" err="1">
                <a:solidFill>
                  <a:srgbClr val="002060"/>
                </a:solidFill>
              </a:rPr>
              <a:t>vụ</a:t>
            </a:r>
            <a:r>
              <a:rPr lang="en-US" sz="3500" dirty="0">
                <a:solidFill>
                  <a:srgbClr val="002060"/>
                </a:solidFill>
              </a:rPr>
              <a:t> </a:t>
            </a:r>
            <a:r>
              <a:rPr lang="en-US" sz="3500" dirty="0" err="1">
                <a:solidFill>
                  <a:srgbClr val="002060"/>
                </a:solidFill>
              </a:rPr>
              <a:t>chuyển</a:t>
            </a:r>
            <a:r>
              <a:rPr lang="en-US" sz="3500" dirty="0">
                <a:solidFill>
                  <a:srgbClr val="002060"/>
                </a:solidFill>
              </a:rPr>
              <a:t> </a:t>
            </a:r>
            <a:r>
              <a:rPr lang="en-US" sz="3500" dirty="0" err="1">
                <a:solidFill>
                  <a:srgbClr val="002060"/>
                </a:solidFill>
              </a:rPr>
              <a:t>tiền</a:t>
            </a:r>
            <a:r>
              <a:rPr lang="en-US" sz="3500" dirty="0">
                <a:solidFill>
                  <a:srgbClr val="002060"/>
                </a:solidFill>
              </a:rPr>
              <a:t> </a:t>
            </a:r>
          </a:p>
          <a:p>
            <a:pPr marL="342814" indent="-342814">
              <a:buFont typeface="Arial" panose="020B0604020202020204" pitchFamily="34" charset="0"/>
              <a:buChar char="•"/>
            </a:pPr>
            <a:r>
              <a:rPr lang="en-US" sz="3500" dirty="0" err="1">
                <a:solidFill>
                  <a:srgbClr val="002060"/>
                </a:solidFill>
              </a:rPr>
              <a:t>Điện</a:t>
            </a:r>
            <a:r>
              <a:rPr lang="en-US" sz="3500" dirty="0">
                <a:solidFill>
                  <a:srgbClr val="002060"/>
                </a:solidFill>
              </a:rPr>
              <a:t> </a:t>
            </a:r>
            <a:r>
              <a:rPr lang="en-US" sz="3500" dirty="0" err="1">
                <a:solidFill>
                  <a:srgbClr val="002060"/>
                </a:solidFill>
              </a:rPr>
              <a:t>hoa</a:t>
            </a:r>
            <a:r>
              <a:rPr lang="en-US" sz="3500" dirty="0">
                <a:solidFill>
                  <a:srgbClr val="002060"/>
                </a:solidFill>
              </a:rPr>
              <a:t> - </a:t>
            </a:r>
            <a:r>
              <a:rPr lang="en-US" sz="3500" dirty="0" err="1">
                <a:solidFill>
                  <a:srgbClr val="002060"/>
                </a:solidFill>
              </a:rPr>
              <a:t>Quà</a:t>
            </a:r>
            <a:r>
              <a:rPr lang="en-US" sz="3500" dirty="0">
                <a:solidFill>
                  <a:srgbClr val="002060"/>
                </a:solidFill>
              </a:rPr>
              <a:t> </a:t>
            </a:r>
            <a:r>
              <a:rPr lang="en-US" sz="3500" dirty="0" err="1">
                <a:solidFill>
                  <a:srgbClr val="002060"/>
                </a:solidFill>
              </a:rPr>
              <a:t>tặng</a:t>
            </a:r>
            <a:endParaRPr lang="en-US" sz="3500" dirty="0">
              <a:solidFill>
                <a:srgbClr val="002060"/>
              </a:solidFill>
            </a:endParaRPr>
          </a:p>
          <a:p>
            <a:pPr marL="342814" indent="-342814">
              <a:buFont typeface="Arial" panose="020B0604020202020204" pitchFamily="34" charset="0"/>
              <a:buChar char="•"/>
            </a:pPr>
            <a:r>
              <a:rPr lang="en-US" sz="3500" dirty="0" err="1">
                <a:solidFill>
                  <a:srgbClr val="002060"/>
                </a:solidFill>
              </a:rPr>
              <a:t>Đại</a:t>
            </a:r>
            <a:r>
              <a:rPr lang="en-US" sz="3500" dirty="0">
                <a:solidFill>
                  <a:srgbClr val="002060"/>
                </a:solidFill>
              </a:rPr>
              <a:t> </a:t>
            </a:r>
            <a:r>
              <a:rPr lang="en-US" sz="3500" dirty="0" err="1">
                <a:solidFill>
                  <a:srgbClr val="002060"/>
                </a:solidFill>
              </a:rPr>
              <a:t>lý</a:t>
            </a:r>
            <a:r>
              <a:rPr lang="en-US" sz="3500" dirty="0">
                <a:solidFill>
                  <a:srgbClr val="002060"/>
                </a:solidFill>
              </a:rPr>
              <a:t> </a:t>
            </a:r>
            <a:r>
              <a:rPr lang="en-US" sz="3500" dirty="0" err="1">
                <a:solidFill>
                  <a:srgbClr val="002060"/>
                </a:solidFill>
              </a:rPr>
              <a:t>ngân</a:t>
            </a:r>
            <a:r>
              <a:rPr lang="en-US" sz="3500" dirty="0">
                <a:solidFill>
                  <a:srgbClr val="002060"/>
                </a:solidFill>
              </a:rPr>
              <a:t> </a:t>
            </a:r>
            <a:r>
              <a:rPr lang="en-US" sz="3500" dirty="0" err="1">
                <a:solidFill>
                  <a:srgbClr val="002060"/>
                </a:solidFill>
              </a:rPr>
              <a:t>hàng</a:t>
            </a:r>
            <a:endParaRPr lang="en-US" sz="3500" dirty="0">
              <a:solidFill>
                <a:srgbClr val="002060"/>
              </a:solidFill>
            </a:endParaRPr>
          </a:p>
          <a:p>
            <a:pPr marL="342814" indent="-342814">
              <a:buFont typeface="Arial" panose="020B0604020202020204" pitchFamily="34" charset="0"/>
              <a:buChar char="•"/>
            </a:pPr>
            <a:r>
              <a:rPr lang="en-US" sz="3500" dirty="0" err="1">
                <a:solidFill>
                  <a:srgbClr val="002060"/>
                </a:solidFill>
              </a:rPr>
              <a:t>Gửi</a:t>
            </a:r>
            <a:r>
              <a:rPr lang="en-US" sz="3500" dirty="0">
                <a:solidFill>
                  <a:srgbClr val="002060"/>
                </a:solidFill>
              </a:rPr>
              <a:t> </a:t>
            </a:r>
            <a:r>
              <a:rPr lang="en-US" sz="3500" dirty="0" err="1">
                <a:solidFill>
                  <a:srgbClr val="002060"/>
                </a:solidFill>
              </a:rPr>
              <a:t>tiết</a:t>
            </a:r>
            <a:r>
              <a:rPr lang="en-US" sz="3500" dirty="0">
                <a:solidFill>
                  <a:srgbClr val="002060"/>
                </a:solidFill>
              </a:rPr>
              <a:t> </a:t>
            </a:r>
            <a:r>
              <a:rPr lang="en-US" sz="3500" dirty="0" err="1">
                <a:solidFill>
                  <a:srgbClr val="002060"/>
                </a:solidFill>
              </a:rPr>
              <a:t>kiệm</a:t>
            </a:r>
            <a:r>
              <a:rPr lang="en-US" sz="3500" dirty="0">
                <a:solidFill>
                  <a:srgbClr val="002060"/>
                </a:solidFill>
              </a:rPr>
              <a:t>, </a:t>
            </a:r>
            <a:r>
              <a:rPr lang="en-US" sz="3500" dirty="0" err="1">
                <a:solidFill>
                  <a:srgbClr val="002060"/>
                </a:solidFill>
              </a:rPr>
              <a:t>vay</a:t>
            </a:r>
            <a:r>
              <a:rPr lang="en-US" sz="3500" dirty="0">
                <a:solidFill>
                  <a:srgbClr val="002060"/>
                </a:solidFill>
              </a:rPr>
              <a:t> </a:t>
            </a:r>
            <a:r>
              <a:rPr lang="en-US" sz="3500" dirty="0" err="1">
                <a:solidFill>
                  <a:srgbClr val="002060"/>
                </a:solidFill>
              </a:rPr>
              <a:t>tính</a:t>
            </a:r>
            <a:r>
              <a:rPr lang="en-US" sz="3500" dirty="0">
                <a:solidFill>
                  <a:srgbClr val="002060"/>
                </a:solidFill>
              </a:rPr>
              <a:t> </a:t>
            </a:r>
            <a:r>
              <a:rPr lang="en-US" sz="3500" dirty="0" err="1">
                <a:solidFill>
                  <a:srgbClr val="002060"/>
                </a:solidFill>
              </a:rPr>
              <a:t>dụng</a:t>
            </a:r>
            <a:endParaRPr lang="en-US" sz="3500" dirty="0">
              <a:solidFill>
                <a:srgbClr val="002060"/>
              </a:solidFill>
            </a:endParaRPr>
          </a:p>
          <a:p>
            <a:pPr marL="342814" indent="-342814">
              <a:buFont typeface="Arial" panose="020B0604020202020204" pitchFamily="34" charset="0"/>
              <a:buChar char="•"/>
            </a:pPr>
            <a:r>
              <a:rPr lang="en-US" sz="3500" dirty="0" err="1">
                <a:solidFill>
                  <a:srgbClr val="002060"/>
                </a:solidFill>
              </a:rPr>
              <a:t>Bảo</a:t>
            </a:r>
            <a:r>
              <a:rPr lang="en-US" sz="3500" dirty="0">
                <a:solidFill>
                  <a:srgbClr val="002060"/>
                </a:solidFill>
              </a:rPr>
              <a:t> </a:t>
            </a:r>
            <a:r>
              <a:rPr lang="en-US" sz="3500" dirty="0" err="1">
                <a:solidFill>
                  <a:srgbClr val="002060"/>
                </a:solidFill>
              </a:rPr>
              <a:t>hiểm</a:t>
            </a:r>
            <a:r>
              <a:rPr lang="en-US" sz="3500" dirty="0">
                <a:solidFill>
                  <a:srgbClr val="002060"/>
                </a:solidFill>
              </a:rPr>
              <a:t> PTI: ô </a:t>
            </a:r>
            <a:r>
              <a:rPr lang="en-US" sz="3500" dirty="0" err="1">
                <a:solidFill>
                  <a:srgbClr val="002060"/>
                </a:solidFill>
              </a:rPr>
              <a:t>tô</a:t>
            </a:r>
            <a:r>
              <a:rPr lang="en-US" sz="3500" dirty="0">
                <a:solidFill>
                  <a:srgbClr val="002060"/>
                </a:solidFill>
              </a:rPr>
              <a:t>, </a:t>
            </a:r>
            <a:r>
              <a:rPr lang="en-US" sz="3500" dirty="0" err="1">
                <a:solidFill>
                  <a:srgbClr val="002060"/>
                </a:solidFill>
              </a:rPr>
              <a:t>xe</a:t>
            </a:r>
            <a:r>
              <a:rPr lang="en-US" sz="3500" dirty="0">
                <a:solidFill>
                  <a:srgbClr val="002060"/>
                </a:solidFill>
              </a:rPr>
              <a:t> </a:t>
            </a:r>
            <a:r>
              <a:rPr lang="en-US" sz="3500" dirty="0" err="1">
                <a:solidFill>
                  <a:srgbClr val="002060"/>
                </a:solidFill>
              </a:rPr>
              <a:t>máy</a:t>
            </a:r>
            <a:r>
              <a:rPr lang="en-US" sz="3500" dirty="0">
                <a:solidFill>
                  <a:srgbClr val="002060"/>
                </a:solidFill>
              </a:rPr>
              <a:t>, con </a:t>
            </a:r>
            <a:r>
              <a:rPr lang="en-US" sz="3500" dirty="0" err="1">
                <a:solidFill>
                  <a:srgbClr val="002060"/>
                </a:solidFill>
              </a:rPr>
              <a:t>người</a:t>
            </a:r>
            <a:r>
              <a:rPr lang="en-US" sz="3500" dirty="0">
                <a:solidFill>
                  <a:srgbClr val="002060"/>
                </a:solidFill>
              </a:rPr>
              <a:t>…</a:t>
            </a:r>
          </a:p>
          <a:p>
            <a:pPr marL="342814" indent="-342814">
              <a:buFont typeface="Arial" panose="020B0604020202020204" pitchFamily="34" charset="0"/>
              <a:buChar char="•"/>
            </a:pPr>
            <a:r>
              <a:rPr lang="en-US" sz="3500" dirty="0">
                <a:solidFill>
                  <a:srgbClr val="002060"/>
                </a:solidFill>
              </a:rPr>
              <a:t>CTV, </a:t>
            </a:r>
            <a:r>
              <a:rPr lang="en-US" sz="3500" dirty="0" err="1">
                <a:solidFill>
                  <a:srgbClr val="002060"/>
                </a:solidFill>
              </a:rPr>
              <a:t>Đại</a:t>
            </a:r>
            <a:r>
              <a:rPr lang="en-US" sz="3500" dirty="0">
                <a:solidFill>
                  <a:srgbClr val="002060"/>
                </a:solidFill>
              </a:rPr>
              <a:t> </a:t>
            </a:r>
            <a:r>
              <a:rPr lang="en-US" sz="3500" dirty="0" err="1">
                <a:solidFill>
                  <a:srgbClr val="002060"/>
                </a:solidFill>
              </a:rPr>
              <a:t>lý</a:t>
            </a:r>
            <a:r>
              <a:rPr lang="en-US" sz="3500" dirty="0">
                <a:solidFill>
                  <a:srgbClr val="002060"/>
                </a:solidFill>
              </a:rPr>
              <a:t> …</a:t>
            </a:r>
          </a:p>
          <a:p>
            <a:pPr marL="342814" indent="-342814">
              <a:buFont typeface="Arial" panose="020B0604020202020204" pitchFamily="34" charset="0"/>
              <a:buChar char="•"/>
            </a:pPr>
            <a:r>
              <a:rPr lang="en-US" sz="3500" dirty="0" err="1">
                <a:solidFill>
                  <a:srgbClr val="002060"/>
                </a:solidFill>
              </a:rPr>
              <a:t>Bảo</a:t>
            </a:r>
            <a:r>
              <a:rPr lang="en-US" sz="3500" dirty="0">
                <a:solidFill>
                  <a:srgbClr val="002060"/>
                </a:solidFill>
              </a:rPr>
              <a:t> </a:t>
            </a:r>
            <a:r>
              <a:rPr lang="en-US" sz="3500" dirty="0" err="1">
                <a:solidFill>
                  <a:srgbClr val="002060"/>
                </a:solidFill>
              </a:rPr>
              <a:t>hiểm</a:t>
            </a:r>
            <a:r>
              <a:rPr lang="en-US" sz="3500" dirty="0">
                <a:solidFill>
                  <a:srgbClr val="002060"/>
                </a:solidFill>
              </a:rPr>
              <a:t> </a:t>
            </a:r>
            <a:r>
              <a:rPr lang="en-US" sz="3500" dirty="0" err="1">
                <a:solidFill>
                  <a:srgbClr val="002060"/>
                </a:solidFill>
              </a:rPr>
              <a:t>xã</a:t>
            </a:r>
            <a:r>
              <a:rPr lang="en-US" sz="3500" dirty="0">
                <a:solidFill>
                  <a:srgbClr val="002060"/>
                </a:solidFill>
              </a:rPr>
              <a:t> </a:t>
            </a:r>
            <a:r>
              <a:rPr lang="en-US" sz="3500" dirty="0" err="1">
                <a:solidFill>
                  <a:srgbClr val="002060"/>
                </a:solidFill>
              </a:rPr>
              <a:t>hội</a:t>
            </a:r>
            <a:r>
              <a:rPr lang="en-US" sz="3500" dirty="0">
                <a:solidFill>
                  <a:srgbClr val="002060"/>
                </a:solidFill>
              </a:rPr>
              <a:t> </a:t>
            </a:r>
            <a:r>
              <a:rPr lang="en-US" sz="3500" dirty="0" err="1">
                <a:solidFill>
                  <a:srgbClr val="002060"/>
                </a:solidFill>
              </a:rPr>
              <a:t>tự</a:t>
            </a:r>
            <a:r>
              <a:rPr lang="en-US" sz="3500" dirty="0">
                <a:solidFill>
                  <a:srgbClr val="002060"/>
                </a:solidFill>
              </a:rPr>
              <a:t> </a:t>
            </a:r>
            <a:r>
              <a:rPr lang="es-ES" sz="3500" dirty="0" err="1">
                <a:solidFill>
                  <a:srgbClr val="002060"/>
                </a:solidFill>
              </a:rPr>
              <a:t>nguyện</a:t>
            </a:r>
            <a:r>
              <a:rPr lang="es-ES" sz="3500" dirty="0">
                <a:solidFill>
                  <a:srgbClr val="002060"/>
                </a:solidFill>
              </a:rPr>
              <a:t> &amp; </a:t>
            </a:r>
            <a:r>
              <a:rPr lang="es-ES" sz="3500" dirty="0" err="1">
                <a:solidFill>
                  <a:srgbClr val="002060"/>
                </a:solidFill>
              </a:rPr>
              <a:t>bảo</a:t>
            </a:r>
            <a:r>
              <a:rPr lang="es-ES" sz="3500" dirty="0">
                <a:solidFill>
                  <a:srgbClr val="002060"/>
                </a:solidFill>
              </a:rPr>
              <a:t> </a:t>
            </a:r>
            <a:r>
              <a:rPr lang="es-ES" sz="3500" dirty="0" err="1">
                <a:solidFill>
                  <a:srgbClr val="002060"/>
                </a:solidFill>
              </a:rPr>
              <a:t>hiểm</a:t>
            </a:r>
            <a:r>
              <a:rPr lang="es-ES" sz="3500" dirty="0">
                <a:solidFill>
                  <a:srgbClr val="002060"/>
                </a:solidFill>
              </a:rPr>
              <a:t> y </a:t>
            </a:r>
            <a:r>
              <a:rPr lang="es-ES" sz="3500" dirty="0" err="1">
                <a:solidFill>
                  <a:srgbClr val="002060"/>
                </a:solidFill>
              </a:rPr>
              <a:t>tế</a:t>
            </a:r>
            <a:endParaRPr lang="es-ES" sz="3500" dirty="0">
              <a:solidFill>
                <a:srgbClr val="002060"/>
              </a:solidFill>
            </a:endParaRPr>
          </a:p>
          <a:p>
            <a:pPr marL="342814" indent="-342814">
              <a:buFont typeface="Arial" panose="020B0604020202020204" pitchFamily="34" charset="0"/>
              <a:buChar char="•"/>
            </a:pPr>
            <a:r>
              <a:rPr lang="es-ES" sz="3500" dirty="0">
                <a:solidFill>
                  <a:srgbClr val="002060"/>
                </a:solidFill>
              </a:rPr>
              <a:t>Chi </a:t>
            </a:r>
            <a:r>
              <a:rPr lang="es-ES" sz="3500" dirty="0" err="1">
                <a:solidFill>
                  <a:srgbClr val="002060"/>
                </a:solidFill>
              </a:rPr>
              <a:t>trả</a:t>
            </a:r>
            <a:r>
              <a:rPr lang="es-ES" sz="3500" dirty="0">
                <a:solidFill>
                  <a:srgbClr val="002060"/>
                </a:solidFill>
              </a:rPr>
              <a:t> </a:t>
            </a:r>
            <a:r>
              <a:rPr lang="es-ES" sz="3500" dirty="0" err="1">
                <a:solidFill>
                  <a:srgbClr val="002060"/>
                </a:solidFill>
              </a:rPr>
              <a:t>lương</a:t>
            </a:r>
            <a:r>
              <a:rPr lang="es-ES" sz="3500" dirty="0">
                <a:solidFill>
                  <a:srgbClr val="002060"/>
                </a:solidFill>
              </a:rPr>
              <a:t> </a:t>
            </a:r>
            <a:r>
              <a:rPr lang="es-ES" sz="3500" dirty="0" err="1">
                <a:solidFill>
                  <a:srgbClr val="002060"/>
                </a:solidFill>
              </a:rPr>
              <a:t>hưu</a:t>
            </a:r>
            <a:r>
              <a:rPr lang="es-ES" sz="3500" dirty="0">
                <a:solidFill>
                  <a:srgbClr val="002060"/>
                </a:solidFill>
              </a:rPr>
              <a:t>, </a:t>
            </a:r>
            <a:r>
              <a:rPr lang="es-ES" sz="3500" dirty="0" err="1">
                <a:solidFill>
                  <a:srgbClr val="002060"/>
                </a:solidFill>
              </a:rPr>
              <a:t>bảo</a:t>
            </a:r>
            <a:r>
              <a:rPr lang="es-ES" sz="3500" dirty="0">
                <a:solidFill>
                  <a:srgbClr val="002060"/>
                </a:solidFill>
              </a:rPr>
              <a:t> </a:t>
            </a:r>
            <a:r>
              <a:rPr lang="es-ES" sz="3500" dirty="0" err="1">
                <a:solidFill>
                  <a:srgbClr val="002060"/>
                </a:solidFill>
              </a:rPr>
              <a:t>trợ</a:t>
            </a:r>
            <a:r>
              <a:rPr lang="es-ES" sz="3500" dirty="0">
                <a:solidFill>
                  <a:srgbClr val="002060"/>
                </a:solidFill>
              </a:rPr>
              <a:t>, </a:t>
            </a:r>
            <a:r>
              <a:rPr lang="es-ES" sz="3500" dirty="0" err="1">
                <a:solidFill>
                  <a:srgbClr val="002060"/>
                </a:solidFill>
              </a:rPr>
              <a:t>chi</a:t>
            </a:r>
            <a:r>
              <a:rPr lang="es-ES" sz="3500" dirty="0">
                <a:solidFill>
                  <a:srgbClr val="002060"/>
                </a:solidFill>
              </a:rPr>
              <a:t> </a:t>
            </a:r>
            <a:r>
              <a:rPr lang="es-ES" sz="3500" dirty="0" err="1">
                <a:solidFill>
                  <a:srgbClr val="002060"/>
                </a:solidFill>
              </a:rPr>
              <a:t>trả</a:t>
            </a:r>
            <a:r>
              <a:rPr lang="es-ES" sz="3500" dirty="0">
                <a:solidFill>
                  <a:srgbClr val="002060"/>
                </a:solidFill>
              </a:rPr>
              <a:t> </a:t>
            </a:r>
            <a:r>
              <a:rPr lang="es-ES" sz="3500" dirty="0" err="1">
                <a:solidFill>
                  <a:srgbClr val="002060"/>
                </a:solidFill>
              </a:rPr>
              <a:t>dịch</a:t>
            </a:r>
            <a:r>
              <a:rPr lang="es-ES" sz="3500" dirty="0">
                <a:solidFill>
                  <a:srgbClr val="002060"/>
                </a:solidFill>
              </a:rPr>
              <a:t> </a:t>
            </a:r>
            <a:r>
              <a:rPr lang="es-ES" sz="3500" dirty="0" err="1">
                <a:solidFill>
                  <a:srgbClr val="002060"/>
                </a:solidFill>
              </a:rPr>
              <a:t>vụ</a:t>
            </a:r>
            <a:r>
              <a:rPr lang="es-ES" sz="3500" dirty="0">
                <a:solidFill>
                  <a:srgbClr val="002060"/>
                </a:solidFill>
              </a:rPr>
              <a:t> </a:t>
            </a:r>
          </a:p>
          <a:p>
            <a:r>
              <a:rPr lang="es-ES" sz="3500" dirty="0" err="1">
                <a:solidFill>
                  <a:srgbClr val="002060"/>
                </a:solidFill>
              </a:rPr>
              <a:t>môi</a:t>
            </a:r>
            <a:r>
              <a:rPr lang="es-ES" sz="3500" dirty="0">
                <a:solidFill>
                  <a:srgbClr val="002060"/>
                </a:solidFill>
              </a:rPr>
              <a:t> </a:t>
            </a:r>
            <a:r>
              <a:rPr lang="es-ES" sz="3500" dirty="0" err="1">
                <a:solidFill>
                  <a:srgbClr val="002060"/>
                </a:solidFill>
              </a:rPr>
              <a:t>trường</a:t>
            </a:r>
            <a:r>
              <a:rPr lang="es-ES" sz="3500" dirty="0">
                <a:solidFill>
                  <a:srgbClr val="002060"/>
                </a:solidFill>
              </a:rPr>
              <a:t> </a:t>
            </a:r>
            <a:r>
              <a:rPr lang="es-ES" sz="3500" dirty="0" err="1">
                <a:solidFill>
                  <a:srgbClr val="002060"/>
                </a:solidFill>
              </a:rPr>
              <a:t>rừng</a:t>
            </a:r>
            <a:r>
              <a:rPr lang="en-US" sz="3500" dirty="0">
                <a:solidFill>
                  <a:srgbClr val="002060"/>
                </a:solidFill>
              </a:rPr>
              <a:t> </a:t>
            </a:r>
          </a:p>
          <a:p>
            <a:r>
              <a:rPr lang="en-US" sz="3500" dirty="0">
                <a:solidFill>
                  <a:srgbClr val="002060"/>
                </a:solidFill>
              </a:rPr>
              <a:t> </a:t>
            </a:r>
          </a:p>
        </p:txBody>
      </p:sp>
      <p:sp>
        <p:nvSpPr>
          <p:cNvPr id="26" name="Rectangle 25"/>
          <p:cNvSpPr/>
          <p:nvPr/>
        </p:nvSpPr>
        <p:spPr>
          <a:xfrm>
            <a:off x="15504839" y="9266843"/>
            <a:ext cx="8319906" cy="2785378"/>
          </a:xfrm>
          <a:prstGeom prst="rect">
            <a:avLst/>
          </a:prstGeom>
        </p:spPr>
        <p:txBody>
          <a:bodyPr wrap="none">
            <a:spAutoFit/>
          </a:bodyPr>
          <a:lstStyle/>
          <a:p>
            <a:pPr marL="342814" indent="-342814">
              <a:buFont typeface="Arial" panose="020B0604020202020204" pitchFamily="34" charset="0"/>
              <a:buChar char="•"/>
            </a:pPr>
            <a:r>
              <a:rPr lang="en-US" sz="3500" dirty="0" err="1">
                <a:solidFill>
                  <a:srgbClr val="002060"/>
                </a:solidFill>
              </a:rPr>
              <a:t>Dich</a:t>
            </a:r>
            <a:r>
              <a:rPr lang="en-US" sz="3500" dirty="0">
                <a:solidFill>
                  <a:srgbClr val="002060"/>
                </a:solidFill>
              </a:rPr>
              <a:t> </a:t>
            </a:r>
            <a:r>
              <a:rPr lang="en-US" sz="3500" dirty="0" err="1">
                <a:solidFill>
                  <a:srgbClr val="002060"/>
                </a:solidFill>
              </a:rPr>
              <a:t>vụ</a:t>
            </a:r>
            <a:r>
              <a:rPr lang="en-US" sz="3500" dirty="0">
                <a:solidFill>
                  <a:srgbClr val="002060"/>
                </a:solidFill>
              </a:rPr>
              <a:t> </a:t>
            </a:r>
            <a:r>
              <a:rPr lang="en-US" sz="3500" dirty="0" err="1">
                <a:solidFill>
                  <a:srgbClr val="002060"/>
                </a:solidFill>
              </a:rPr>
              <a:t>phân</a:t>
            </a:r>
            <a:r>
              <a:rPr lang="en-US" sz="3500" dirty="0">
                <a:solidFill>
                  <a:srgbClr val="002060"/>
                </a:solidFill>
              </a:rPr>
              <a:t> </a:t>
            </a:r>
            <a:r>
              <a:rPr lang="en-US" sz="3500" dirty="0" err="1">
                <a:solidFill>
                  <a:srgbClr val="002060"/>
                </a:solidFill>
              </a:rPr>
              <a:t>phối</a:t>
            </a:r>
            <a:r>
              <a:rPr lang="en-US" sz="3500" dirty="0">
                <a:solidFill>
                  <a:srgbClr val="002060"/>
                </a:solidFill>
              </a:rPr>
              <a:t> </a:t>
            </a:r>
            <a:r>
              <a:rPr lang="en-US" sz="3500" dirty="0" err="1">
                <a:solidFill>
                  <a:srgbClr val="002060"/>
                </a:solidFill>
              </a:rPr>
              <a:t>hàng</a:t>
            </a:r>
            <a:r>
              <a:rPr lang="en-US" sz="3500" dirty="0">
                <a:solidFill>
                  <a:srgbClr val="002060"/>
                </a:solidFill>
              </a:rPr>
              <a:t> </a:t>
            </a:r>
            <a:r>
              <a:rPr lang="en-US" sz="3500" dirty="0" err="1">
                <a:solidFill>
                  <a:srgbClr val="002060"/>
                </a:solidFill>
              </a:rPr>
              <a:t>tiêu</a:t>
            </a:r>
            <a:r>
              <a:rPr lang="en-US" sz="3500" dirty="0">
                <a:solidFill>
                  <a:srgbClr val="002060"/>
                </a:solidFill>
              </a:rPr>
              <a:t> </a:t>
            </a:r>
            <a:r>
              <a:rPr lang="en-US" sz="3500" dirty="0" err="1">
                <a:solidFill>
                  <a:srgbClr val="002060"/>
                </a:solidFill>
              </a:rPr>
              <a:t>dùng</a:t>
            </a:r>
            <a:r>
              <a:rPr lang="en-US" sz="3500" dirty="0">
                <a:solidFill>
                  <a:srgbClr val="002060"/>
                </a:solidFill>
              </a:rPr>
              <a:t>: </a:t>
            </a:r>
          </a:p>
          <a:p>
            <a:r>
              <a:rPr lang="en-US" sz="3500" dirty="0" err="1">
                <a:solidFill>
                  <a:srgbClr val="002060"/>
                </a:solidFill>
              </a:rPr>
              <a:t>xà</a:t>
            </a:r>
            <a:r>
              <a:rPr lang="en-US" sz="3500" dirty="0">
                <a:solidFill>
                  <a:srgbClr val="002060"/>
                </a:solidFill>
              </a:rPr>
              <a:t> </a:t>
            </a:r>
            <a:r>
              <a:rPr lang="en-US" sz="3500" dirty="0" err="1">
                <a:solidFill>
                  <a:srgbClr val="002060"/>
                </a:solidFill>
              </a:rPr>
              <a:t>phòng</a:t>
            </a:r>
            <a:r>
              <a:rPr lang="en-US" sz="3500" dirty="0">
                <a:solidFill>
                  <a:srgbClr val="002060"/>
                </a:solidFill>
              </a:rPr>
              <a:t>, </a:t>
            </a:r>
            <a:r>
              <a:rPr lang="en-US" sz="3500" dirty="0" err="1">
                <a:solidFill>
                  <a:srgbClr val="002060"/>
                </a:solidFill>
              </a:rPr>
              <a:t>nước</a:t>
            </a:r>
            <a:r>
              <a:rPr lang="en-US" sz="3500" dirty="0">
                <a:solidFill>
                  <a:srgbClr val="002060"/>
                </a:solidFill>
              </a:rPr>
              <a:t> </a:t>
            </a:r>
            <a:r>
              <a:rPr lang="en-US" sz="3500" dirty="0" err="1">
                <a:solidFill>
                  <a:srgbClr val="002060"/>
                </a:solidFill>
              </a:rPr>
              <a:t>giặt</a:t>
            </a:r>
            <a:r>
              <a:rPr lang="en-US" sz="3500" dirty="0">
                <a:solidFill>
                  <a:srgbClr val="002060"/>
                </a:solidFill>
              </a:rPr>
              <a:t>, </a:t>
            </a:r>
            <a:r>
              <a:rPr lang="en-US" sz="3500" dirty="0" err="1">
                <a:solidFill>
                  <a:srgbClr val="002060"/>
                </a:solidFill>
              </a:rPr>
              <a:t>rửa</a:t>
            </a:r>
            <a:r>
              <a:rPr lang="en-US" sz="3500" dirty="0">
                <a:solidFill>
                  <a:srgbClr val="002060"/>
                </a:solidFill>
              </a:rPr>
              <a:t> </a:t>
            </a:r>
            <a:r>
              <a:rPr lang="en-US" sz="3500" dirty="0" err="1">
                <a:solidFill>
                  <a:srgbClr val="002060"/>
                </a:solidFill>
              </a:rPr>
              <a:t>bát</a:t>
            </a:r>
            <a:r>
              <a:rPr lang="en-US" sz="3500" dirty="0">
                <a:solidFill>
                  <a:srgbClr val="002060"/>
                </a:solidFill>
              </a:rPr>
              <a:t>, </a:t>
            </a:r>
            <a:r>
              <a:rPr lang="en-US" sz="3500" dirty="0" err="1">
                <a:solidFill>
                  <a:srgbClr val="002060"/>
                </a:solidFill>
              </a:rPr>
              <a:t>sách</a:t>
            </a:r>
            <a:r>
              <a:rPr lang="en-US" sz="3500" dirty="0">
                <a:solidFill>
                  <a:srgbClr val="002060"/>
                </a:solidFill>
              </a:rPr>
              <a:t> </a:t>
            </a:r>
            <a:r>
              <a:rPr lang="en-US" sz="3500" dirty="0" err="1">
                <a:solidFill>
                  <a:srgbClr val="002060"/>
                </a:solidFill>
              </a:rPr>
              <a:t>vở</a:t>
            </a:r>
            <a:r>
              <a:rPr lang="en-US" sz="3500" dirty="0">
                <a:solidFill>
                  <a:srgbClr val="002060"/>
                </a:solidFill>
              </a:rPr>
              <a:t>….</a:t>
            </a:r>
          </a:p>
          <a:p>
            <a:pPr marL="342814" indent="-342814">
              <a:buFont typeface="Arial" panose="020B0604020202020204" pitchFamily="34" charset="0"/>
              <a:buChar char="•"/>
            </a:pPr>
            <a:r>
              <a:rPr lang="en-US" sz="3500" dirty="0" err="1">
                <a:solidFill>
                  <a:srgbClr val="002060"/>
                </a:solidFill>
              </a:rPr>
              <a:t>Kinh</a:t>
            </a:r>
            <a:r>
              <a:rPr lang="en-US" sz="3500" dirty="0">
                <a:solidFill>
                  <a:srgbClr val="002060"/>
                </a:solidFill>
              </a:rPr>
              <a:t> </a:t>
            </a:r>
            <a:r>
              <a:rPr lang="en-US" sz="3500" dirty="0" err="1">
                <a:solidFill>
                  <a:srgbClr val="002060"/>
                </a:solidFill>
              </a:rPr>
              <a:t>doanh</a:t>
            </a:r>
            <a:r>
              <a:rPr lang="en-US" sz="3500" dirty="0">
                <a:solidFill>
                  <a:srgbClr val="002060"/>
                </a:solidFill>
              </a:rPr>
              <a:t> online </a:t>
            </a:r>
            <a:r>
              <a:rPr lang="en-US" sz="3500" dirty="0" err="1">
                <a:solidFill>
                  <a:srgbClr val="002060"/>
                </a:solidFill>
              </a:rPr>
              <a:t>đặc</a:t>
            </a:r>
            <a:r>
              <a:rPr lang="en-US" sz="3500" dirty="0">
                <a:solidFill>
                  <a:srgbClr val="002060"/>
                </a:solidFill>
              </a:rPr>
              <a:t> </a:t>
            </a:r>
            <a:r>
              <a:rPr lang="en-US" sz="3500" dirty="0" err="1">
                <a:solidFill>
                  <a:srgbClr val="002060"/>
                </a:solidFill>
              </a:rPr>
              <a:t>sản</a:t>
            </a:r>
            <a:r>
              <a:rPr lang="en-US" sz="3500" dirty="0">
                <a:solidFill>
                  <a:srgbClr val="002060"/>
                </a:solidFill>
              </a:rPr>
              <a:t> </a:t>
            </a:r>
            <a:r>
              <a:rPr lang="en-US" sz="3500" dirty="0" err="1">
                <a:solidFill>
                  <a:srgbClr val="002060"/>
                </a:solidFill>
              </a:rPr>
              <a:t>vùng</a:t>
            </a:r>
            <a:r>
              <a:rPr lang="en-US" sz="3500" dirty="0">
                <a:solidFill>
                  <a:srgbClr val="002060"/>
                </a:solidFill>
              </a:rPr>
              <a:t> </a:t>
            </a:r>
            <a:r>
              <a:rPr lang="en-US" sz="3500" dirty="0" err="1">
                <a:solidFill>
                  <a:srgbClr val="002060"/>
                </a:solidFill>
              </a:rPr>
              <a:t>miền</a:t>
            </a:r>
            <a:endParaRPr lang="en-US" sz="3500" dirty="0">
              <a:solidFill>
                <a:srgbClr val="002060"/>
              </a:solidFill>
            </a:endParaRPr>
          </a:p>
          <a:p>
            <a:r>
              <a:rPr lang="en-US" sz="3500" dirty="0">
                <a:solidFill>
                  <a:srgbClr val="002060"/>
                </a:solidFill>
              </a:rPr>
              <a:t>PostMart.VN</a:t>
            </a:r>
            <a:endParaRPr lang="en-US" sz="3500" i="1" dirty="0">
              <a:solidFill>
                <a:srgbClr val="002060"/>
              </a:solidFill>
            </a:endParaRPr>
          </a:p>
          <a:p>
            <a:r>
              <a:rPr lang="en-US" sz="3500" dirty="0">
                <a:solidFill>
                  <a:srgbClr val="002060"/>
                </a:solidFill>
              </a:rPr>
              <a:t> </a:t>
            </a:r>
          </a:p>
        </p:txBody>
      </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42783" y="541888"/>
            <a:ext cx="6934868" cy="1560040"/>
          </a:xfrm>
          <a:prstGeom prst="rect">
            <a:avLst/>
          </a:prstGeom>
        </p:spPr>
      </p:pic>
      <p:sp>
        <p:nvSpPr>
          <p:cNvPr id="29" name="Rectangle 28"/>
          <p:cNvSpPr/>
          <p:nvPr/>
        </p:nvSpPr>
        <p:spPr>
          <a:xfrm>
            <a:off x="17913604" y="515002"/>
            <a:ext cx="5726248" cy="584647"/>
          </a:xfrm>
          <a:prstGeom prst="rect">
            <a:avLst/>
          </a:prstGeom>
        </p:spPr>
        <p:txBody>
          <a:bodyPr wrap="none">
            <a:spAutoFit/>
          </a:bodyPr>
          <a:lstStyle/>
          <a:p>
            <a:r>
              <a:rPr lang="en-US" sz="3199" b="1" err="1"/>
              <a:t>CÁC</a:t>
            </a:r>
            <a:r>
              <a:rPr lang="en-US" sz="3199" b="1"/>
              <a:t> DỊCH VỤ KINH DOANH </a:t>
            </a:r>
          </a:p>
        </p:txBody>
      </p:sp>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5747" y="541888"/>
            <a:ext cx="6140912" cy="1560040"/>
          </a:xfrm>
          <a:prstGeom prst="rect">
            <a:avLst/>
          </a:prstGeom>
        </p:spPr>
      </p:pic>
      <p:sp>
        <p:nvSpPr>
          <p:cNvPr id="31" name="Rectangle 30"/>
          <p:cNvSpPr/>
          <p:nvPr/>
        </p:nvSpPr>
        <p:spPr>
          <a:xfrm>
            <a:off x="7596615" y="515002"/>
            <a:ext cx="4927952" cy="584647"/>
          </a:xfrm>
          <a:prstGeom prst="rect">
            <a:avLst/>
          </a:prstGeom>
        </p:spPr>
        <p:txBody>
          <a:bodyPr wrap="none">
            <a:spAutoFit/>
          </a:bodyPr>
          <a:lstStyle/>
          <a:p>
            <a:r>
              <a:rPr lang="en-US" sz="3199" b="1" err="1"/>
              <a:t>NĂNG</a:t>
            </a:r>
            <a:r>
              <a:rPr lang="en-US" sz="3199" b="1"/>
              <a:t> LỰC MẠNG LƯỚI</a:t>
            </a:r>
          </a:p>
        </p:txBody>
      </p:sp>
    </p:spTree>
    <p:extLst>
      <p:ext uri="{BB962C8B-B14F-4D97-AF65-F5344CB8AC3E}">
        <p14:creationId xmlns:p14="http://schemas.microsoft.com/office/powerpoint/2010/main" val="4217734682"/>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385755" y="1622323"/>
            <a:ext cx="14094351" cy="1754326"/>
          </a:xfrm>
          <a:prstGeom prst="rect">
            <a:avLst/>
          </a:prstGeom>
          <a:noFill/>
        </p:spPr>
        <p:txBody>
          <a:bodyPr wrap="square" rtlCol="0">
            <a:spAutoFit/>
          </a:bodyPr>
          <a:lstStyle/>
          <a:p>
            <a:r>
              <a:rPr lang="en-US" b="1" i="1" dirty="0">
                <a:solidFill>
                  <a:srgbClr val="002060"/>
                </a:solidFill>
                <a:effectLst>
                  <a:outerShdw blurRad="38100" dist="38100" dir="2700000" algn="tl">
                    <a:srgbClr val="000000">
                      <a:alpha val="43137"/>
                    </a:srgbClr>
                  </a:outerShdw>
                </a:effectLst>
              </a:rPr>
              <a:t>                          BƯU ĐIỆN TỈNH LAI CHÂU</a:t>
            </a:r>
          </a:p>
          <a:p>
            <a:r>
              <a:rPr lang="en-US" b="1" i="1" dirty="0" err="1">
                <a:solidFill>
                  <a:srgbClr val="002060"/>
                </a:solidFill>
                <a:effectLst>
                  <a:outerShdw blurRad="38100" dist="38100" dir="2700000" algn="tl">
                    <a:srgbClr val="000000">
                      <a:alpha val="43137"/>
                    </a:srgbClr>
                  </a:outerShdw>
                </a:effectLst>
              </a:rPr>
              <a:t>Địa</a:t>
            </a:r>
            <a:r>
              <a:rPr lang="en-US" b="1" i="1" dirty="0">
                <a:solidFill>
                  <a:srgbClr val="002060"/>
                </a:solidFill>
                <a:effectLst>
                  <a:outerShdw blurRad="38100" dist="38100" dir="2700000" algn="tl">
                    <a:srgbClr val="000000">
                      <a:alpha val="43137"/>
                    </a:srgbClr>
                  </a:outerShdw>
                </a:effectLst>
              </a:rPr>
              <a:t> </a:t>
            </a:r>
            <a:r>
              <a:rPr lang="en-US" b="1" i="1" dirty="0" err="1">
                <a:solidFill>
                  <a:srgbClr val="002060"/>
                </a:solidFill>
                <a:effectLst>
                  <a:outerShdw blurRad="38100" dist="38100" dir="2700000" algn="tl">
                    <a:srgbClr val="000000">
                      <a:alpha val="43137"/>
                    </a:srgbClr>
                  </a:outerShdw>
                </a:effectLst>
              </a:rPr>
              <a:t>chỉ</a:t>
            </a:r>
            <a:r>
              <a:rPr lang="en-US" b="1" i="1" dirty="0">
                <a:solidFill>
                  <a:srgbClr val="002060"/>
                </a:solidFill>
                <a:effectLst>
                  <a:outerShdw blurRad="38100" dist="38100" dir="2700000" algn="tl">
                    <a:srgbClr val="000000">
                      <a:alpha val="43137"/>
                    </a:srgbClr>
                  </a:outerShdw>
                </a:effectLst>
              </a:rPr>
              <a:t>: </a:t>
            </a:r>
            <a:r>
              <a:rPr lang="en-US" b="1" i="1" dirty="0" err="1">
                <a:solidFill>
                  <a:srgbClr val="002060"/>
                </a:solidFill>
                <a:effectLst>
                  <a:outerShdw blurRad="38100" dist="38100" dir="2700000" algn="tl">
                    <a:srgbClr val="000000">
                      <a:alpha val="43137"/>
                    </a:srgbClr>
                  </a:outerShdw>
                </a:effectLst>
              </a:rPr>
              <a:t>Tổ</a:t>
            </a:r>
            <a:r>
              <a:rPr lang="en-US" b="1" i="1" dirty="0">
                <a:solidFill>
                  <a:srgbClr val="002060"/>
                </a:solidFill>
                <a:effectLst>
                  <a:outerShdw blurRad="38100" dist="38100" dir="2700000" algn="tl">
                    <a:srgbClr val="000000">
                      <a:alpha val="43137"/>
                    </a:srgbClr>
                  </a:outerShdw>
                </a:effectLst>
              </a:rPr>
              <a:t> 10 – p. </a:t>
            </a:r>
            <a:r>
              <a:rPr lang="en-US" b="1" i="1" dirty="0" err="1">
                <a:solidFill>
                  <a:srgbClr val="002060"/>
                </a:solidFill>
                <a:effectLst>
                  <a:outerShdw blurRad="38100" dist="38100" dir="2700000" algn="tl">
                    <a:srgbClr val="000000">
                      <a:alpha val="43137"/>
                    </a:srgbClr>
                  </a:outerShdw>
                </a:effectLst>
              </a:rPr>
              <a:t>tân</a:t>
            </a:r>
            <a:r>
              <a:rPr lang="en-US" b="1" i="1" dirty="0">
                <a:solidFill>
                  <a:srgbClr val="002060"/>
                </a:solidFill>
                <a:effectLst>
                  <a:outerShdw blurRad="38100" dist="38100" dir="2700000" algn="tl">
                    <a:srgbClr val="000000">
                      <a:alpha val="43137"/>
                    </a:srgbClr>
                  </a:outerShdw>
                </a:effectLst>
              </a:rPr>
              <a:t> </a:t>
            </a:r>
            <a:r>
              <a:rPr lang="en-US" b="1" i="1" dirty="0" err="1">
                <a:solidFill>
                  <a:srgbClr val="002060"/>
                </a:solidFill>
                <a:effectLst>
                  <a:outerShdw blurRad="38100" dist="38100" dir="2700000" algn="tl">
                    <a:srgbClr val="000000">
                      <a:alpha val="43137"/>
                    </a:srgbClr>
                  </a:outerShdw>
                </a:effectLst>
              </a:rPr>
              <a:t>phong</a:t>
            </a:r>
            <a:r>
              <a:rPr lang="en-US" b="1" i="1" dirty="0">
                <a:solidFill>
                  <a:srgbClr val="002060"/>
                </a:solidFill>
                <a:effectLst>
                  <a:outerShdw blurRad="38100" dist="38100" dir="2700000" algn="tl">
                    <a:srgbClr val="000000">
                      <a:alpha val="43137"/>
                    </a:srgbClr>
                  </a:outerShdw>
                </a:effectLst>
              </a:rPr>
              <a:t> – </a:t>
            </a:r>
            <a:r>
              <a:rPr lang="en-US" b="1" i="1" dirty="0" err="1">
                <a:solidFill>
                  <a:srgbClr val="002060"/>
                </a:solidFill>
                <a:effectLst>
                  <a:outerShdw blurRad="38100" dist="38100" dir="2700000" algn="tl">
                    <a:srgbClr val="000000">
                      <a:alpha val="43137"/>
                    </a:srgbClr>
                  </a:outerShdw>
                </a:effectLst>
              </a:rPr>
              <a:t>tp</a:t>
            </a:r>
            <a:r>
              <a:rPr lang="en-US" b="1" i="1" dirty="0">
                <a:solidFill>
                  <a:srgbClr val="002060"/>
                </a:solidFill>
                <a:effectLst>
                  <a:outerShdw blurRad="38100" dist="38100" dir="2700000" algn="tl">
                    <a:srgbClr val="000000">
                      <a:alpha val="43137"/>
                    </a:srgbClr>
                  </a:outerShdw>
                </a:effectLst>
              </a:rPr>
              <a:t> Lai </a:t>
            </a:r>
            <a:r>
              <a:rPr lang="en-US" b="1" i="1" dirty="0" err="1">
                <a:solidFill>
                  <a:srgbClr val="002060"/>
                </a:solidFill>
                <a:effectLst>
                  <a:outerShdw blurRad="38100" dist="38100" dir="2700000" algn="tl">
                    <a:srgbClr val="000000">
                      <a:alpha val="43137"/>
                    </a:srgbClr>
                  </a:outerShdw>
                </a:effectLst>
              </a:rPr>
              <a:t>châu</a:t>
            </a:r>
            <a:r>
              <a:rPr lang="en-US" b="1" i="1" dirty="0">
                <a:solidFill>
                  <a:srgbClr val="002060"/>
                </a:solidFill>
                <a:effectLst>
                  <a:outerShdw blurRad="38100" dist="38100" dir="2700000" algn="tl">
                    <a:srgbClr val="000000">
                      <a:alpha val="43137"/>
                    </a:srgbClr>
                  </a:outerShdw>
                </a:effectLst>
              </a:rPr>
              <a:t> – </a:t>
            </a:r>
            <a:r>
              <a:rPr lang="en-US" b="1" i="1" dirty="0" err="1">
                <a:solidFill>
                  <a:srgbClr val="002060"/>
                </a:solidFill>
                <a:effectLst>
                  <a:outerShdw blurRad="38100" dist="38100" dir="2700000" algn="tl">
                    <a:srgbClr val="000000">
                      <a:alpha val="43137"/>
                    </a:srgbClr>
                  </a:outerShdw>
                </a:effectLst>
              </a:rPr>
              <a:t>tỉnh</a:t>
            </a:r>
            <a:r>
              <a:rPr lang="en-US" b="1" i="1" dirty="0">
                <a:solidFill>
                  <a:srgbClr val="002060"/>
                </a:solidFill>
                <a:effectLst>
                  <a:outerShdw blurRad="38100" dist="38100" dir="2700000" algn="tl">
                    <a:srgbClr val="000000">
                      <a:alpha val="43137"/>
                    </a:srgbClr>
                  </a:outerShdw>
                </a:effectLst>
              </a:rPr>
              <a:t> Lai </a:t>
            </a:r>
            <a:r>
              <a:rPr lang="en-US" b="1" i="1" dirty="0" err="1">
                <a:solidFill>
                  <a:srgbClr val="002060"/>
                </a:solidFill>
                <a:effectLst>
                  <a:outerShdw blurRad="38100" dist="38100" dir="2700000" algn="tl">
                    <a:srgbClr val="000000">
                      <a:alpha val="43137"/>
                    </a:srgbClr>
                  </a:outerShdw>
                </a:effectLst>
              </a:rPr>
              <a:t>châu</a:t>
            </a:r>
            <a:endParaRPr lang="en-US" b="1" i="1" dirty="0">
              <a:solidFill>
                <a:srgbClr val="002060"/>
              </a:solidFill>
              <a:effectLst>
                <a:outerShdw blurRad="38100" dist="38100" dir="2700000" algn="tl">
                  <a:srgbClr val="000000">
                    <a:alpha val="43137"/>
                  </a:srgbClr>
                </a:outerShdw>
              </a:effectLst>
            </a:endParaRPr>
          </a:p>
          <a:p>
            <a:r>
              <a:rPr lang="en-US" b="1" i="1" dirty="0" err="1">
                <a:solidFill>
                  <a:srgbClr val="002060"/>
                </a:solidFill>
                <a:effectLst>
                  <a:outerShdw blurRad="38100" dist="38100" dir="2700000" algn="tl">
                    <a:srgbClr val="000000">
                      <a:alpha val="43137"/>
                    </a:srgbClr>
                  </a:outerShdw>
                </a:effectLst>
              </a:rPr>
              <a:t>Số</a:t>
            </a:r>
            <a:r>
              <a:rPr lang="en-US" b="1" i="1" dirty="0">
                <a:solidFill>
                  <a:srgbClr val="002060"/>
                </a:solidFill>
                <a:effectLst>
                  <a:outerShdw blurRad="38100" dist="38100" dir="2700000" algn="tl">
                    <a:srgbClr val="000000">
                      <a:alpha val="43137"/>
                    </a:srgbClr>
                  </a:outerShdw>
                </a:effectLst>
              </a:rPr>
              <a:t> hotline: 0213.3875.278</a:t>
            </a:r>
          </a:p>
        </p:txBody>
      </p:sp>
      <p:sp>
        <p:nvSpPr>
          <p:cNvPr id="7" name="Rectangle 6"/>
          <p:cNvSpPr/>
          <p:nvPr/>
        </p:nvSpPr>
        <p:spPr>
          <a:xfrm>
            <a:off x="11385755" y="5122299"/>
            <a:ext cx="12624619" cy="855406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88D955A-9530-9B55-8D31-049F5D9ED2E6}"/>
              </a:ext>
            </a:extLst>
          </p:cNvPr>
          <p:cNvPicPr>
            <a:picLocks noChangeAspect="1"/>
          </p:cNvPicPr>
          <p:nvPr/>
        </p:nvPicPr>
        <p:blipFill>
          <a:blip r:embed="rId2"/>
          <a:stretch>
            <a:fillRect/>
          </a:stretch>
        </p:blipFill>
        <p:spPr>
          <a:xfrm>
            <a:off x="1103771" y="1672437"/>
            <a:ext cx="10281984" cy="12003927"/>
          </a:xfrm>
          <a:prstGeom prst="rect">
            <a:avLst/>
          </a:prstGeom>
        </p:spPr>
      </p:pic>
      <p:pic>
        <p:nvPicPr>
          <p:cNvPr id="11" name="Picture 10">
            <a:extLst>
              <a:ext uri="{FF2B5EF4-FFF2-40B4-BE49-F238E27FC236}">
                <a16:creationId xmlns:a16="http://schemas.microsoft.com/office/drawing/2014/main" id="{BE9263E6-2908-BC3A-FA81-6913D9719429}"/>
              </a:ext>
            </a:extLst>
          </p:cNvPr>
          <p:cNvPicPr>
            <a:picLocks noChangeAspect="1"/>
          </p:cNvPicPr>
          <p:nvPr/>
        </p:nvPicPr>
        <p:blipFill>
          <a:blip r:embed="rId3"/>
          <a:stretch>
            <a:fillRect/>
          </a:stretch>
        </p:blipFill>
        <p:spPr>
          <a:xfrm>
            <a:off x="11385755" y="5122298"/>
            <a:ext cx="12624619" cy="8554065"/>
          </a:xfrm>
          <a:prstGeom prst="rect">
            <a:avLst/>
          </a:prstGeom>
        </p:spPr>
      </p:pic>
    </p:spTree>
    <p:extLst>
      <p:ext uri="{BB962C8B-B14F-4D97-AF65-F5344CB8AC3E}">
        <p14:creationId xmlns:p14="http://schemas.microsoft.com/office/powerpoint/2010/main" val="3283857934"/>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xmlns:p14="http://schemas.microsoft.com/office/powerpoint/2010/main" spd="med" advClick="0" advTm="2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97C3274-BC8B-438E-918D-22D81F4746EE}"/>
              </a:ext>
            </a:extLst>
          </p:cNvPr>
          <p:cNvGrpSpPr/>
          <p:nvPr/>
        </p:nvGrpSpPr>
        <p:grpSpPr>
          <a:xfrm>
            <a:off x="1576398" y="412695"/>
            <a:ext cx="20277761" cy="3185442"/>
            <a:chOff x="10846208" y="5531642"/>
            <a:chExt cx="11734465" cy="2472141"/>
          </a:xfrm>
        </p:grpSpPr>
        <p:sp>
          <p:nvSpPr>
            <p:cNvPr id="4" name="Rectangle 3">
              <a:extLst>
                <a:ext uri="{FF2B5EF4-FFF2-40B4-BE49-F238E27FC236}">
                  <a16:creationId xmlns:a16="http://schemas.microsoft.com/office/drawing/2014/main" id="{E70F18FD-95C0-4C77-94EC-1ABC768C7256}"/>
                </a:ext>
              </a:extLst>
            </p:cNvPr>
            <p:cNvSpPr/>
            <p:nvPr/>
          </p:nvSpPr>
          <p:spPr>
            <a:xfrm>
              <a:off x="10846208" y="5531642"/>
              <a:ext cx="11428978" cy="1480884"/>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5400" dirty="0">
                  <a:solidFill>
                    <a:schemeClr val="accent1"/>
                  </a:solidFill>
                  <a:latin typeface="Lato Black"/>
                  <a:cs typeface="Lato Black"/>
                </a:rPr>
                <a:t>QUYẾT ĐỊNH SỐ 1034/BTTTT NGÀY 21/7/2021 CỦA BỘ TT&amp;TT</a:t>
              </a:r>
              <a:endParaRPr lang="en-US" sz="5400" dirty="0">
                <a:solidFill>
                  <a:schemeClr val="accent1"/>
                </a:solidFill>
                <a:latin typeface="Lato Light"/>
                <a:cs typeface="Lato Light"/>
              </a:endParaRPr>
            </a:p>
          </p:txBody>
        </p:sp>
        <p:sp>
          <p:nvSpPr>
            <p:cNvPr id="5" name="Rectangle 4">
              <a:extLst>
                <a:ext uri="{FF2B5EF4-FFF2-40B4-BE49-F238E27FC236}">
                  <a16:creationId xmlns:a16="http://schemas.microsoft.com/office/drawing/2014/main" id="{607C3D3C-FA6E-42F0-B818-9AB488788B1D}"/>
                </a:ext>
              </a:extLst>
            </p:cNvPr>
            <p:cNvSpPr/>
            <p:nvPr/>
          </p:nvSpPr>
          <p:spPr>
            <a:xfrm>
              <a:off x="10846208" y="6641072"/>
              <a:ext cx="11734465" cy="1242027"/>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4400" b="1" i="1" err="1">
                  <a:solidFill>
                    <a:srgbClr val="0070C0"/>
                  </a:solidFill>
                  <a:latin typeface="Lato Light"/>
                  <a:cs typeface="Lato Light"/>
                </a:rPr>
                <a:t>Về</a:t>
              </a:r>
              <a:r>
                <a:rPr lang="en-US" sz="4400" b="1" i="1">
                  <a:solidFill>
                    <a:srgbClr val="0070C0"/>
                  </a:solidFill>
                  <a:latin typeface="Lato Light"/>
                  <a:cs typeface="Lato Light"/>
                </a:rPr>
                <a:t> </a:t>
              </a:r>
              <a:r>
                <a:rPr lang="en-US" sz="4400" b="1" i="1" err="1">
                  <a:solidFill>
                    <a:srgbClr val="0070C0"/>
                  </a:solidFill>
                  <a:latin typeface="Lato Light"/>
                  <a:cs typeface="Lato Light"/>
                </a:rPr>
                <a:t>việc</a:t>
              </a:r>
              <a:r>
                <a:rPr lang="en-US" sz="4400" b="1" i="1">
                  <a:solidFill>
                    <a:srgbClr val="0070C0"/>
                  </a:solidFill>
                  <a:latin typeface="Lato Light"/>
                  <a:cs typeface="Lato Light"/>
                </a:rPr>
                <a:t> </a:t>
              </a:r>
              <a:r>
                <a:rPr lang="en-US" sz="4400" b="1" i="1" err="1">
                  <a:solidFill>
                    <a:srgbClr val="0070C0"/>
                  </a:solidFill>
                  <a:latin typeface="Lato Light"/>
                  <a:cs typeface="Lato Light"/>
                </a:rPr>
                <a:t>Phê</a:t>
              </a:r>
              <a:r>
                <a:rPr lang="en-US" sz="4400" b="1" i="1">
                  <a:solidFill>
                    <a:srgbClr val="0070C0"/>
                  </a:solidFill>
                  <a:latin typeface="Lato Light"/>
                  <a:cs typeface="Lato Light"/>
                </a:rPr>
                <a:t> </a:t>
              </a:r>
              <a:r>
                <a:rPr lang="en-US" sz="4400" b="1" i="1" err="1">
                  <a:solidFill>
                    <a:srgbClr val="0070C0"/>
                  </a:solidFill>
                  <a:latin typeface="Lato Light"/>
                  <a:cs typeface="Lato Light"/>
                </a:rPr>
                <a:t>duyệt</a:t>
              </a:r>
              <a:r>
                <a:rPr lang="en-US" sz="4400" b="1" i="1">
                  <a:solidFill>
                    <a:srgbClr val="0070C0"/>
                  </a:solidFill>
                  <a:latin typeface="Lato Light"/>
                  <a:cs typeface="Lato Light"/>
                </a:rPr>
                <a:t> </a:t>
              </a:r>
              <a:r>
                <a:rPr lang="en-US" sz="4400" b="1" i="1" err="1">
                  <a:solidFill>
                    <a:srgbClr val="0070C0"/>
                  </a:solidFill>
                  <a:latin typeface="Lato Light"/>
                  <a:cs typeface="Lato Light"/>
                </a:rPr>
                <a:t>Kế</a:t>
              </a:r>
              <a:r>
                <a:rPr lang="en-US" sz="4400" b="1" i="1">
                  <a:solidFill>
                    <a:srgbClr val="0070C0"/>
                  </a:solidFill>
                  <a:latin typeface="Lato Light"/>
                  <a:cs typeface="Lato Light"/>
                </a:rPr>
                <a:t> </a:t>
              </a:r>
              <a:r>
                <a:rPr lang="en-US" sz="4400" b="1" i="1" err="1">
                  <a:solidFill>
                    <a:srgbClr val="0070C0"/>
                  </a:solidFill>
                  <a:latin typeface="Lato Light"/>
                  <a:cs typeface="Lato Light"/>
                </a:rPr>
                <a:t>hoạch</a:t>
              </a:r>
              <a:r>
                <a:rPr lang="en-US" sz="4400" b="1" i="1">
                  <a:solidFill>
                    <a:srgbClr val="0070C0"/>
                  </a:solidFill>
                  <a:latin typeface="Lato Light"/>
                  <a:cs typeface="Lato Light"/>
                </a:rPr>
                <a:t> </a:t>
              </a:r>
              <a:r>
                <a:rPr lang="en-US" sz="4400" b="1" i="1" err="1">
                  <a:solidFill>
                    <a:srgbClr val="0070C0"/>
                  </a:solidFill>
                  <a:latin typeface="Lato Light"/>
                  <a:cs typeface="Lato Light"/>
                </a:rPr>
                <a:t>hỗ</a:t>
              </a:r>
              <a:r>
                <a:rPr lang="en-US" sz="4400" b="1" i="1">
                  <a:solidFill>
                    <a:srgbClr val="0070C0"/>
                  </a:solidFill>
                  <a:latin typeface="Lato Light"/>
                  <a:cs typeface="Lato Light"/>
                </a:rPr>
                <a:t> </a:t>
              </a:r>
              <a:r>
                <a:rPr lang="en-US" sz="4400" b="1" i="1" err="1">
                  <a:solidFill>
                    <a:srgbClr val="0070C0"/>
                  </a:solidFill>
                  <a:latin typeface="Lato Light"/>
                  <a:cs typeface="Lato Light"/>
                </a:rPr>
                <a:t>trợ</a:t>
              </a:r>
              <a:r>
                <a:rPr lang="en-US" sz="4400" b="1" i="1">
                  <a:solidFill>
                    <a:srgbClr val="0070C0"/>
                  </a:solidFill>
                  <a:latin typeface="Lato Light"/>
                  <a:cs typeface="Lato Light"/>
                </a:rPr>
                <a:t> </a:t>
              </a:r>
              <a:r>
                <a:rPr lang="en-US" sz="4400" b="1" i="1" err="1">
                  <a:solidFill>
                    <a:srgbClr val="0070C0"/>
                  </a:solidFill>
                  <a:latin typeface="Lato Light"/>
                  <a:cs typeface="Lato Light"/>
                </a:rPr>
                <a:t>đưa</a:t>
              </a:r>
              <a:r>
                <a:rPr lang="en-US" sz="4400" b="1" i="1">
                  <a:solidFill>
                    <a:srgbClr val="0070C0"/>
                  </a:solidFill>
                  <a:latin typeface="Lato Light"/>
                  <a:cs typeface="Lato Light"/>
                </a:rPr>
                <a:t> </a:t>
              </a:r>
              <a:r>
                <a:rPr lang="en-US" sz="4400" b="1" i="1" err="1">
                  <a:solidFill>
                    <a:srgbClr val="0070C0"/>
                  </a:solidFill>
                  <a:latin typeface="Lato Light"/>
                  <a:cs typeface="Lato Light"/>
                </a:rPr>
                <a:t>Hộ</a:t>
              </a:r>
              <a:r>
                <a:rPr lang="en-US" sz="4400" b="1" i="1">
                  <a:solidFill>
                    <a:srgbClr val="0070C0"/>
                  </a:solidFill>
                  <a:latin typeface="Lato Light"/>
                  <a:cs typeface="Lato Light"/>
                </a:rPr>
                <a:t> SXNN </a:t>
              </a:r>
              <a:r>
                <a:rPr lang="en-US" sz="4400" b="1" i="1" err="1">
                  <a:solidFill>
                    <a:srgbClr val="0070C0"/>
                  </a:solidFill>
                  <a:latin typeface="Lato Light"/>
                  <a:cs typeface="Lato Light"/>
                </a:rPr>
                <a:t>lên</a:t>
              </a:r>
              <a:r>
                <a:rPr lang="en-US" sz="4400" b="1" i="1">
                  <a:solidFill>
                    <a:srgbClr val="0070C0"/>
                  </a:solidFill>
                  <a:latin typeface="Lato Light"/>
                  <a:cs typeface="Lato Light"/>
                </a:rPr>
                <a:t> </a:t>
              </a:r>
              <a:r>
                <a:rPr lang="en-US" sz="4400" b="1" i="1" err="1">
                  <a:solidFill>
                    <a:srgbClr val="0070C0"/>
                  </a:solidFill>
                  <a:latin typeface="Lato Light"/>
                  <a:cs typeface="Lato Light"/>
                </a:rPr>
                <a:t>sàn</a:t>
              </a:r>
              <a:r>
                <a:rPr lang="en-US" sz="4400" b="1" i="1">
                  <a:solidFill>
                    <a:srgbClr val="0070C0"/>
                  </a:solidFill>
                  <a:latin typeface="Lato Light"/>
                  <a:cs typeface="Lato Light"/>
                </a:rPr>
                <a:t> TMĐT, </a:t>
              </a:r>
              <a:r>
                <a:rPr lang="en-US" sz="4400" b="1" i="1" err="1">
                  <a:solidFill>
                    <a:srgbClr val="0070C0"/>
                  </a:solidFill>
                  <a:latin typeface="Lato Light"/>
                  <a:cs typeface="Lato Light"/>
                </a:rPr>
                <a:t>thúc</a:t>
              </a:r>
              <a:r>
                <a:rPr lang="en-US" sz="4400" b="1" i="1">
                  <a:solidFill>
                    <a:srgbClr val="0070C0"/>
                  </a:solidFill>
                  <a:latin typeface="Lato Light"/>
                  <a:cs typeface="Lato Light"/>
                </a:rPr>
                <a:t> </a:t>
              </a:r>
              <a:r>
                <a:rPr lang="en-US" sz="4400" b="1" i="1" err="1">
                  <a:solidFill>
                    <a:srgbClr val="0070C0"/>
                  </a:solidFill>
                  <a:latin typeface="Lato Light"/>
                  <a:cs typeface="Lato Light"/>
                </a:rPr>
                <a:t>đẩy</a:t>
              </a:r>
              <a:r>
                <a:rPr lang="en-US" sz="4400" b="1" i="1">
                  <a:solidFill>
                    <a:srgbClr val="0070C0"/>
                  </a:solidFill>
                  <a:latin typeface="Lato Light"/>
                  <a:cs typeface="Lato Light"/>
                </a:rPr>
                <a:t> </a:t>
              </a:r>
              <a:r>
                <a:rPr lang="en-US" sz="4400" b="1" i="1" err="1">
                  <a:solidFill>
                    <a:srgbClr val="0070C0"/>
                  </a:solidFill>
                  <a:latin typeface="Lato Light"/>
                  <a:cs typeface="Lato Light"/>
                </a:rPr>
                <a:t>phát</a:t>
              </a:r>
              <a:r>
                <a:rPr lang="en-US" sz="4400" b="1" i="1">
                  <a:solidFill>
                    <a:srgbClr val="0070C0"/>
                  </a:solidFill>
                  <a:latin typeface="Lato Light"/>
                  <a:cs typeface="Lato Light"/>
                </a:rPr>
                <a:t> </a:t>
              </a:r>
              <a:r>
                <a:rPr lang="en-US" sz="4400" b="1" i="1" err="1">
                  <a:solidFill>
                    <a:srgbClr val="0070C0"/>
                  </a:solidFill>
                  <a:latin typeface="Lato Light"/>
                  <a:cs typeface="Lato Light"/>
                </a:rPr>
                <a:t>triển</a:t>
              </a:r>
              <a:r>
                <a:rPr lang="en-US" sz="4400" b="1" i="1">
                  <a:solidFill>
                    <a:srgbClr val="0070C0"/>
                  </a:solidFill>
                  <a:latin typeface="Lato Light"/>
                  <a:cs typeface="Lato Light"/>
                </a:rPr>
                <a:t> </a:t>
              </a:r>
              <a:r>
                <a:rPr lang="en-US" sz="4400" b="1" i="1" err="1">
                  <a:solidFill>
                    <a:srgbClr val="0070C0"/>
                  </a:solidFill>
                  <a:latin typeface="Lato Light"/>
                  <a:cs typeface="Lato Light"/>
                </a:rPr>
                <a:t>kinh</a:t>
              </a:r>
              <a:r>
                <a:rPr lang="en-US" sz="4400" b="1" i="1">
                  <a:solidFill>
                    <a:srgbClr val="0070C0"/>
                  </a:solidFill>
                  <a:latin typeface="Lato Light"/>
                  <a:cs typeface="Lato Light"/>
                </a:rPr>
                <a:t> </a:t>
              </a:r>
              <a:r>
                <a:rPr lang="en-US" sz="4400" b="1" i="1" err="1">
                  <a:solidFill>
                    <a:srgbClr val="0070C0"/>
                  </a:solidFill>
                  <a:latin typeface="Lato Light"/>
                  <a:cs typeface="Lato Light"/>
                </a:rPr>
                <a:t>tế</a:t>
              </a:r>
              <a:r>
                <a:rPr lang="en-US" sz="4400" b="1" i="1">
                  <a:solidFill>
                    <a:srgbClr val="0070C0"/>
                  </a:solidFill>
                  <a:latin typeface="Lato Light"/>
                  <a:cs typeface="Lato Light"/>
                </a:rPr>
                <a:t> </a:t>
              </a:r>
              <a:r>
                <a:rPr lang="en-US" sz="4400" b="1" i="1" err="1">
                  <a:solidFill>
                    <a:srgbClr val="0070C0"/>
                  </a:solidFill>
                  <a:latin typeface="Lato Light"/>
                  <a:cs typeface="Lato Light"/>
                </a:rPr>
                <a:t>số</a:t>
              </a:r>
              <a:r>
                <a:rPr lang="en-US" sz="4400" b="1" i="1">
                  <a:solidFill>
                    <a:srgbClr val="0070C0"/>
                  </a:solidFill>
                  <a:latin typeface="Lato Light"/>
                  <a:cs typeface="Lato Light"/>
                </a:rPr>
                <a:t> </a:t>
              </a:r>
              <a:r>
                <a:rPr lang="en-US" sz="4400" b="1" i="1" err="1">
                  <a:solidFill>
                    <a:srgbClr val="0070C0"/>
                  </a:solidFill>
                  <a:latin typeface="Lato Light"/>
                  <a:cs typeface="Lato Light"/>
                </a:rPr>
                <a:t>nông</a:t>
              </a:r>
              <a:r>
                <a:rPr lang="en-US" sz="4400" b="1" i="1">
                  <a:solidFill>
                    <a:srgbClr val="0070C0"/>
                  </a:solidFill>
                  <a:latin typeface="Lato Light"/>
                  <a:cs typeface="Lato Light"/>
                </a:rPr>
                <a:t> </a:t>
              </a:r>
              <a:r>
                <a:rPr lang="en-US" sz="4400" b="1" i="1" err="1">
                  <a:solidFill>
                    <a:srgbClr val="0070C0"/>
                  </a:solidFill>
                  <a:latin typeface="Lato Light"/>
                  <a:cs typeface="Lato Light"/>
                </a:rPr>
                <a:t>nghiệp</a:t>
              </a:r>
              <a:r>
                <a:rPr lang="en-US" sz="4400" b="1" i="1">
                  <a:solidFill>
                    <a:srgbClr val="0070C0"/>
                  </a:solidFill>
                  <a:latin typeface="Lato Light"/>
                  <a:cs typeface="Lato Light"/>
                </a:rPr>
                <a:t>, </a:t>
              </a:r>
              <a:r>
                <a:rPr lang="en-US" sz="4400" b="1" i="1" err="1">
                  <a:solidFill>
                    <a:srgbClr val="0070C0"/>
                  </a:solidFill>
                  <a:latin typeface="Lato Light"/>
                  <a:cs typeface="Lato Light"/>
                </a:rPr>
                <a:t>nông</a:t>
              </a:r>
              <a:r>
                <a:rPr lang="en-US" sz="4400" b="1" i="1">
                  <a:solidFill>
                    <a:srgbClr val="0070C0"/>
                  </a:solidFill>
                  <a:latin typeface="Lato Light"/>
                  <a:cs typeface="Lato Light"/>
                </a:rPr>
                <a:t> </a:t>
              </a:r>
              <a:r>
                <a:rPr lang="en-US" sz="4400" b="1" i="1" err="1">
                  <a:solidFill>
                    <a:srgbClr val="0070C0"/>
                  </a:solidFill>
                  <a:latin typeface="Lato Light"/>
                  <a:cs typeface="Lato Light"/>
                </a:rPr>
                <a:t>thôn</a:t>
              </a:r>
              <a:endParaRPr lang="en-US" sz="4400" b="1" i="1">
                <a:solidFill>
                  <a:srgbClr val="0070C0"/>
                </a:solidFill>
                <a:latin typeface="Lato Light"/>
                <a:cs typeface="Lato Light"/>
              </a:endParaRPr>
            </a:p>
          </p:txBody>
        </p:sp>
        <p:sp>
          <p:nvSpPr>
            <p:cNvPr id="6" name="Rectangle 5">
              <a:extLst>
                <a:ext uri="{FF2B5EF4-FFF2-40B4-BE49-F238E27FC236}">
                  <a16:creationId xmlns:a16="http://schemas.microsoft.com/office/drawing/2014/main" id="{6E0B2122-A668-4A36-BF5C-206DBE53025A}"/>
                </a:ext>
              </a:extLst>
            </p:cNvPr>
            <p:cNvSpPr/>
            <p:nvPr/>
          </p:nvSpPr>
          <p:spPr>
            <a:xfrm flipV="1">
              <a:off x="11150825" y="7934058"/>
              <a:ext cx="3851547" cy="6972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E6F30855-6B41-46B9-95A0-DE29D3889929}"/>
              </a:ext>
            </a:extLst>
          </p:cNvPr>
          <p:cNvSpPr/>
          <p:nvPr/>
        </p:nvSpPr>
        <p:spPr>
          <a:xfrm>
            <a:off x="22517100" y="502920"/>
            <a:ext cx="1554480" cy="1339316"/>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D6B186E-AD15-48E4-A2FA-BD3867FE81A2}"/>
              </a:ext>
            </a:extLst>
          </p:cNvPr>
          <p:cNvSpPr txBox="1"/>
          <p:nvPr/>
        </p:nvSpPr>
        <p:spPr>
          <a:xfrm>
            <a:off x="868680" y="3508295"/>
            <a:ext cx="16733520" cy="10164642"/>
          </a:xfrm>
          <a:prstGeom prst="rect">
            <a:avLst/>
          </a:prstGeom>
          <a:noFill/>
        </p:spPr>
        <p:txBody>
          <a:bodyPr wrap="square">
            <a:spAutoFit/>
          </a:bodyPr>
          <a:lstStyle/>
          <a:p>
            <a:pPr lvl="0" algn="just">
              <a:lnSpc>
                <a:spcPct val="127000"/>
              </a:lnSpc>
              <a:spcAft>
                <a:spcPts val="500"/>
              </a:spcAft>
              <a:buClr>
                <a:srgbClr val="FF0000"/>
              </a:buClr>
              <a:buSzPct val="106000"/>
              <a:tabLst>
                <a:tab pos="612140" algn="l"/>
              </a:tabLst>
            </a:pPr>
            <a:r>
              <a:rPr lang="vi-VN" b="1" u="none" strike="noStrike" spc="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Mục tiêu</a:t>
            </a:r>
            <a:endParaRPr lang="en-US" b="1" u="none" strike="noStrike" spc="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0" indent="-742950" algn="just">
              <a:lnSpc>
                <a:spcPct val="127000"/>
              </a:lnSpc>
              <a:spcAft>
                <a:spcPts val="500"/>
              </a:spcAft>
              <a:buClr>
                <a:srgbClr val="FF0000"/>
              </a:buClr>
              <a:buSzPct val="106000"/>
              <a:buFont typeface="+mj-lt"/>
              <a:buAutoNum type="arabicPeriod"/>
              <a:tabLst>
                <a:tab pos="539115" algn="l"/>
              </a:tabLst>
            </a:pPr>
            <a:r>
              <a:rPr lang="vi-VN"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Hỗ trợ đưa các hộ sản xuất nông nghiệp, hộ kinh doanh cá thế, hợp tác xã, t</a:t>
            </a:r>
            <a:r>
              <a:rPr lang="en-US"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ổ </a:t>
            </a:r>
            <a:r>
              <a:rPr lang="en-US" u="none" strike="noStrike" spc="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 </a:t>
            </a:r>
            <a:r>
              <a:rPr lang="vi-VN" i="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 đây gọi chung là </a:t>
            </a:r>
            <a:r>
              <a:rPr lang="vi-VN" b="1" i="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 SXNN)</a:t>
            </a:r>
            <a:r>
              <a:rPr lang="vi-VN"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b="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đăng ký tham gia các sàn thương mại điện tử </a:t>
            </a:r>
            <a:r>
              <a:rPr lang="vi-VN"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(TMĐT) để kết nối, quảng bá, giới thiệu sản phẩm, thêm các kênh phân phối mới, mở rộng thị trường trong nước và quốc tế.</a:t>
            </a:r>
            <a:endParaRPr lang="en-US"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0" indent="-742950" algn="just">
              <a:lnSpc>
                <a:spcPct val="129000"/>
              </a:lnSpc>
              <a:spcAft>
                <a:spcPts val="500"/>
              </a:spcAft>
              <a:buClr>
                <a:srgbClr val="FF0000"/>
              </a:buClr>
              <a:buSzPct val="106000"/>
              <a:buFont typeface="+mj-lt"/>
              <a:buAutoNum type="arabicPeriod"/>
              <a:tabLst>
                <a:tab pos="539115" algn="l"/>
              </a:tabLst>
            </a:pPr>
            <a:r>
              <a:rPr lang="vi-VN"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Hỗ trợ hộ SXNN </a:t>
            </a:r>
            <a:r>
              <a:rPr lang="vi-VN" b="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đẩy mạnh tiêu thụ sản phẩm nông nghiệp trên các sàn TMĐT</a:t>
            </a:r>
            <a:r>
              <a:rPr lang="vi-VN"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thúc đẩy tiêu thụ nhanh, góp phần tránh ùn ứ nông sản khi cao điểm thu hoạch, giúp người dân giữ giá nông sản, tránh phụ thuộc vào thương lái, trung gian.</a:t>
            </a:r>
            <a:endParaRPr lang="en-US"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0" indent="-742950" algn="just">
              <a:lnSpc>
                <a:spcPct val="127000"/>
              </a:lnSpc>
              <a:spcAft>
                <a:spcPts val="500"/>
              </a:spcAft>
              <a:buClr>
                <a:srgbClr val="FF0000"/>
              </a:buClr>
              <a:buSzPct val="106000"/>
              <a:buFont typeface="+mj-lt"/>
              <a:buAutoNum type="arabicPeriod"/>
              <a:tabLst>
                <a:tab pos="541655" algn="l"/>
              </a:tabLst>
            </a:pPr>
            <a:r>
              <a:rPr lang="vi-VN"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 qua các sàn TMĐT và nền tảng số </a:t>
            </a:r>
            <a:r>
              <a:rPr lang="vi-VN" b="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cung cấp các thông tin hữu ích cho các hộ SXNN </a:t>
            </a:r>
            <a:r>
              <a:rPr lang="vi-VN"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 thông tin thị trường nông sản, dự báo nhu cầu và năng lực sản xuất nông sản, thông tin thời tiết, mùa vụ, giống, phân, ... Lựa chọn đưa lên sàn TMĐT các sản phấm, nguyên liệu, vật tư đầu vào, các công cụ phục vụ sản xuất nông nghiệp thương hiệu uy tín, chất lượng tốt, giá cả phù họp để giới thiệu, cung cấp cho các hộ </a:t>
            </a:r>
            <a:r>
              <a:rPr lang="en-US"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SXNN.</a:t>
            </a:r>
          </a:p>
          <a:p>
            <a:pPr marL="742950" lvl="0" indent="-742950" algn="just">
              <a:lnSpc>
                <a:spcPct val="127000"/>
              </a:lnSpc>
              <a:spcAft>
                <a:spcPts val="500"/>
              </a:spcAft>
              <a:buClr>
                <a:srgbClr val="FF0000"/>
              </a:buClr>
              <a:buSzPct val="106000"/>
              <a:buFont typeface="+mj-lt"/>
              <a:buAutoNum type="arabicPeriod"/>
              <a:tabLst>
                <a:tab pos="859790" algn="l"/>
              </a:tabLst>
            </a:pPr>
            <a:r>
              <a:rPr lang="vi-VN" b="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Thúc đấy phát triến kinh tế số nông nghiệp, nông thôn.</a:t>
            </a:r>
            <a:endParaRPr lang="en-US" b="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076" name="Picture 4" descr="Đẩy mạnh thương mại điện tử trong tiêu thụ nông sản">
            <a:extLst>
              <a:ext uri="{FF2B5EF4-FFF2-40B4-BE49-F238E27FC236}">
                <a16:creationId xmlns:a16="http://schemas.microsoft.com/office/drawing/2014/main" id="{B399CAA4-0BF6-4D2E-91A4-1E7129255FBC}"/>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960675" y="4206240"/>
            <a:ext cx="6110905" cy="478744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Shape&#10;&#10;Description automatically generated with medium confidence">
            <a:extLst>
              <a:ext uri="{FF2B5EF4-FFF2-40B4-BE49-F238E27FC236}">
                <a16:creationId xmlns:a16="http://schemas.microsoft.com/office/drawing/2014/main" id="{B89A6FB4-CF0D-49ED-8973-DD4D2191FD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0675" y="10117023"/>
            <a:ext cx="6049219" cy="3096057"/>
          </a:xfrm>
          <a:prstGeom prst="rect">
            <a:avLst/>
          </a:prstGeom>
        </p:spPr>
      </p:pic>
    </p:spTree>
    <p:extLst>
      <p:ext uri="{BB962C8B-B14F-4D97-AF65-F5344CB8AC3E}">
        <p14:creationId xmlns:p14="http://schemas.microsoft.com/office/powerpoint/2010/main" val="20826131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41789-6528-4B92-B63D-DC107A11AD0B}"/>
              </a:ext>
            </a:extLst>
          </p:cNvPr>
          <p:cNvSpPr txBox="1"/>
          <p:nvPr/>
        </p:nvSpPr>
        <p:spPr>
          <a:xfrm>
            <a:off x="12395612" y="5121711"/>
            <a:ext cx="11150187" cy="7417095"/>
          </a:xfrm>
          <a:prstGeom prst="rect">
            <a:avLst/>
          </a:prstGeom>
          <a:noFill/>
        </p:spPr>
        <p:txBody>
          <a:bodyPr wrap="square">
            <a:spAutoFit/>
          </a:bodyPr>
          <a:lstStyle/>
          <a:p>
            <a:pPr lvl="0" algn="just">
              <a:lnSpc>
                <a:spcPct val="129000"/>
              </a:lnSpc>
              <a:spcAft>
                <a:spcPts val="500"/>
              </a:spcAft>
              <a:buClr>
                <a:srgbClr val="000000"/>
              </a:buClr>
              <a:buSzPts val="1300"/>
              <a:tabLst>
                <a:tab pos="702945" algn="l"/>
              </a:tabLst>
            </a:pPr>
            <a:r>
              <a:rPr lang="vi-VN" sz="4000" b="1" u="none" strike="noStrike" spc="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Đối tượng tham gia K</a:t>
            </a:r>
            <a:r>
              <a:rPr lang="en-US" sz="4000" b="1" u="none" strike="noStrike" spc="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ế</a:t>
            </a:r>
            <a:r>
              <a:rPr lang="vi-VN" sz="4000" b="1" u="none" strike="noStrike" spc="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hoạch</a:t>
            </a:r>
            <a:endParaRPr lang="en-US"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29000"/>
              </a:lnSpc>
              <a:spcAft>
                <a:spcPts val="500"/>
              </a:spcAft>
              <a:buClr>
                <a:srgbClr val="000000"/>
              </a:buClr>
              <a:buSzPts val="1300"/>
              <a:tabLst>
                <a:tab pos="702945" algn="l"/>
              </a:tabLst>
            </a:pPr>
            <a:r>
              <a:rPr lang="en-US" sz="4000" b="1" i="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000" b="1" i="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hộ SXNN</a:t>
            </a:r>
            <a:r>
              <a:rPr lang="vi-VN" sz="4000"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tham gia giao dịch mua, bán trên sàn TMĐT để nâng cao hiệu quả sản xuất kinh doanh, phát triển kinh tế.</a:t>
            </a:r>
            <a:endParaRPr lang="en-US" sz="4000">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29000"/>
              </a:lnSpc>
              <a:spcAft>
                <a:spcPts val="500"/>
              </a:spcAft>
              <a:buClr>
                <a:srgbClr val="000000"/>
              </a:buClr>
              <a:buSzPts val="1300"/>
              <a:tabLst>
                <a:tab pos="702945" algn="l"/>
              </a:tabLst>
            </a:pPr>
            <a:r>
              <a:rPr lang="en-US" sz="4000" b="1" i="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000" b="1" i="1"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sàn thương mại điện tử</a:t>
            </a:r>
            <a:r>
              <a:rPr lang="vi-VN" sz="4000" u="none" strike="noStrike" spc="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tham gia kế hoạch để hỗ trợ hộ SXNN quảng bá sản phẩm nông nghiệp, giao dịch bán, mua trên sàn TMĐT, bao gồm:</a:t>
            </a:r>
            <a:endParaRPr lang="en-US" sz="4000" u="none" strike="noStrike" spc="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7200" algn="just">
              <a:lnSpc>
                <a:spcPct val="129000"/>
              </a:lnSpc>
              <a:spcAft>
                <a:spcPts val="500"/>
              </a:spcAft>
            </a:pPr>
            <a:r>
              <a:rPr lang="vi-VN" sz="4000">
                <a:solidFill>
                  <a:srgbClr val="000000"/>
                </a:solidFill>
                <a:effectLst/>
                <a:latin typeface="Times New Roman" panose="02020603050405020304" pitchFamily="18" charset="0"/>
                <a:ea typeface="Times New Roman" panose="02020603050405020304" pitchFamily="18" charset="0"/>
              </a:rPr>
              <a:t>+ Sàn </a:t>
            </a:r>
            <a:r>
              <a:rPr lang="en-US" sz="4000" b="1">
                <a:solidFill>
                  <a:srgbClr val="000000"/>
                </a:solidFill>
                <a:effectLst/>
                <a:latin typeface="Times New Roman" panose="02020603050405020304" pitchFamily="18" charset="0"/>
                <a:ea typeface="Times New Roman" panose="02020603050405020304" pitchFamily="18" charset="0"/>
              </a:rPr>
              <a:t>P</a:t>
            </a:r>
            <a:r>
              <a:rPr lang="vi-VN" sz="4000" b="1">
                <a:solidFill>
                  <a:srgbClr val="000000"/>
                </a:solidFill>
                <a:effectLst/>
                <a:latin typeface="Times New Roman" panose="02020603050405020304" pitchFamily="18" charset="0"/>
                <a:ea typeface="Times New Roman" panose="02020603050405020304" pitchFamily="18" charset="0"/>
              </a:rPr>
              <a:t>ostmart.vn </a:t>
            </a:r>
            <a:r>
              <a:rPr lang="vi-VN" sz="4000">
                <a:solidFill>
                  <a:srgbClr val="000000"/>
                </a:solidFill>
                <a:effectLst/>
                <a:latin typeface="Times New Roman" panose="02020603050405020304" pitchFamily="18" charset="0"/>
                <a:ea typeface="Times New Roman" panose="02020603050405020304" pitchFamily="18" charset="0"/>
              </a:rPr>
              <a:t>– </a:t>
            </a:r>
            <a:r>
              <a:rPr lang="en-US" sz="4000">
                <a:solidFill>
                  <a:srgbClr val="000000"/>
                </a:solidFill>
                <a:effectLst/>
                <a:latin typeface="Times New Roman" panose="02020603050405020304" pitchFamily="18" charset="0"/>
                <a:ea typeface="Times New Roman" panose="02020603050405020304" pitchFamily="18" charset="0"/>
              </a:rPr>
              <a:t>TCT </a:t>
            </a:r>
            <a:r>
              <a:rPr lang="vi-VN" sz="4000">
                <a:solidFill>
                  <a:srgbClr val="000000"/>
                </a:solidFill>
                <a:effectLst/>
                <a:latin typeface="Times New Roman" panose="02020603050405020304" pitchFamily="18" charset="0"/>
                <a:ea typeface="Times New Roman" panose="02020603050405020304" pitchFamily="18" charset="0"/>
              </a:rPr>
              <a:t>Bưu điện Việt Nam.</a:t>
            </a:r>
            <a:endParaRPr lang="en-US" sz="4000">
              <a:effectLst/>
              <a:latin typeface="Times New Roman" panose="02020603050405020304" pitchFamily="18" charset="0"/>
              <a:ea typeface="Times New Roman" panose="02020603050405020304" pitchFamily="18" charset="0"/>
            </a:endParaRPr>
          </a:p>
          <a:p>
            <a:pPr indent="457200" algn="just">
              <a:lnSpc>
                <a:spcPct val="129000"/>
              </a:lnSpc>
              <a:spcAft>
                <a:spcPts val="500"/>
              </a:spcAft>
            </a:pPr>
            <a:r>
              <a:rPr lang="vi-VN" sz="4000">
                <a:solidFill>
                  <a:srgbClr val="000000"/>
                </a:solidFill>
                <a:effectLst/>
                <a:latin typeface="Times New Roman" panose="02020603050405020304" pitchFamily="18" charset="0"/>
                <a:ea typeface="Times New Roman" panose="02020603050405020304" pitchFamily="18" charset="0"/>
              </a:rPr>
              <a:t>+ Sàn voso.vn – </a:t>
            </a:r>
            <a:r>
              <a:rPr lang="en-US" sz="4000">
                <a:solidFill>
                  <a:srgbClr val="000000"/>
                </a:solidFill>
                <a:effectLst/>
                <a:latin typeface="Times New Roman" panose="02020603050405020304" pitchFamily="18" charset="0"/>
                <a:ea typeface="Times New Roman" panose="02020603050405020304" pitchFamily="18" charset="0"/>
              </a:rPr>
              <a:t>TCT </a:t>
            </a:r>
            <a:r>
              <a:rPr lang="vi-VN" sz="4000">
                <a:solidFill>
                  <a:srgbClr val="000000"/>
                </a:solidFill>
                <a:effectLst/>
                <a:latin typeface="Times New Roman" panose="02020603050405020304" pitchFamily="18" charset="0"/>
                <a:ea typeface="Times New Roman" panose="02020603050405020304" pitchFamily="18" charset="0"/>
              </a:rPr>
              <a:t>cổ phần Bưu chính Viettel.</a:t>
            </a:r>
            <a:endParaRPr lang="en-US" sz="4000">
              <a:effectLst/>
              <a:latin typeface="Times New Roman" panose="02020603050405020304" pitchFamily="18" charset="0"/>
              <a:ea typeface="Times New Roman" panose="02020603050405020304" pitchFamily="18" charset="0"/>
            </a:endParaRPr>
          </a:p>
        </p:txBody>
      </p:sp>
      <p:grpSp>
        <p:nvGrpSpPr>
          <p:cNvPr id="5" name="Group 4">
            <a:extLst>
              <a:ext uri="{FF2B5EF4-FFF2-40B4-BE49-F238E27FC236}">
                <a16:creationId xmlns:a16="http://schemas.microsoft.com/office/drawing/2014/main" id="{8F1D3CA8-B275-4F7B-973D-37864611579C}"/>
              </a:ext>
            </a:extLst>
          </p:cNvPr>
          <p:cNvGrpSpPr/>
          <p:nvPr/>
        </p:nvGrpSpPr>
        <p:grpSpPr>
          <a:xfrm>
            <a:off x="1576398" y="874360"/>
            <a:ext cx="20277761" cy="2723778"/>
            <a:chOff x="10846208" y="5889928"/>
            <a:chExt cx="11734465" cy="2113855"/>
          </a:xfrm>
        </p:grpSpPr>
        <p:sp>
          <p:nvSpPr>
            <p:cNvPr id="6" name="Rectangle 5">
              <a:extLst>
                <a:ext uri="{FF2B5EF4-FFF2-40B4-BE49-F238E27FC236}">
                  <a16:creationId xmlns:a16="http://schemas.microsoft.com/office/drawing/2014/main" id="{B0753EF9-10DF-4CFB-86D9-4DBE8991BD9F}"/>
                </a:ext>
              </a:extLst>
            </p:cNvPr>
            <p:cNvSpPr/>
            <p:nvPr/>
          </p:nvSpPr>
          <p:spPr>
            <a:xfrm>
              <a:off x="10846208" y="5889928"/>
              <a:ext cx="11428978" cy="764312"/>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4800" dirty="0">
                  <a:solidFill>
                    <a:schemeClr val="accent1"/>
                  </a:solidFill>
                  <a:latin typeface="Lato Black"/>
                  <a:cs typeface="Lato Black"/>
                </a:rPr>
                <a:t>QUYẾT ĐỊNH SỐ 1034/BTTTT NGÀY 21/7/2021 CỦA BỘ TT&amp;TT</a:t>
              </a:r>
              <a:endParaRPr lang="en-US" sz="4800" dirty="0">
                <a:solidFill>
                  <a:schemeClr val="accent1"/>
                </a:solidFill>
                <a:latin typeface="Lato Light"/>
                <a:cs typeface="Lato Light"/>
              </a:endParaRPr>
            </a:p>
          </p:txBody>
        </p:sp>
        <p:sp>
          <p:nvSpPr>
            <p:cNvPr id="7" name="Rectangle 6">
              <a:extLst>
                <a:ext uri="{FF2B5EF4-FFF2-40B4-BE49-F238E27FC236}">
                  <a16:creationId xmlns:a16="http://schemas.microsoft.com/office/drawing/2014/main" id="{4FAD48EB-C54A-42EF-B945-2E5D1A137F71}"/>
                </a:ext>
              </a:extLst>
            </p:cNvPr>
            <p:cNvSpPr/>
            <p:nvPr/>
          </p:nvSpPr>
          <p:spPr>
            <a:xfrm>
              <a:off x="10846208" y="6641072"/>
              <a:ext cx="11734465" cy="1242027"/>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wrap="square" lIns="243797" tIns="121899" rIns="243797" bIns="121899" rtlCol="0" anchor="ctr">
              <a:spAutoFit/>
            </a:bodyPr>
            <a:lstStyle/>
            <a:p>
              <a:pPr>
                <a:tabLst>
                  <a:tab pos="338138" algn="l"/>
                </a:tabLst>
              </a:pPr>
              <a:r>
                <a:rPr lang="en-US" sz="4400" b="1" i="1" err="1">
                  <a:solidFill>
                    <a:srgbClr val="0070C0"/>
                  </a:solidFill>
                  <a:latin typeface="Lato Light"/>
                  <a:cs typeface="Lato Light"/>
                </a:rPr>
                <a:t>Về</a:t>
              </a:r>
              <a:r>
                <a:rPr lang="en-US" sz="4400" b="1" i="1">
                  <a:solidFill>
                    <a:srgbClr val="0070C0"/>
                  </a:solidFill>
                  <a:latin typeface="Lato Light"/>
                  <a:cs typeface="Lato Light"/>
                </a:rPr>
                <a:t> </a:t>
              </a:r>
              <a:r>
                <a:rPr lang="en-US" sz="4400" b="1" i="1" err="1">
                  <a:solidFill>
                    <a:srgbClr val="0070C0"/>
                  </a:solidFill>
                  <a:latin typeface="Lato Light"/>
                  <a:cs typeface="Lato Light"/>
                </a:rPr>
                <a:t>việc</a:t>
              </a:r>
              <a:r>
                <a:rPr lang="en-US" sz="4400" b="1" i="1">
                  <a:solidFill>
                    <a:srgbClr val="0070C0"/>
                  </a:solidFill>
                  <a:latin typeface="Lato Light"/>
                  <a:cs typeface="Lato Light"/>
                </a:rPr>
                <a:t> </a:t>
              </a:r>
              <a:r>
                <a:rPr lang="en-US" sz="4400" b="1" i="1" err="1">
                  <a:solidFill>
                    <a:srgbClr val="0070C0"/>
                  </a:solidFill>
                  <a:latin typeface="Lato Light"/>
                  <a:cs typeface="Lato Light"/>
                </a:rPr>
                <a:t>Phê</a:t>
              </a:r>
              <a:r>
                <a:rPr lang="en-US" sz="4400" b="1" i="1">
                  <a:solidFill>
                    <a:srgbClr val="0070C0"/>
                  </a:solidFill>
                  <a:latin typeface="Lato Light"/>
                  <a:cs typeface="Lato Light"/>
                </a:rPr>
                <a:t> </a:t>
              </a:r>
              <a:r>
                <a:rPr lang="en-US" sz="4400" b="1" i="1" err="1">
                  <a:solidFill>
                    <a:srgbClr val="0070C0"/>
                  </a:solidFill>
                  <a:latin typeface="Lato Light"/>
                  <a:cs typeface="Lato Light"/>
                </a:rPr>
                <a:t>duyệt</a:t>
              </a:r>
              <a:r>
                <a:rPr lang="en-US" sz="4400" b="1" i="1">
                  <a:solidFill>
                    <a:srgbClr val="0070C0"/>
                  </a:solidFill>
                  <a:latin typeface="Lato Light"/>
                  <a:cs typeface="Lato Light"/>
                </a:rPr>
                <a:t> </a:t>
              </a:r>
              <a:r>
                <a:rPr lang="en-US" sz="4400" b="1" i="1" err="1">
                  <a:solidFill>
                    <a:srgbClr val="0070C0"/>
                  </a:solidFill>
                  <a:latin typeface="Lato Light"/>
                  <a:cs typeface="Lato Light"/>
                </a:rPr>
                <a:t>Kế</a:t>
              </a:r>
              <a:r>
                <a:rPr lang="en-US" sz="4400" b="1" i="1">
                  <a:solidFill>
                    <a:srgbClr val="0070C0"/>
                  </a:solidFill>
                  <a:latin typeface="Lato Light"/>
                  <a:cs typeface="Lato Light"/>
                </a:rPr>
                <a:t> </a:t>
              </a:r>
              <a:r>
                <a:rPr lang="en-US" sz="4400" b="1" i="1" err="1">
                  <a:solidFill>
                    <a:srgbClr val="0070C0"/>
                  </a:solidFill>
                  <a:latin typeface="Lato Light"/>
                  <a:cs typeface="Lato Light"/>
                </a:rPr>
                <a:t>hoạch</a:t>
              </a:r>
              <a:r>
                <a:rPr lang="en-US" sz="4400" b="1" i="1">
                  <a:solidFill>
                    <a:srgbClr val="0070C0"/>
                  </a:solidFill>
                  <a:latin typeface="Lato Light"/>
                  <a:cs typeface="Lato Light"/>
                </a:rPr>
                <a:t> </a:t>
              </a:r>
              <a:r>
                <a:rPr lang="en-US" sz="4400" b="1" i="1" err="1">
                  <a:solidFill>
                    <a:srgbClr val="0070C0"/>
                  </a:solidFill>
                  <a:latin typeface="Lato Light"/>
                  <a:cs typeface="Lato Light"/>
                </a:rPr>
                <a:t>hỗ</a:t>
              </a:r>
              <a:r>
                <a:rPr lang="en-US" sz="4400" b="1" i="1">
                  <a:solidFill>
                    <a:srgbClr val="0070C0"/>
                  </a:solidFill>
                  <a:latin typeface="Lato Light"/>
                  <a:cs typeface="Lato Light"/>
                </a:rPr>
                <a:t> </a:t>
              </a:r>
              <a:r>
                <a:rPr lang="en-US" sz="4400" b="1" i="1" err="1">
                  <a:solidFill>
                    <a:srgbClr val="0070C0"/>
                  </a:solidFill>
                  <a:latin typeface="Lato Light"/>
                  <a:cs typeface="Lato Light"/>
                </a:rPr>
                <a:t>trợ</a:t>
              </a:r>
              <a:r>
                <a:rPr lang="en-US" sz="4400" b="1" i="1">
                  <a:solidFill>
                    <a:srgbClr val="0070C0"/>
                  </a:solidFill>
                  <a:latin typeface="Lato Light"/>
                  <a:cs typeface="Lato Light"/>
                </a:rPr>
                <a:t> </a:t>
              </a:r>
              <a:r>
                <a:rPr lang="en-US" sz="4400" b="1" i="1" err="1">
                  <a:solidFill>
                    <a:srgbClr val="0070C0"/>
                  </a:solidFill>
                  <a:latin typeface="Lato Light"/>
                  <a:cs typeface="Lato Light"/>
                </a:rPr>
                <a:t>đưa</a:t>
              </a:r>
              <a:r>
                <a:rPr lang="en-US" sz="4400" b="1" i="1">
                  <a:solidFill>
                    <a:srgbClr val="0070C0"/>
                  </a:solidFill>
                  <a:latin typeface="Lato Light"/>
                  <a:cs typeface="Lato Light"/>
                </a:rPr>
                <a:t> </a:t>
              </a:r>
              <a:r>
                <a:rPr lang="en-US" sz="4400" b="1" i="1" err="1">
                  <a:solidFill>
                    <a:srgbClr val="0070C0"/>
                  </a:solidFill>
                  <a:latin typeface="Lato Light"/>
                  <a:cs typeface="Lato Light"/>
                </a:rPr>
                <a:t>Hộ</a:t>
              </a:r>
              <a:r>
                <a:rPr lang="en-US" sz="4400" b="1" i="1">
                  <a:solidFill>
                    <a:srgbClr val="0070C0"/>
                  </a:solidFill>
                  <a:latin typeface="Lato Light"/>
                  <a:cs typeface="Lato Light"/>
                </a:rPr>
                <a:t> SXNN </a:t>
              </a:r>
              <a:r>
                <a:rPr lang="en-US" sz="4400" b="1" i="1" err="1">
                  <a:solidFill>
                    <a:srgbClr val="0070C0"/>
                  </a:solidFill>
                  <a:latin typeface="Lato Light"/>
                  <a:cs typeface="Lato Light"/>
                </a:rPr>
                <a:t>lên</a:t>
              </a:r>
              <a:r>
                <a:rPr lang="en-US" sz="4400" b="1" i="1">
                  <a:solidFill>
                    <a:srgbClr val="0070C0"/>
                  </a:solidFill>
                  <a:latin typeface="Lato Light"/>
                  <a:cs typeface="Lato Light"/>
                </a:rPr>
                <a:t> </a:t>
              </a:r>
              <a:r>
                <a:rPr lang="en-US" sz="4400" b="1" i="1" err="1">
                  <a:solidFill>
                    <a:srgbClr val="0070C0"/>
                  </a:solidFill>
                  <a:latin typeface="Lato Light"/>
                  <a:cs typeface="Lato Light"/>
                </a:rPr>
                <a:t>sàn</a:t>
              </a:r>
              <a:r>
                <a:rPr lang="en-US" sz="4400" b="1" i="1">
                  <a:solidFill>
                    <a:srgbClr val="0070C0"/>
                  </a:solidFill>
                  <a:latin typeface="Lato Light"/>
                  <a:cs typeface="Lato Light"/>
                </a:rPr>
                <a:t> TMĐT, </a:t>
              </a:r>
              <a:r>
                <a:rPr lang="en-US" sz="4400" b="1" i="1" err="1">
                  <a:solidFill>
                    <a:srgbClr val="0070C0"/>
                  </a:solidFill>
                  <a:latin typeface="Lato Light"/>
                  <a:cs typeface="Lato Light"/>
                </a:rPr>
                <a:t>thúc</a:t>
              </a:r>
              <a:r>
                <a:rPr lang="en-US" sz="4400" b="1" i="1">
                  <a:solidFill>
                    <a:srgbClr val="0070C0"/>
                  </a:solidFill>
                  <a:latin typeface="Lato Light"/>
                  <a:cs typeface="Lato Light"/>
                </a:rPr>
                <a:t> </a:t>
              </a:r>
              <a:r>
                <a:rPr lang="en-US" sz="4400" b="1" i="1" err="1">
                  <a:solidFill>
                    <a:srgbClr val="0070C0"/>
                  </a:solidFill>
                  <a:latin typeface="Lato Light"/>
                  <a:cs typeface="Lato Light"/>
                </a:rPr>
                <a:t>đẩy</a:t>
              </a:r>
              <a:r>
                <a:rPr lang="en-US" sz="4400" b="1" i="1">
                  <a:solidFill>
                    <a:srgbClr val="0070C0"/>
                  </a:solidFill>
                  <a:latin typeface="Lato Light"/>
                  <a:cs typeface="Lato Light"/>
                </a:rPr>
                <a:t> </a:t>
              </a:r>
              <a:r>
                <a:rPr lang="en-US" sz="4400" b="1" i="1" err="1">
                  <a:solidFill>
                    <a:srgbClr val="0070C0"/>
                  </a:solidFill>
                  <a:latin typeface="Lato Light"/>
                  <a:cs typeface="Lato Light"/>
                </a:rPr>
                <a:t>phát</a:t>
              </a:r>
              <a:r>
                <a:rPr lang="en-US" sz="4400" b="1" i="1">
                  <a:solidFill>
                    <a:srgbClr val="0070C0"/>
                  </a:solidFill>
                  <a:latin typeface="Lato Light"/>
                  <a:cs typeface="Lato Light"/>
                </a:rPr>
                <a:t> </a:t>
              </a:r>
              <a:r>
                <a:rPr lang="en-US" sz="4400" b="1" i="1" err="1">
                  <a:solidFill>
                    <a:srgbClr val="0070C0"/>
                  </a:solidFill>
                  <a:latin typeface="Lato Light"/>
                  <a:cs typeface="Lato Light"/>
                </a:rPr>
                <a:t>triển</a:t>
              </a:r>
              <a:r>
                <a:rPr lang="en-US" sz="4400" b="1" i="1">
                  <a:solidFill>
                    <a:srgbClr val="0070C0"/>
                  </a:solidFill>
                  <a:latin typeface="Lato Light"/>
                  <a:cs typeface="Lato Light"/>
                </a:rPr>
                <a:t> </a:t>
              </a:r>
              <a:r>
                <a:rPr lang="en-US" sz="4400" b="1" i="1" err="1">
                  <a:solidFill>
                    <a:srgbClr val="0070C0"/>
                  </a:solidFill>
                  <a:latin typeface="Lato Light"/>
                  <a:cs typeface="Lato Light"/>
                </a:rPr>
                <a:t>kinh</a:t>
              </a:r>
              <a:r>
                <a:rPr lang="en-US" sz="4400" b="1" i="1">
                  <a:solidFill>
                    <a:srgbClr val="0070C0"/>
                  </a:solidFill>
                  <a:latin typeface="Lato Light"/>
                  <a:cs typeface="Lato Light"/>
                </a:rPr>
                <a:t> </a:t>
              </a:r>
              <a:r>
                <a:rPr lang="en-US" sz="4400" b="1" i="1" err="1">
                  <a:solidFill>
                    <a:srgbClr val="0070C0"/>
                  </a:solidFill>
                  <a:latin typeface="Lato Light"/>
                  <a:cs typeface="Lato Light"/>
                </a:rPr>
                <a:t>tế</a:t>
              </a:r>
              <a:r>
                <a:rPr lang="en-US" sz="4400" b="1" i="1">
                  <a:solidFill>
                    <a:srgbClr val="0070C0"/>
                  </a:solidFill>
                  <a:latin typeface="Lato Light"/>
                  <a:cs typeface="Lato Light"/>
                </a:rPr>
                <a:t> </a:t>
              </a:r>
              <a:r>
                <a:rPr lang="en-US" sz="4400" b="1" i="1" err="1">
                  <a:solidFill>
                    <a:srgbClr val="0070C0"/>
                  </a:solidFill>
                  <a:latin typeface="Lato Light"/>
                  <a:cs typeface="Lato Light"/>
                </a:rPr>
                <a:t>số</a:t>
              </a:r>
              <a:r>
                <a:rPr lang="en-US" sz="4400" b="1" i="1">
                  <a:solidFill>
                    <a:srgbClr val="0070C0"/>
                  </a:solidFill>
                  <a:latin typeface="Lato Light"/>
                  <a:cs typeface="Lato Light"/>
                </a:rPr>
                <a:t> </a:t>
              </a:r>
              <a:r>
                <a:rPr lang="en-US" sz="4400" b="1" i="1" err="1">
                  <a:solidFill>
                    <a:srgbClr val="0070C0"/>
                  </a:solidFill>
                  <a:latin typeface="Lato Light"/>
                  <a:cs typeface="Lato Light"/>
                </a:rPr>
                <a:t>nông</a:t>
              </a:r>
              <a:r>
                <a:rPr lang="en-US" sz="4400" b="1" i="1">
                  <a:solidFill>
                    <a:srgbClr val="0070C0"/>
                  </a:solidFill>
                  <a:latin typeface="Lato Light"/>
                  <a:cs typeface="Lato Light"/>
                </a:rPr>
                <a:t> </a:t>
              </a:r>
              <a:r>
                <a:rPr lang="en-US" sz="4400" b="1" i="1" err="1">
                  <a:solidFill>
                    <a:srgbClr val="0070C0"/>
                  </a:solidFill>
                  <a:latin typeface="Lato Light"/>
                  <a:cs typeface="Lato Light"/>
                </a:rPr>
                <a:t>nghiệp</a:t>
              </a:r>
              <a:r>
                <a:rPr lang="en-US" sz="4400" b="1" i="1">
                  <a:solidFill>
                    <a:srgbClr val="0070C0"/>
                  </a:solidFill>
                  <a:latin typeface="Lato Light"/>
                  <a:cs typeface="Lato Light"/>
                </a:rPr>
                <a:t>, </a:t>
              </a:r>
              <a:r>
                <a:rPr lang="en-US" sz="4400" b="1" i="1" err="1">
                  <a:solidFill>
                    <a:srgbClr val="0070C0"/>
                  </a:solidFill>
                  <a:latin typeface="Lato Light"/>
                  <a:cs typeface="Lato Light"/>
                </a:rPr>
                <a:t>nông</a:t>
              </a:r>
              <a:r>
                <a:rPr lang="en-US" sz="4400" b="1" i="1">
                  <a:solidFill>
                    <a:srgbClr val="0070C0"/>
                  </a:solidFill>
                  <a:latin typeface="Lato Light"/>
                  <a:cs typeface="Lato Light"/>
                </a:rPr>
                <a:t> </a:t>
              </a:r>
              <a:r>
                <a:rPr lang="en-US" sz="4400" b="1" i="1" err="1">
                  <a:solidFill>
                    <a:srgbClr val="0070C0"/>
                  </a:solidFill>
                  <a:latin typeface="Lato Light"/>
                  <a:cs typeface="Lato Light"/>
                </a:rPr>
                <a:t>thôn</a:t>
              </a:r>
              <a:endParaRPr lang="en-US" sz="4400" b="1" i="1">
                <a:solidFill>
                  <a:srgbClr val="0070C0"/>
                </a:solidFill>
                <a:latin typeface="Lato Light"/>
                <a:cs typeface="Lato Light"/>
              </a:endParaRPr>
            </a:p>
          </p:txBody>
        </p:sp>
        <p:sp>
          <p:nvSpPr>
            <p:cNvPr id="8" name="Rectangle 7">
              <a:extLst>
                <a:ext uri="{FF2B5EF4-FFF2-40B4-BE49-F238E27FC236}">
                  <a16:creationId xmlns:a16="http://schemas.microsoft.com/office/drawing/2014/main" id="{D3CCB490-887B-4AE7-9823-9594D7B05036}"/>
                </a:ext>
              </a:extLst>
            </p:cNvPr>
            <p:cNvSpPr/>
            <p:nvPr/>
          </p:nvSpPr>
          <p:spPr>
            <a:xfrm flipV="1">
              <a:off x="11150825" y="7934058"/>
              <a:ext cx="3851547" cy="6972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050" name="Picture 2" descr="Bưu điện đẩy nhanh tiến độ đưa hộ sản xuất nông nghiệp lên sàn TMĐT">
            <a:extLst>
              <a:ext uri="{FF2B5EF4-FFF2-40B4-BE49-F238E27FC236}">
                <a16:creationId xmlns:a16="http://schemas.microsoft.com/office/drawing/2014/main" id="{5DA6955E-FC3F-407A-B737-EB4F22627AD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26399" y="4303552"/>
            <a:ext cx="10324220" cy="823525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821BE6E4-7F89-4295-A201-F3EE1EE514E4}"/>
              </a:ext>
            </a:extLst>
          </p:cNvPr>
          <p:cNvSpPr/>
          <p:nvPr/>
        </p:nvSpPr>
        <p:spPr>
          <a:xfrm>
            <a:off x="22334220" y="594360"/>
            <a:ext cx="1211579" cy="984843"/>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6512686"/>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3"/>
          </p:nvPr>
        </p:nvSpPr>
        <p:spPr>
          <a:xfrm>
            <a:off x="0" y="0"/>
            <a:ext cx="24377650" cy="13258800"/>
          </a:xfrm>
        </p:spPr>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4377650" cy="137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512750"/>
      </p:ext>
    </p:extLst>
  </p:cSld>
  <p:clrMapOvr>
    <a:masterClrMapping/>
  </p:clrMapOvr>
</p:sld>
</file>

<file path=ppt/theme/theme1.xml><?xml version="1.0" encoding="utf-8"?>
<a:theme xmlns:a="http://schemas.openxmlformats.org/drawingml/2006/main" name="Default Theme">
  <a:themeElements>
    <a:clrScheme name="Yellow Light SP">
      <a:dk1>
        <a:srgbClr val="91969B"/>
      </a:dk1>
      <a:lt1>
        <a:sysClr val="window" lastClr="FFFFFF"/>
      </a:lt1>
      <a:dk2>
        <a:srgbClr val="91969B"/>
      </a:dk2>
      <a:lt2>
        <a:srgbClr val="FFFFFF"/>
      </a:lt2>
      <a:accent1>
        <a:srgbClr val="E6A11A"/>
      </a:accent1>
      <a:accent2>
        <a:srgbClr val="F5D26A"/>
      </a:accent2>
      <a:accent3>
        <a:srgbClr val="4B5050"/>
      </a:accent3>
      <a:accent4>
        <a:srgbClr val="91969B"/>
      </a:accent4>
      <a:accent5>
        <a:srgbClr val="4B5050"/>
      </a:accent5>
      <a:accent6>
        <a:srgbClr val="91969B"/>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NPost Primary">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41482</TotalTime>
  <Words>2648</Words>
  <Application>Microsoft Office PowerPoint</Application>
  <PresentationFormat>Custom</PresentationFormat>
  <Paragraphs>240</Paragraphs>
  <Slides>27</Slides>
  <Notes>12</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27</vt:i4>
      </vt:variant>
    </vt:vector>
  </HeadingPairs>
  <TitlesOfParts>
    <vt:vector size="46" baseType="lpstr">
      <vt:lpstr>Abril Fatface</vt:lpstr>
      <vt:lpstr>Aldrich</vt:lpstr>
      <vt:lpstr>Arial</vt:lpstr>
      <vt:lpstr>Calibri</vt:lpstr>
      <vt:lpstr>Calibri (Body)</vt:lpstr>
      <vt:lpstr>Calibri Light</vt:lpstr>
      <vt:lpstr>Dosis</vt:lpstr>
      <vt:lpstr>Helvetica</vt:lpstr>
      <vt:lpstr>Lato Black</vt:lpstr>
      <vt:lpstr>Lato Light</vt:lpstr>
      <vt:lpstr>Montserrat</vt:lpstr>
      <vt:lpstr>MS Shell Dlg 2</vt:lpstr>
      <vt:lpstr>Open Sans</vt:lpstr>
      <vt:lpstr>Times New Roman</vt:lpstr>
      <vt:lpstr>Wingdings</vt:lpstr>
      <vt:lpstr>Default Theme</vt:lpstr>
      <vt:lpstr>2_Office Theme</vt:lpstr>
      <vt:lpstr>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Slidepro</dc:creator>
  <cp:lastModifiedBy>Nguyễn Quang Hải</cp:lastModifiedBy>
  <cp:revision>4778</cp:revision>
  <cp:lastPrinted>2017-03-06T10:05:51Z</cp:lastPrinted>
  <dcterms:created xsi:type="dcterms:W3CDTF">2014-11-12T21:47:38Z</dcterms:created>
  <dcterms:modified xsi:type="dcterms:W3CDTF">2022-12-29T02:46:32Z</dcterms:modified>
</cp:coreProperties>
</file>