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76"/>
  </p:notesMasterIdLst>
  <p:sldIdLst>
    <p:sldId id="256" r:id="rId2"/>
    <p:sldId id="427" r:id="rId3"/>
    <p:sldId id="428" r:id="rId4"/>
    <p:sldId id="429" r:id="rId5"/>
    <p:sldId id="430" r:id="rId6"/>
    <p:sldId id="431" r:id="rId7"/>
    <p:sldId id="403" r:id="rId8"/>
    <p:sldId id="374" r:id="rId9"/>
    <p:sldId id="435" r:id="rId10"/>
    <p:sldId id="432" r:id="rId11"/>
    <p:sldId id="434" r:id="rId12"/>
    <p:sldId id="378" r:id="rId13"/>
    <p:sldId id="387" r:id="rId14"/>
    <p:sldId id="436" r:id="rId15"/>
    <p:sldId id="275" r:id="rId16"/>
    <p:sldId id="381" r:id="rId17"/>
    <p:sldId id="437" r:id="rId18"/>
    <p:sldId id="480" r:id="rId19"/>
    <p:sldId id="382" r:id="rId20"/>
    <p:sldId id="383" r:id="rId21"/>
    <p:sldId id="439" r:id="rId22"/>
    <p:sldId id="438" r:id="rId23"/>
    <p:sldId id="384" r:id="rId24"/>
    <p:sldId id="478" r:id="rId25"/>
    <p:sldId id="391" r:id="rId26"/>
    <p:sldId id="442" r:id="rId27"/>
    <p:sldId id="441" r:id="rId28"/>
    <p:sldId id="443" r:id="rId29"/>
    <p:sldId id="392" r:id="rId30"/>
    <p:sldId id="445" r:id="rId31"/>
    <p:sldId id="447" r:id="rId32"/>
    <p:sldId id="393" r:id="rId33"/>
    <p:sldId id="394" r:id="rId34"/>
    <p:sldId id="415" r:id="rId35"/>
    <p:sldId id="416" r:id="rId36"/>
    <p:sldId id="448" r:id="rId37"/>
    <p:sldId id="417" r:id="rId38"/>
    <p:sldId id="449" r:id="rId39"/>
    <p:sldId id="396" r:id="rId40"/>
    <p:sldId id="312" r:id="rId41"/>
    <p:sldId id="313" r:id="rId42"/>
    <p:sldId id="450" r:id="rId43"/>
    <p:sldId id="451" r:id="rId44"/>
    <p:sldId id="404" r:id="rId45"/>
    <p:sldId id="452" r:id="rId46"/>
    <p:sldId id="400" r:id="rId47"/>
    <p:sldId id="328" r:id="rId48"/>
    <p:sldId id="454" r:id="rId49"/>
    <p:sldId id="455" r:id="rId50"/>
    <p:sldId id="456" r:id="rId51"/>
    <p:sldId id="406" r:id="rId52"/>
    <p:sldId id="479" r:id="rId53"/>
    <p:sldId id="405" r:id="rId54"/>
    <p:sldId id="458" r:id="rId55"/>
    <p:sldId id="475" r:id="rId56"/>
    <p:sldId id="461" r:id="rId57"/>
    <p:sldId id="476" r:id="rId58"/>
    <p:sldId id="457" r:id="rId59"/>
    <p:sldId id="463" r:id="rId60"/>
    <p:sldId id="462" r:id="rId61"/>
    <p:sldId id="465" r:id="rId62"/>
    <p:sldId id="466" r:id="rId63"/>
    <p:sldId id="464" r:id="rId64"/>
    <p:sldId id="468" r:id="rId65"/>
    <p:sldId id="469" r:id="rId66"/>
    <p:sldId id="470" r:id="rId67"/>
    <p:sldId id="471" r:id="rId68"/>
    <p:sldId id="472" r:id="rId69"/>
    <p:sldId id="467" r:id="rId70"/>
    <p:sldId id="473" r:id="rId71"/>
    <p:sldId id="414" r:id="rId72"/>
    <p:sldId id="474" r:id="rId73"/>
    <p:sldId id="365" r:id="rId74"/>
    <p:sldId id="481" r:id="rId75"/>
  </p:sldIdLst>
  <p:sldSz cx="12192000" cy="6858000"/>
  <p:notesSz cx="6858000" cy="9144000"/>
  <p:embeddedFontLst>
    <p:embeddedFont>
      <p:font typeface="Roboto Condensed Light" panose="020B0604020202020204" charset="0"/>
      <p:regular r:id="rId77"/>
      <p:bold r:id="rId78"/>
      <p:italic r:id="rId79"/>
      <p:boldItalic r:id="rId80"/>
    </p:embeddedFont>
    <p:embeddedFont>
      <p:font typeface="Ramabhadra" panose="020B0604020202020204" charset="0"/>
      <p:regular r:id="rId81"/>
    </p:embeddedFont>
    <p:embeddedFont>
      <p:font typeface="Roboto" panose="020B0604020202020204" charset="0"/>
      <p:regular r:id="rId82"/>
      <p:bold r:id="rId83"/>
      <p:italic r:id="rId84"/>
      <p:boldItalic r:id="rId85"/>
    </p:embeddedFont>
    <p:embeddedFont>
      <p:font typeface="Roboto Condensed" panose="020B0604020202020204" charset="0"/>
      <p:regular r:id="rId86"/>
      <p:bold r:id="rId87"/>
      <p:italic r:id="rId88"/>
      <p:boldItalic r:id="rId89"/>
    </p:embeddedFont>
    <p:embeddedFont>
      <p:font typeface="Montserrat" panose="02000505000000020004" pitchFamily="2" charset="0"/>
      <p:regular r:id="rId90"/>
      <p:bold r:id="rId91"/>
      <p:italic r:id="rId92"/>
      <p:boldItalic r:id="rId93"/>
    </p:embeddedFont>
    <p:embeddedFont>
      <p:font typeface="Barlow" panose="020B0604020202020204" charset="0"/>
      <p:regular r:id="rId94"/>
      <p:bold r:id="rId95"/>
      <p:italic r:id="rId96"/>
      <p:boldItalic r:id="rId97"/>
    </p:embeddedFont>
    <p:embeddedFont>
      <p:font typeface="Noto Sans Symbols" panose="020B0604020202020204" charset="0"/>
      <p:regular r:id="rId98"/>
      <p:bold r:id="rId99"/>
    </p:embeddedFont>
    <p:embeddedFont>
      <p:font typeface="Rajdhani" panose="020B0604020202020204" charset="0"/>
      <p:regular r:id="rId100"/>
      <p:bold r:id="rId101"/>
    </p:embeddedFont>
    <p:embeddedFont>
      <p:font typeface="Exo 2" panose="020B0604020202020204" charset="0"/>
      <p:regular r:id="rId102"/>
      <p:bold r:id="rId103"/>
      <p:italic r:id="rId104"/>
      <p:boldItalic r:id="rId105"/>
    </p:embeddedFont>
    <p:embeddedFont>
      <p:font typeface="Fjalla One" panose="020B0604020202020204" charset="0"/>
      <p:regular r:id="rId106"/>
    </p:embeddedFont>
    <p:embeddedFont>
      <p:font typeface="Bahnschrift" panose="020B0502040204020203" pitchFamily="34" charset="0"/>
      <p:regular r:id="rId107"/>
      <p:bold r:id="rId108"/>
    </p:embeddedFont>
    <p:embeddedFont>
      <p:font typeface="Cambria Math" panose="02040503050406030204" pitchFamily="18" charset="0"/>
      <p:regular r:id="rId109"/>
    </p:embeddedFont>
    <p:embeddedFont>
      <p:font typeface="Abel" panose="020B0604020202020204" charset="0"/>
      <p:regular r:id="rId110"/>
    </p:embeddedFont>
    <p:embeddedFont>
      <p:font typeface="Arial Black" panose="020B0A04020102020204" pitchFamily="34" charset="0"/>
      <p:bold r:id="rId111"/>
    </p:embeddedFont>
    <p:embeddedFont>
      <p:font typeface="Quattrocento Sans" panose="020B0604020202020204" charset="0"/>
      <p:regular r:id="rId112"/>
      <p:bold r:id="rId113"/>
      <p:italic r:id="rId114"/>
      <p:boldItalic r:id="rId115"/>
    </p:embeddedFont>
    <p:embeddedFont>
      <p:font typeface="맑은 고딕" panose="020B0503020000020004" pitchFamily="34" charset="-127"/>
      <p:regular r:id="rId116"/>
      <p:bold r:id="rId117"/>
    </p:embeddedFont>
    <p:embeddedFont>
      <p:font typeface="Black Han Sans" panose="020B0604020202020204" charset="0"/>
      <p:regular r:id="rId118"/>
    </p:embeddedFont>
    <p:embeddedFont>
      <p:font typeface="Calibri" panose="020F0502020204030204" pitchFamily="34" charset="0"/>
      <p:regular r:id="rId119"/>
      <p:bold r:id="rId120"/>
      <p:italic r:id="rId121"/>
      <p:boldItalic r:id="rId122"/>
    </p:embeddedFont>
    <p:embeddedFont>
      <p:font typeface="Lato" panose="020F0502020204030203" pitchFamily="34" charset="0"/>
      <p:regular r:id="rId123"/>
      <p:bold r:id="rId124"/>
      <p:italic r:id="rId125"/>
      <p:boldItalic r:id="rId126"/>
    </p:embeddedFont>
    <p:embeddedFont>
      <p:font typeface="ABeeZee" panose="020B0604020202020204" charset="0"/>
      <p:regular r:id="rId127"/>
      <p:italic r:id="rId1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77" roundtripDataSignature="AMtx7miMEXeoXn3q2W9tF71f1RSxi3W+9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918808e5b14f7f90" providerId="Windows Live"/>
      </p:ext>
    </p:extLst>
  </p:cmAuthor>
  <p:cmAuthor id="2" name="Cao Duc" initials="CD" lastIdx="1" clrIdx="1">
    <p:extLst>
      <p:ext uri="{19B8F6BF-5375-455C-9EA6-DF929625EA0E}">
        <p15:presenceInfo xmlns:p15="http://schemas.microsoft.com/office/powerpoint/2012/main" userId="7024f1815ff13fb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3DA4"/>
    <a:srgbClr val="FFFFFF"/>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C763C44-5363-4420-A1AA-BEB19789A698}">
  <a:tblStyle styleId="{AC763C44-5363-4420-A1AA-BEB19789A698}"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FE00261F-B94C-4FFD-956C-FA14154221D9}"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65BDDA48-12F3-42E4-BB17-5FBB99FAAC3D}" styleName="Table_2">
    <a:wholeTbl>
      <a:tcTxStyle b="off" i="off">
        <a:font>
          <a:latin typeface="Calibri"/>
          <a:ea typeface="Calibri"/>
          <a:cs typeface="Calibri"/>
        </a:font>
        <a:schemeClr val="dk1"/>
      </a:tcTxStyle>
      <a:tcStyle>
        <a:tcBdr>
          <a:left>
            <a:ln w="12700" cap="flat" cmpd="sng">
              <a:solidFill>
                <a:schemeClr val="accent5"/>
              </a:solidFill>
              <a:prstDash val="solid"/>
              <a:round/>
              <a:headEnd type="none" w="sm" len="sm"/>
              <a:tailEnd type="none" w="sm" len="sm"/>
            </a:ln>
          </a:left>
          <a:right>
            <a:ln w="12700" cap="flat" cmpd="sng">
              <a:solidFill>
                <a:schemeClr val="accent5"/>
              </a:solidFill>
              <a:prstDash val="solid"/>
              <a:round/>
              <a:headEnd type="none" w="sm" len="sm"/>
              <a:tailEnd type="none" w="sm" len="sm"/>
            </a:ln>
          </a:right>
          <a:top>
            <a:ln w="12700" cap="flat" cmpd="sng">
              <a:solidFill>
                <a:schemeClr val="accent5"/>
              </a:solidFill>
              <a:prstDash val="solid"/>
              <a:round/>
              <a:headEnd type="none" w="sm" len="sm"/>
              <a:tailEnd type="none" w="sm" len="sm"/>
            </a:ln>
          </a:top>
          <a:bottom>
            <a:ln w="12700" cap="flat" cmpd="sng">
              <a:solidFill>
                <a:schemeClr val="accent5"/>
              </a:solidFill>
              <a:prstDash val="solid"/>
              <a:round/>
              <a:headEnd type="none" w="sm" len="sm"/>
              <a:tailEnd type="none" w="sm" len="sm"/>
            </a:ln>
          </a:bottom>
          <a:insideH>
            <a:ln w="12700" cap="flat" cmpd="sng">
              <a:solidFill>
                <a:schemeClr val="accent5"/>
              </a:solidFill>
              <a:prstDash val="solid"/>
              <a:round/>
              <a:headEnd type="none" w="sm" len="sm"/>
              <a:tailEnd type="none" w="sm" len="sm"/>
            </a:ln>
          </a:insideH>
          <a:insideV>
            <a:ln w="12700" cap="flat" cmpd="sng">
              <a:solidFill>
                <a:schemeClr val="accent5"/>
              </a:solidFill>
              <a:prstDash val="solid"/>
              <a:round/>
              <a:headEnd type="none" w="sm" len="sm"/>
              <a:tailEnd type="none" w="sm" len="sm"/>
            </a:ln>
          </a:insideV>
        </a:tcBdr>
        <a:fill>
          <a:solidFill>
            <a:srgbClr val="FFFFFF">
              <a:alpha val="0"/>
            </a:srgbClr>
          </a:solidFill>
        </a:fill>
      </a:tcStyle>
    </a:wholeTbl>
    <a:band1H>
      <a:tcTxStyle/>
      <a:tcStyle>
        <a:tcBdr/>
        <a:fill>
          <a:solidFill>
            <a:schemeClr val="accent5">
              <a:alpha val="20000"/>
            </a:schemeClr>
          </a:solidFill>
        </a:fill>
      </a:tcStyle>
    </a:band1H>
    <a:band2H>
      <a:tcTxStyle/>
      <a:tcStyle>
        <a:tcBdr/>
      </a:tcStyle>
    </a:band2H>
    <a:band1V>
      <a:tcTxStyle/>
      <a:tcStyle>
        <a:tcBdr/>
        <a:fill>
          <a:solidFill>
            <a:schemeClr val="accent5">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5"/>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5"/>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73" d="100"/>
          <a:sy n="73" d="100"/>
        </p:scale>
        <p:origin x="59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41.fntdata"/><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font" Target="fonts/font8.fntdata"/><Relationship Id="rId16" Type="http://schemas.openxmlformats.org/officeDocument/2006/relationships/slide" Target="slides/slide15.xml"/><Relationship Id="rId107" Type="http://schemas.openxmlformats.org/officeDocument/2006/relationships/font" Target="fonts/font31.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3.fntdata"/><Relationship Id="rId102" Type="http://schemas.openxmlformats.org/officeDocument/2006/relationships/font" Target="fonts/font26.fntdata"/><Relationship Id="rId123" Type="http://schemas.openxmlformats.org/officeDocument/2006/relationships/font" Target="fonts/font47.fntdata"/><Relationship Id="rId128" Type="http://schemas.openxmlformats.org/officeDocument/2006/relationships/font" Target="fonts/font52.fntdata"/><Relationship Id="rId5" Type="http://schemas.openxmlformats.org/officeDocument/2006/relationships/slide" Target="slides/slide4.xml"/><Relationship Id="rId90" Type="http://schemas.openxmlformats.org/officeDocument/2006/relationships/font" Target="fonts/font14.fntdata"/><Relationship Id="rId95" Type="http://schemas.openxmlformats.org/officeDocument/2006/relationships/font" Target="fonts/font19.fntdata"/><Relationship Id="rId181"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37.fntdata"/><Relationship Id="rId118" Type="http://schemas.openxmlformats.org/officeDocument/2006/relationships/font" Target="fonts/font42.fntdata"/><Relationship Id="rId80" Type="http://schemas.openxmlformats.org/officeDocument/2006/relationships/font" Target="fonts/font4.fntdata"/><Relationship Id="rId85" Type="http://schemas.openxmlformats.org/officeDocument/2006/relationships/font" Target="fonts/font9.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27.fntdata"/><Relationship Id="rId108" Type="http://schemas.openxmlformats.org/officeDocument/2006/relationships/font" Target="fonts/font32.fntdata"/><Relationship Id="rId124" Type="http://schemas.openxmlformats.org/officeDocument/2006/relationships/font" Target="fonts/font48.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15.fntdata"/><Relationship Id="rId96" Type="http://schemas.openxmlformats.org/officeDocument/2006/relationships/font" Target="fonts/font20.fntdata"/><Relationship Id="rId18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38.fntdata"/><Relationship Id="rId119" Type="http://schemas.openxmlformats.org/officeDocument/2006/relationships/font" Target="fonts/font43.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font" Target="fonts/font5.fntdata"/><Relationship Id="rId86" Type="http://schemas.openxmlformats.org/officeDocument/2006/relationships/font" Target="fonts/font10.fntdata"/><Relationship Id="rId177" Type="http://customschemas.google.com/relationships/presentationmetadata" Target="meta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33.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97" Type="http://schemas.openxmlformats.org/officeDocument/2006/relationships/font" Target="fonts/font21.fntdata"/><Relationship Id="rId104" Type="http://schemas.openxmlformats.org/officeDocument/2006/relationships/font" Target="fonts/font28.fntdata"/><Relationship Id="rId120" Type="http://schemas.openxmlformats.org/officeDocument/2006/relationships/font" Target="fonts/font44.fntdata"/><Relationship Id="rId125" Type="http://schemas.openxmlformats.org/officeDocument/2006/relationships/font" Target="fonts/font49.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1.fntdata"/><Relationship Id="rId110" Type="http://schemas.openxmlformats.org/officeDocument/2006/relationships/font" Target="fonts/font34.fntdata"/><Relationship Id="rId115" Type="http://schemas.openxmlformats.org/officeDocument/2006/relationships/font" Target="fonts/font39.fntdata"/><Relationship Id="rId178"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fntdata"/><Relationship Id="rId100" Type="http://schemas.openxmlformats.org/officeDocument/2006/relationships/font" Target="fonts/font24.fntdata"/><Relationship Id="rId105" Type="http://schemas.openxmlformats.org/officeDocument/2006/relationships/font" Target="fonts/font29.fntdata"/><Relationship Id="rId126" Type="http://schemas.openxmlformats.org/officeDocument/2006/relationships/font" Target="fonts/font5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7.fntdata"/><Relationship Id="rId98" Type="http://schemas.openxmlformats.org/officeDocument/2006/relationships/font" Target="fonts/font22.fntdata"/><Relationship Id="rId121" Type="http://schemas.openxmlformats.org/officeDocument/2006/relationships/font" Target="fonts/font45.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40.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font" Target="fonts/font7.fntdata"/><Relationship Id="rId88" Type="http://schemas.openxmlformats.org/officeDocument/2006/relationships/font" Target="fonts/font12.fntdata"/><Relationship Id="rId111" Type="http://schemas.openxmlformats.org/officeDocument/2006/relationships/font" Target="fonts/font35.fntdata"/><Relationship Id="rId179"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30.fntdata"/><Relationship Id="rId127" Type="http://schemas.openxmlformats.org/officeDocument/2006/relationships/font" Target="fonts/font51.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font" Target="fonts/font2.fntdata"/><Relationship Id="rId94" Type="http://schemas.openxmlformats.org/officeDocument/2006/relationships/font" Target="fonts/font18.fntdata"/><Relationship Id="rId99" Type="http://schemas.openxmlformats.org/officeDocument/2006/relationships/font" Target="fonts/font23.fntdata"/><Relationship Id="rId101" Type="http://schemas.openxmlformats.org/officeDocument/2006/relationships/font" Target="fonts/font25.fntdata"/><Relationship Id="rId122" Type="http://schemas.openxmlformats.org/officeDocument/2006/relationships/font" Target="fonts/font46.fntdata"/><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viewProps" Target="view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font" Target="fonts/font13.fntdata"/><Relationship Id="rId112" Type="http://schemas.openxmlformats.org/officeDocument/2006/relationships/font" Target="fonts/font36.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8F1F4E-4691-472B-9D72-D8E072D212E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0E6973C-0A7A-4187-930D-14F689EADEBC}">
      <dgm:prSet phldrT="[Text]" custT="1"/>
      <dgm:spPr>
        <a:solidFill>
          <a:srgbClr val="0070C0"/>
        </a:solidFill>
      </dgm:spPr>
      <dgm:t>
        <a:bodyPr/>
        <a:lstStyle/>
        <a:p>
          <a:r>
            <a:rPr lang="en-US" sz="1800" dirty="0" err="1"/>
            <a:t>Phổ</a:t>
          </a:r>
          <a:r>
            <a:rPr lang="en-US" sz="1800" dirty="0"/>
            <a:t> </a:t>
          </a:r>
          <a:r>
            <a:rPr lang="en-US" sz="1800" dirty="0" err="1"/>
            <a:t>cập</a:t>
          </a:r>
          <a:r>
            <a:rPr lang="en-US" sz="1800" dirty="0"/>
            <a:t> giáo </a:t>
          </a:r>
          <a:r>
            <a:rPr lang="en-US" sz="1800" dirty="0" err="1"/>
            <a:t>dục</a:t>
          </a:r>
          <a:r>
            <a:rPr lang="en-US" sz="1800" dirty="0"/>
            <a:t> (</a:t>
          </a:r>
          <a:r>
            <a:rPr lang="en-US" sz="1800" dirty="0" err="1"/>
            <a:t>đào</a:t>
          </a:r>
          <a:r>
            <a:rPr lang="en-US" sz="1800" dirty="0"/>
            <a:t> </a:t>
          </a:r>
          <a:r>
            <a:rPr lang="en-US" sz="1800" dirty="0" err="1"/>
            <a:t>tạo</a:t>
          </a:r>
          <a:r>
            <a:rPr lang="en-US" sz="1800" dirty="0"/>
            <a:t> </a:t>
          </a:r>
          <a:r>
            <a:rPr lang="en-US" sz="1800" dirty="0" err="1"/>
            <a:t>trực</a:t>
          </a:r>
          <a:r>
            <a:rPr lang="en-US" sz="1800" dirty="0"/>
            <a:t> </a:t>
          </a:r>
          <a:r>
            <a:rPr lang="en-US" sz="1800" dirty="0" err="1"/>
            <a:t>tuyến</a:t>
          </a:r>
          <a:r>
            <a:rPr lang="en-US" sz="1800" dirty="0"/>
            <a:t>, </a:t>
          </a:r>
          <a:r>
            <a:rPr lang="en-US" sz="1800" dirty="0" err="1"/>
            <a:t>khóa</a:t>
          </a:r>
          <a:r>
            <a:rPr lang="en-US" sz="1800" dirty="0"/>
            <a:t> </a:t>
          </a:r>
          <a:r>
            <a:rPr lang="en-US" sz="1800" dirty="0" err="1"/>
            <a:t>học</a:t>
          </a:r>
          <a:r>
            <a:rPr lang="en-US" sz="1800" dirty="0"/>
            <a:t> </a:t>
          </a:r>
          <a:r>
            <a:rPr lang="en-US" sz="1800" dirty="0" err="1"/>
            <a:t>trực</a:t>
          </a:r>
          <a:r>
            <a:rPr lang="en-US" sz="1800" dirty="0"/>
            <a:t> </a:t>
          </a:r>
          <a:r>
            <a:rPr lang="en-US" sz="1800" dirty="0" err="1"/>
            <a:t>tuyến</a:t>
          </a:r>
          <a:r>
            <a:rPr lang="en-US" sz="1800" dirty="0"/>
            <a:t> </a:t>
          </a:r>
          <a:r>
            <a:rPr lang="en-US" sz="1800" dirty="0" err="1"/>
            <a:t>mở</a:t>
          </a:r>
          <a:r>
            <a:rPr lang="en-US" sz="1800" dirty="0"/>
            <a:t> MOOC…)</a:t>
          </a:r>
        </a:p>
      </dgm:t>
    </dgm:pt>
    <dgm:pt modelId="{4CFE0699-0D12-4D65-A152-D1B9C23B182A}" type="parTrans" cxnId="{80F3D49B-6CF7-40FE-BC61-B2765F536EE3}">
      <dgm:prSet/>
      <dgm:spPr/>
      <dgm:t>
        <a:bodyPr/>
        <a:lstStyle/>
        <a:p>
          <a:endParaRPr lang="en-US"/>
        </a:p>
      </dgm:t>
    </dgm:pt>
    <dgm:pt modelId="{30C18629-7C77-47A1-A6BB-175F2A6A38A9}" type="sibTrans" cxnId="{80F3D49B-6CF7-40FE-BC61-B2765F536EE3}">
      <dgm:prSet/>
      <dgm:spPr/>
      <dgm:t>
        <a:bodyPr/>
        <a:lstStyle/>
        <a:p>
          <a:endParaRPr lang="en-US"/>
        </a:p>
      </dgm:t>
    </dgm:pt>
    <dgm:pt modelId="{0E324D41-84C0-456C-A3AE-B75BF9C7A986}">
      <dgm:prSet phldrT="[Text]" custT="1"/>
      <dgm:spPr>
        <a:solidFill>
          <a:srgbClr val="0070C0"/>
        </a:solidFill>
      </dgm:spPr>
      <dgm:t>
        <a:bodyPr/>
        <a:lstStyle/>
        <a:p>
          <a:r>
            <a:rPr lang="en-US" sz="1800" dirty="0" err="1"/>
            <a:t>Phổ</a:t>
          </a:r>
          <a:r>
            <a:rPr lang="en-US" sz="1800" dirty="0"/>
            <a:t> </a:t>
          </a:r>
          <a:r>
            <a:rPr lang="en-US" sz="1800" dirty="0" err="1"/>
            <a:t>cập</a:t>
          </a:r>
          <a:r>
            <a:rPr lang="en-US" sz="1800" dirty="0"/>
            <a:t> y </a:t>
          </a:r>
          <a:r>
            <a:rPr lang="en-US" sz="1800" dirty="0" err="1"/>
            <a:t>tế</a:t>
          </a:r>
          <a:r>
            <a:rPr lang="en-US" sz="1800" dirty="0"/>
            <a:t> (</a:t>
          </a:r>
          <a:r>
            <a:rPr lang="en-US" sz="1800" dirty="0" err="1"/>
            <a:t>tư</a:t>
          </a:r>
          <a:r>
            <a:rPr lang="en-US" sz="1800" dirty="0"/>
            <a:t> </a:t>
          </a:r>
          <a:r>
            <a:rPr lang="en-US" sz="1800" dirty="0" err="1"/>
            <a:t>vấn</a:t>
          </a:r>
          <a:r>
            <a:rPr lang="en-US" sz="1800" dirty="0"/>
            <a:t> </a:t>
          </a:r>
          <a:r>
            <a:rPr lang="en-US" sz="1800" dirty="0" err="1"/>
            <a:t>khám</a:t>
          </a:r>
          <a:r>
            <a:rPr lang="en-US" sz="1800" dirty="0"/>
            <a:t> </a:t>
          </a:r>
          <a:r>
            <a:rPr lang="en-US" sz="1800" dirty="0" err="1"/>
            <a:t>chữa</a:t>
          </a:r>
          <a:r>
            <a:rPr lang="en-US" sz="1800" dirty="0"/>
            <a:t> </a:t>
          </a:r>
          <a:r>
            <a:rPr lang="en-US" sz="1800" err="1"/>
            <a:t>bệnh</a:t>
          </a:r>
          <a:r>
            <a:rPr lang="en-US" sz="1800"/>
            <a:t> </a:t>
          </a:r>
          <a:endParaRPr lang="en-US" sz="1800" smtClean="0"/>
        </a:p>
        <a:p>
          <a:r>
            <a:rPr lang="en-US" sz="1800" smtClean="0"/>
            <a:t>từ xa</a:t>
          </a:r>
          <a:r>
            <a:rPr lang="en-US" sz="1800" dirty="0"/>
            <a:t>…)</a:t>
          </a:r>
        </a:p>
      </dgm:t>
    </dgm:pt>
    <dgm:pt modelId="{3C31F52C-8FB6-4933-8FA7-B4861909C945}" type="parTrans" cxnId="{A4C981C6-98CD-4148-A744-EDAD9CC7C1D0}">
      <dgm:prSet/>
      <dgm:spPr/>
      <dgm:t>
        <a:bodyPr/>
        <a:lstStyle/>
        <a:p>
          <a:endParaRPr lang="en-US"/>
        </a:p>
      </dgm:t>
    </dgm:pt>
    <dgm:pt modelId="{7A12983D-3136-4595-AC07-9423BB4EDC3D}" type="sibTrans" cxnId="{A4C981C6-98CD-4148-A744-EDAD9CC7C1D0}">
      <dgm:prSet/>
      <dgm:spPr/>
      <dgm:t>
        <a:bodyPr/>
        <a:lstStyle/>
        <a:p>
          <a:endParaRPr lang="en-US"/>
        </a:p>
      </dgm:t>
    </dgm:pt>
    <dgm:pt modelId="{36595A5C-7B94-4021-9BA3-6B42304ED713}">
      <dgm:prSet phldrT="[Text]" custT="1"/>
      <dgm:spPr>
        <a:solidFill>
          <a:srgbClr val="0070C0"/>
        </a:solidFill>
      </dgm:spPr>
      <dgm:t>
        <a:bodyPr/>
        <a:lstStyle/>
        <a:p>
          <a:r>
            <a:rPr lang="en-US" sz="1800" dirty="0" err="1"/>
            <a:t>Phát</a:t>
          </a:r>
          <a:r>
            <a:rPr lang="en-US" sz="1800" dirty="0"/>
            <a:t> </a:t>
          </a:r>
          <a:r>
            <a:rPr lang="en-US" sz="1800" dirty="0" err="1"/>
            <a:t>triển</a:t>
          </a:r>
          <a:r>
            <a:rPr lang="en-US" sz="1800" dirty="0"/>
            <a:t> </a:t>
          </a:r>
          <a:r>
            <a:rPr lang="en-US" sz="1800" dirty="0" err="1"/>
            <a:t>thương</a:t>
          </a:r>
          <a:r>
            <a:rPr lang="en-US" sz="1800" dirty="0"/>
            <a:t> </a:t>
          </a:r>
          <a:r>
            <a:rPr lang="en-US" sz="1800" dirty="0" err="1"/>
            <a:t>mại</a:t>
          </a:r>
          <a:r>
            <a:rPr lang="en-US" sz="1800" dirty="0"/>
            <a:t> </a:t>
          </a:r>
          <a:r>
            <a:rPr lang="en-US" sz="1800" dirty="0" err="1"/>
            <a:t>điện</a:t>
          </a:r>
          <a:r>
            <a:rPr lang="en-US" sz="1800" dirty="0"/>
            <a:t> </a:t>
          </a:r>
          <a:r>
            <a:rPr lang="en-US" sz="1800" dirty="0" err="1"/>
            <a:t>tử</a:t>
          </a:r>
          <a:r>
            <a:rPr lang="en-US" sz="1800" dirty="0"/>
            <a:t>, </a:t>
          </a:r>
          <a:r>
            <a:rPr lang="en-US" sz="1800" dirty="0" err="1"/>
            <a:t>kinh</a:t>
          </a:r>
          <a:r>
            <a:rPr lang="en-US" sz="1800" dirty="0"/>
            <a:t> </a:t>
          </a:r>
          <a:r>
            <a:rPr lang="en-US" sz="1800" dirty="0" err="1"/>
            <a:t>tế</a:t>
          </a:r>
          <a:r>
            <a:rPr lang="en-US" sz="1800" dirty="0"/>
            <a:t> số </a:t>
          </a:r>
          <a:r>
            <a:rPr lang="en-US" sz="1800" dirty="0" err="1"/>
            <a:t>nông</a:t>
          </a:r>
          <a:r>
            <a:rPr lang="en-US" sz="1800" dirty="0"/>
            <a:t> </a:t>
          </a:r>
          <a:r>
            <a:rPr lang="en-US" sz="1800" dirty="0" err="1"/>
            <a:t>thôn</a:t>
          </a:r>
          <a:endParaRPr lang="en-US" sz="1800" dirty="0"/>
        </a:p>
      </dgm:t>
    </dgm:pt>
    <dgm:pt modelId="{F1A6EE2D-094E-4EA2-8C1A-65FADE1431D5}" type="parTrans" cxnId="{1DFE28F8-33CB-435E-9D01-034EEF86F900}">
      <dgm:prSet/>
      <dgm:spPr/>
      <dgm:t>
        <a:bodyPr/>
        <a:lstStyle/>
        <a:p>
          <a:endParaRPr lang="en-US"/>
        </a:p>
      </dgm:t>
    </dgm:pt>
    <dgm:pt modelId="{23A060AF-484F-4F0B-AA13-E52922980761}" type="sibTrans" cxnId="{1DFE28F8-33CB-435E-9D01-034EEF86F900}">
      <dgm:prSet/>
      <dgm:spPr/>
      <dgm:t>
        <a:bodyPr/>
        <a:lstStyle/>
        <a:p>
          <a:endParaRPr lang="en-US"/>
        </a:p>
      </dgm:t>
    </dgm:pt>
    <dgm:pt modelId="{8E525E9D-7509-42E4-9139-91AF9F54D746}" type="pres">
      <dgm:prSet presAssocID="{188F1F4E-4691-472B-9D72-D8E072D212E3}" presName="Name0" presStyleCnt="0">
        <dgm:presLayoutVars>
          <dgm:chMax val="7"/>
          <dgm:chPref val="7"/>
          <dgm:dir/>
        </dgm:presLayoutVars>
      </dgm:prSet>
      <dgm:spPr/>
      <dgm:t>
        <a:bodyPr/>
        <a:lstStyle/>
        <a:p>
          <a:endParaRPr lang="en-US"/>
        </a:p>
      </dgm:t>
    </dgm:pt>
    <dgm:pt modelId="{BDDF8D3B-0E32-45F9-91C7-0850CB96C08B}" type="pres">
      <dgm:prSet presAssocID="{188F1F4E-4691-472B-9D72-D8E072D212E3}" presName="Name1" presStyleCnt="0"/>
      <dgm:spPr/>
    </dgm:pt>
    <dgm:pt modelId="{7062A3A0-7AE2-4598-BC14-C416EF70E1DA}" type="pres">
      <dgm:prSet presAssocID="{188F1F4E-4691-472B-9D72-D8E072D212E3}" presName="cycle" presStyleCnt="0"/>
      <dgm:spPr/>
    </dgm:pt>
    <dgm:pt modelId="{F94A4CDD-0394-4A78-BDC8-EE0D58F741CF}" type="pres">
      <dgm:prSet presAssocID="{188F1F4E-4691-472B-9D72-D8E072D212E3}" presName="srcNode" presStyleLbl="node1" presStyleIdx="0" presStyleCnt="3"/>
      <dgm:spPr/>
    </dgm:pt>
    <dgm:pt modelId="{7CCA7FD4-3C76-48C5-886B-C28BA7327F40}" type="pres">
      <dgm:prSet presAssocID="{188F1F4E-4691-472B-9D72-D8E072D212E3}" presName="conn" presStyleLbl="parChTrans1D2" presStyleIdx="0" presStyleCnt="1"/>
      <dgm:spPr/>
      <dgm:t>
        <a:bodyPr/>
        <a:lstStyle/>
        <a:p>
          <a:endParaRPr lang="en-US"/>
        </a:p>
      </dgm:t>
    </dgm:pt>
    <dgm:pt modelId="{09958176-D3EE-4FAD-863B-4ECE98EDCA19}" type="pres">
      <dgm:prSet presAssocID="{188F1F4E-4691-472B-9D72-D8E072D212E3}" presName="extraNode" presStyleLbl="node1" presStyleIdx="0" presStyleCnt="3"/>
      <dgm:spPr/>
    </dgm:pt>
    <dgm:pt modelId="{49629601-D9E3-4623-A348-2D50C1A2C6DE}" type="pres">
      <dgm:prSet presAssocID="{188F1F4E-4691-472B-9D72-D8E072D212E3}" presName="dstNode" presStyleLbl="node1" presStyleIdx="0" presStyleCnt="3"/>
      <dgm:spPr/>
    </dgm:pt>
    <dgm:pt modelId="{395FD3D1-72C4-4AB7-8DA4-218AC02D5ED2}" type="pres">
      <dgm:prSet presAssocID="{30E6973C-0A7A-4187-930D-14F689EADEBC}" presName="text_1" presStyleLbl="node1" presStyleIdx="0" presStyleCnt="3">
        <dgm:presLayoutVars>
          <dgm:bulletEnabled val="1"/>
        </dgm:presLayoutVars>
      </dgm:prSet>
      <dgm:spPr/>
      <dgm:t>
        <a:bodyPr/>
        <a:lstStyle/>
        <a:p>
          <a:endParaRPr lang="en-US"/>
        </a:p>
      </dgm:t>
    </dgm:pt>
    <dgm:pt modelId="{B438E09E-E879-4E48-B673-46F3B48C9964}" type="pres">
      <dgm:prSet presAssocID="{30E6973C-0A7A-4187-930D-14F689EADEBC}" presName="accent_1" presStyleCnt="0"/>
      <dgm:spPr/>
    </dgm:pt>
    <dgm:pt modelId="{772FBC1D-531E-4702-9847-8ED001EC1DF7}" type="pres">
      <dgm:prSet presAssocID="{30E6973C-0A7A-4187-930D-14F689EADEBC}" presName="accentRepeatNode" presStyleLbl="solidFgAcc1" presStyleIdx="0" presStyleCnt="3"/>
      <dgm:spPr/>
    </dgm:pt>
    <dgm:pt modelId="{0CFF15B1-0D24-448B-9AF2-D6A1E81FBA04}" type="pres">
      <dgm:prSet presAssocID="{0E324D41-84C0-456C-A3AE-B75BF9C7A986}" presName="text_2" presStyleLbl="node1" presStyleIdx="1" presStyleCnt="3">
        <dgm:presLayoutVars>
          <dgm:bulletEnabled val="1"/>
        </dgm:presLayoutVars>
      </dgm:prSet>
      <dgm:spPr/>
      <dgm:t>
        <a:bodyPr/>
        <a:lstStyle/>
        <a:p>
          <a:endParaRPr lang="en-US"/>
        </a:p>
      </dgm:t>
    </dgm:pt>
    <dgm:pt modelId="{7DC0A767-C650-45B6-BF42-E45BC9AD71C7}" type="pres">
      <dgm:prSet presAssocID="{0E324D41-84C0-456C-A3AE-B75BF9C7A986}" presName="accent_2" presStyleCnt="0"/>
      <dgm:spPr/>
    </dgm:pt>
    <dgm:pt modelId="{9E39869B-61DA-4590-B158-4B0BB3E5BA8C}" type="pres">
      <dgm:prSet presAssocID="{0E324D41-84C0-456C-A3AE-B75BF9C7A986}" presName="accentRepeatNode" presStyleLbl="solidFgAcc1" presStyleIdx="1" presStyleCnt="3"/>
      <dgm:spPr/>
    </dgm:pt>
    <dgm:pt modelId="{3F10AAC4-DFEC-48F3-865D-4A4A7D5C6888}" type="pres">
      <dgm:prSet presAssocID="{36595A5C-7B94-4021-9BA3-6B42304ED713}" presName="text_3" presStyleLbl="node1" presStyleIdx="2" presStyleCnt="3">
        <dgm:presLayoutVars>
          <dgm:bulletEnabled val="1"/>
        </dgm:presLayoutVars>
      </dgm:prSet>
      <dgm:spPr/>
      <dgm:t>
        <a:bodyPr/>
        <a:lstStyle/>
        <a:p>
          <a:endParaRPr lang="en-US"/>
        </a:p>
      </dgm:t>
    </dgm:pt>
    <dgm:pt modelId="{D2F02325-999B-4689-8FD5-355A86E74B8C}" type="pres">
      <dgm:prSet presAssocID="{36595A5C-7B94-4021-9BA3-6B42304ED713}" presName="accent_3" presStyleCnt="0"/>
      <dgm:spPr/>
    </dgm:pt>
    <dgm:pt modelId="{CF94EB48-7FB4-4A30-9FA8-8C2F9B1C98C3}" type="pres">
      <dgm:prSet presAssocID="{36595A5C-7B94-4021-9BA3-6B42304ED713}" presName="accentRepeatNode" presStyleLbl="solidFgAcc1" presStyleIdx="2" presStyleCnt="3"/>
      <dgm:spPr/>
    </dgm:pt>
  </dgm:ptLst>
  <dgm:cxnLst>
    <dgm:cxn modelId="{1D47485D-1416-4E3D-8789-502E9840F1DC}" type="presOf" srcId="{30C18629-7C77-47A1-A6BB-175F2A6A38A9}" destId="{7CCA7FD4-3C76-48C5-886B-C28BA7327F40}" srcOrd="0" destOrd="0" presId="urn:microsoft.com/office/officeart/2008/layout/VerticalCurvedList"/>
    <dgm:cxn modelId="{1DFE28F8-33CB-435E-9D01-034EEF86F900}" srcId="{188F1F4E-4691-472B-9D72-D8E072D212E3}" destId="{36595A5C-7B94-4021-9BA3-6B42304ED713}" srcOrd="2" destOrd="0" parTransId="{F1A6EE2D-094E-4EA2-8C1A-65FADE1431D5}" sibTransId="{23A060AF-484F-4F0B-AA13-E52922980761}"/>
    <dgm:cxn modelId="{F74C0F56-6A0A-4CCD-A7EF-A8D8029DD8EE}" type="presOf" srcId="{30E6973C-0A7A-4187-930D-14F689EADEBC}" destId="{395FD3D1-72C4-4AB7-8DA4-218AC02D5ED2}" srcOrd="0" destOrd="0" presId="urn:microsoft.com/office/officeart/2008/layout/VerticalCurvedList"/>
    <dgm:cxn modelId="{C2C9E1E5-EF1B-42DF-A9F9-1E923A36851F}" type="presOf" srcId="{36595A5C-7B94-4021-9BA3-6B42304ED713}" destId="{3F10AAC4-DFEC-48F3-865D-4A4A7D5C6888}" srcOrd="0" destOrd="0" presId="urn:microsoft.com/office/officeart/2008/layout/VerticalCurvedList"/>
    <dgm:cxn modelId="{80F3D49B-6CF7-40FE-BC61-B2765F536EE3}" srcId="{188F1F4E-4691-472B-9D72-D8E072D212E3}" destId="{30E6973C-0A7A-4187-930D-14F689EADEBC}" srcOrd="0" destOrd="0" parTransId="{4CFE0699-0D12-4D65-A152-D1B9C23B182A}" sibTransId="{30C18629-7C77-47A1-A6BB-175F2A6A38A9}"/>
    <dgm:cxn modelId="{723329DC-642F-47B2-93E2-D56FD6F349DF}" type="presOf" srcId="{188F1F4E-4691-472B-9D72-D8E072D212E3}" destId="{8E525E9D-7509-42E4-9139-91AF9F54D746}" srcOrd="0" destOrd="0" presId="urn:microsoft.com/office/officeart/2008/layout/VerticalCurvedList"/>
    <dgm:cxn modelId="{D507BA3B-B2C0-41B0-9B8A-F84E8D938D4A}" type="presOf" srcId="{0E324D41-84C0-456C-A3AE-B75BF9C7A986}" destId="{0CFF15B1-0D24-448B-9AF2-D6A1E81FBA04}" srcOrd="0" destOrd="0" presId="urn:microsoft.com/office/officeart/2008/layout/VerticalCurvedList"/>
    <dgm:cxn modelId="{A4C981C6-98CD-4148-A744-EDAD9CC7C1D0}" srcId="{188F1F4E-4691-472B-9D72-D8E072D212E3}" destId="{0E324D41-84C0-456C-A3AE-B75BF9C7A986}" srcOrd="1" destOrd="0" parTransId="{3C31F52C-8FB6-4933-8FA7-B4861909C945}" sibTransId="{7A12983D-3136-4595-AC07-9423BB4EDC3D}"/>
    <dgm:cxn modelId="{F2299AB7-B991-4B8F-9796-2C94733A391F}" type="presParOf" srcId="{8E525E9D-7509-42E4-9139-91AF9F54D746}" destId="{BDDF8D3B-0E32-45F9-91C7-0850CB96C08B}" srcOrd="0" destOrd="0" presId="urn:microsoft.com/office/officeart/2008/layout/VerticalCurvedList"/>
    <dgm:cxn modelId="{4EDD2591-4838-4F57-BAF2-09C345B389B0}" type="presParOf" srcId="{BDDF8D3B-0E32-45F9-91C7-0850CB96C08B}" destId="{7062A3A0-7AE2-4598-BC14-C416EF70E1DA}" srcOrd="0" destOrd="0" presId="urn:microsoft.com/office/officeart/2008/layout/VerticalCurvedList"/>
    <dgm:cxn modelId="{5CFCF172-29EE-4936-80D7-4D633073BA63}" type="presParOf" srcId="{7062A3A0-7AE2-4598-BC14-C416EF70E1DA}" destId="{F94A4CDD-0394-4A78-BDC8-EE0D58F741CF}" srcOrd="0" destOrd="0" presId="urn:microsoft.com/office/officeart/2008/layout/VerticalCurvedList"/>
    <dgm:cxn modelId="{4E321F74-AECA-4A6A-8C3D-9E9F5AA55F90}" type="presParOf" srcId="{7062A3A0-7AE2-4598-BC14-C416EF70E1DA}" destId="{7CCA7FD4-3C76-48C5-886B-C28BA7327F40}" srcOrd="1" destOrd="0" presId="urn:microsoft.com/office/officeart/2008/layout/VerticalCurvedList"/>
    <dgm:cxn modelId="{BF5A3867-FC9D-4CCA-A6B0-D5E38D39D9D9}" type="presParOf" srcId="{7062A3A0-7AE2-4598-BC14-C416EF70E1DA}" destId="{09958176-D3EE-4FAD-863B-4ECE98EDCA19}" srcOrd="2" destOrd="0" presId="urn:microsoft.com/office/officeart/2008/layout/VerticalCurvedList"/>
    <dgm:cxn modelId="{26E326DA-35DB-458A-96E6-ECAFB26E9319}" type="presParOf" srcId="{7062A3A0-7AE2-4598-BC14-C416EF70E1DA}" destId="{49629601-D9E3-4623-A348-2D50C1A2C6DE}" srcOrd="3" destOrd="0" presId="urn:microsoft.com/office/officeart/2008/layout/VerticalCurvedList"/>
    <dgm:cxn modelId="{641D576B-5C5B-4094-90E3-0CBE159DC6A3}" type="presParOf" srcId="{BDDF8D3B-0E32-45F9-91C7-0850CB96C08B}" destId="{395FD3D1-72C4-4AB7-8DA4-218AC02D5ED2}" srcOrd="1" destOrd="0" presId="urn:microsoft.com/office/officeart/2008/layout/VerticalCurvedList"/>
    <dgm:cxn modelId="{8D85466A-C500-4C8B-8BF0-36A0B947834B}" type="presParOf" srcId="{BDDF8D3B-0E32-45F9-91C7-0850CB96C08B}" destId="{B438E09E-E879-4E48-B673-46F3B48C9964}" srcOrd="2" destOrd="0" presId="urn:microsoft.com/office/officeart/2008/layout/VerticalCurvedList"/>
    <dgm:cxn modelId="{7AA28160-AC05-48AD-9637-74EA0A7D4931}" type="presParOf" srcId="{B438E09E-E879-4E48-B673-46F3B48C9964}" destId="{772FBC1D-531E-4702-9847-8ED001EC1DF7}" srcOrd="0" destOrd="0" presId="urn:microsoft.com/office/officeart/2008/layout/VerticalCurvedList"/>
    <dgm:cxn modelId="{4E67BA7B-7F79-4B74-BB69-589541B19188}" type="presParOf" srcId="{BDDF8D3B-0E32-45F9-91C7-0850CB96C08B}" destId="{0CFF15B1-0D24-448B-9AF2-D6A1E81FBA04}" srcOrd="3" destOrd="0" presId="urn:microsoft.com/office/officeart/2008/layout/VerticalCurvedList"/>
    <dgm:cxn modelId="{C497341D-B374-42AB-8ABA-9ACEE053B26E}" type="presParOf" srcId="{BDDF8D3B-0E32-45F9-91C7-0850CB96C08B}" destId="{7DC0A767-C650-45B6-BF42-E45BC9AD71C7}" srcOrd="4" destOrd="0" presId="urn:microsoft.com/office/officeart/2008/layout/VerticalCurvedList"/>
    <dgm:cxn modelId="{D2170FE2-E5BB-42D4-AE1E-AAAB64C14406}" type="presParOf" srcId="{7DC0A767-C650-45B6-BF42-E45BC9AD71C7}" destId="{9E39869B-61DA-4590-B158-4B0BB3E5BA8C}" srcOrd="0" destOrd="0" presId="urn:microsoft.com/office/officeart/2008/layout/VerticalCurvedList"/>
    <dgm:cxn modelId="{CBE7299A-8275-4AD3-8172-A93819C69B55}" type="presParOf" srcId="{BDDF8D3B-0E32-45F9-91C7-0850CB96C08B}" destId="{3F10AAC4-DFEC-48F3-865D-4A4A7D5C6888}" srcOrd="5" destOrd="0" presId="urn:microsoft.com/office/officeart/2008/layout/VerticalCurvedList"/>
    <dgm:cxn modelId="{178AF109-3775-4A98-90B6-E03FE3CAD892}" type="presParOf" srcId="{BDDF8D3B-0E32-45F9-91C7-0850CB96C08B}" destId="{D2F02325-999B-4689-8FD5-355A86E74B8C}" srcOrd="6" destOrd="0" presId="urn:microsoft.com/office/officeart/2008/layout/VerticalCurvedList"/>
    <dgm:cxn modelId="{DE5B406B-C319-4291-BAA0-1C7D9166176C}" type="presParOf" srcId="{D2F02325-999B-4689-8FD5-355A86E74B8C}" destId="{CF94EB48-7FB4-4A30-9FA8-8C2F9B1C98C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0ABD67-86BF-4A97-B6E9-0064BC53B5F4}" type="doc">
      <dgm:prSet loTypeId="urn:microsoft.com/office/officeart/2005/8/layout/equation1" loCatId="process" qsTypeId="urn:microsoft.com/office/officeart/2005/8/quickstyle/simple1" qsCatId="simple" csTypeId="urn:microsoft.com/office/officeart/2005/8/colors/accent1_2" csCatId="accent1" phldr="1"/>
      <dgm:spPr/>
    </dgm:pt>
    <dgm:pt modelId="{3AFF087B-E0CC-4B57-9ED1-A04E81C305E3}">
      <dgm:prSet phldrT="[Text]" custT="1"/>
      <dgm:spPr/>
      <dgm:t>
        <a:bodyPr/>
        <a:lstStyle/>
        <a:p>
          <a:r>
            <a:rPr lang="en-US" sz="2000" dirty="0" err="1"/>
            <a:t>Tổ</a:t>
          </a:r>
          <a:r>
            <a:rPr lang="en-US" sz="2000" dirty="0"/>
            <a:t> </a:t>
          </a:r>
          <a:r>
            <a:rPr lang="en-US" sz="2000" dirty="0" err="1"/>
            <a:t>CNSCĐ</a:t>
          </a:r>
          <a:endParaRPr lang="en-US" sz="2000" dirty="0"/>
        </a:p>
      </dgm:t>
    </dgm:pt>
    <dgm:pt modelId="{44C0177B-7859-491E-9F82-2D59B80ACFED}" type="parTrans" cxnId="{A89E3293-D467-4F53-B76E-41701FC78D6D}">
      <dgm:prSet/>
      <dgm:spPr/>
      <dgm:t>
        <a:bodyPr/>
        <a:lstStyle/>
        <a:p>
          <a:endParaRPr lang="en-US"/>
        </a:p>
      </dgm:t>
    </dgm:pt>
    <dgm:pt modelId="{BF563908-DB51-45D8-8969-65C040344A5A}" type="sibTrans" cxnId="{A89E3293-D467-4F53-B76E-41701FC78D6D}">
      <dgm:prSet/>
      <dgm:spPr/>
      <dgm:t>
        <a:bodyPr/>
        <a:lstStyle/>
        <a:p>
          <a:endParaRPr lang="en-US"/>
        </a:p>
      </dgm:t>
    </dgm:pt>
    <dgm:pt modelId="{D26F287B-DCFB-4B9E-9780-664F2284178D}">
      <dgm:prSet phldrT="[Text]" custT="1"/>
      <dgm:spPr/>
      <dgm:t>
        <a:bodyPr/>
        <a:lstStyle/>
        <a:p>
          <a:r>
            <a:rPr lang="en-US" sz="2000" dirty="0" err="1"/>
            <a:t>Đoàn</a:t>
          </a:r>
          <a:r>
            <a:rPr lang="en-US" sz="2000" dirty="0"/>
            <a:t> Thanh </a:t>
          </a:r>
          <a:r>
            <a:rPr lang="en-US" sz="2000" dirty="0" err="1"/>
            <a:t>niên</a:t>
          </a:r>
          <a:endParaRPr lang="en-US" sz="2000" dirty="0"/>
        </a:p>
      </dgm:t>
    </dgm:pt>
    <dgm:pt modelId="{E50192B8-C183-4AC6-A319-16850BAFEC13}" type="parTrans" cxnId="{B9E34930-E70B-4091-8E82-E49C0A8243FB}">
      <dgm:prSet/>
      <dgm:spPr/>
      <dgm:t>
        <a:bodyPr/>
        <a:lstStyle/>
        <a:p>
          <a:endParaRPr lang="en-US"/>
        </a:p>
      </dgm:t>
    </dgm:pt>
    <dgm:pt modelId="{388938E7-0A08-49F3-9171-17A53242BFF6}" type="sibTrans" cxnId="{B9E34930-E70B-4091-8E82-E49C0A8243FB}">
      <dgm:prSet/>
      <dgm:spPr/>
      <dgm:t>
        <a:bodyPr/>
        <a:lstStyle/>
        <a:p>
          <a:endParaRPr lang="en-US"/>
        </a:p>
      </dgm:t>
    </dgm:pt>
    <dgm:pt modelId="{81228485-EFCD-4FA9-86EB-78A359F6807E}">
      <dgm:prSet phldrT="[Text]" custT="1"/>
      <dgm:spPr/>
      <dgm:t>
        <a:bodyPr/>
        <a:lstStyle/>
        <a:p>
          <a:r>
            <a:rPr lang="en-US" sz="2000" dirty="0" err="1"/>
            <a:t>Các</a:t>
          </a:r>
          <a:r>
            <a:rPr lang="en-US" sz="2000" dirty="0"/>
            <a:t> </a:t>
          </a:r>
          <a:r>
            <a:rPr lang="en-US" sz="2000" dirty="0" err="1"/>
            <a:t>tổ</a:t>
          </a:r>
          <a:r>
            <a:rPr lang="en-US" sz="2000" dirty="0"/>
            <a:t> </a:t>
          </a:r>
          <a:r>
            <a:rPr lang="en-US" sz="2000" dirty="0" err="1"/>
            <a:t>chức</a:t>
          </a:r>
          <a:r>
            <a:rPr lang="en-US" sz="2000" dirty="0"/>
            <a:t> CT-</a:t>
          </a:r>
          <a:r>
            <a:rPr lang="en-US" sz="2000" dirty="0" err="1"/>
            <a:t>XH</a:t>
          </a:r>
          <a:r>
            <a:rPr lang="en-US" sz="2000" dirty="0"/>
            <a:t> </a:t>
          </a:r>
          <a:r>
            <a:rPr lang="en-US" sz="2000" dirty="0" err="1"/>
            <a:t>khác</a:t>
          </a:r>
          <a:endParaRPr lang="en-US" sz="2000" dirty="0"/>
        </a:p>
      </dgm:t>
    </dgm:pt>
    <dgm:pt modelId="{B175E1F9-4042-4F26-A744-A663C5DF34DB}" type="parTrans" cxnId="{BB535ECE-45EA-4039-8252-FE62C7501C74}">
      <dgm:prSet/>
      <dgm:spPr/>
      <dgm:t>
        <a:bodyPr/>
        <a:lstStyle/>
        <a:p>
          <a:endParaRPr lang="en-US"/>
        </a:p>
      </dgm:t>
    </dgm:pt>
    <dgm:pt modelId="{EB76C6C3-80EB-4F9A-8C17-30842D120547}" type="sibTrans" cxnId="{BB535ECE-45EA-4039-8252-FE62C7501C74}">
      <dgm:prSet/>
      <dgm:spPr/>
      <dgm:t>
        <a:bodyPr/>
        <a:lstStyle/>
        <a:p>
          <a:endParaRPr lang="en-US"/>
        </a:p>
      </dgm:t>
    </dgm:pt>
    <dgm:pt modelId="{776BB5F4-7320-43C4-8338-39A53580D5D4}" type="pres">
      <dgm:prSet presAssocID="{6F0ABD67-86BF-4A97-B6E9-0064BC53B5F4}" presName="linearFlow" presStyleCnt="0">
        <dgm:presLayoutVars>
          <dgm:dir/>
          <dgm:resizeHandles val="exact"/>
        </dgm:presLayoutVars>
      </dgm:prSet>
      <dgm:spPr/>
    </dgm:pt>
    <dgm:pt modelId="{FA4B9017-F6EC-4C11-9214-CE15321676FD}" type="pres">
      <dgm:prSet presAssocID="{3AFF087B-E0CC-4B57-9ED1-A04E81C305E3}" presName="node" presStyleLbl="node1" presStyleIdx="0" presStyleCnt="3">
        <dgm:presLayoutVars>
          <dgm:bulletEnabled val="1"/>
        </dgm:presLayoutVars>
      </dgm:prSet>
      <dgm:spPr/>
      <dgm:t>
        <a:bodyPr/>
        <a:lstStyle/>
        <a:p>
          <a:endParaRPr lang="en-US"/>
        </a:p>
      </dgm:t>
    </dgm:pt>
    <dgm:pt modelId="{F11C4182-C299-4D8D-A1F3-254002821265}" type="pres">
      <dgm:prSet presAssocID="{BF563908-DB51-45D8-8969-65C040344A5A}" presName="spacerL" presStyleCnt="0"/>
      <dgm:spPr/>
    </dgm:pt>
    <dgm:pt modelId="{FD61E3C3-3E06-4668-B0E3-9D4FAD3B4AED}" type="pres">
      <dgm:prSet presAssocID="{BF563908-DB51-45D8-8969-65C040344A5A}" presName="sibTrans" presStyleLbl="sibTrans2D1" presStyleIdx="0" presStyleCnt="2" custLinFactX="254408" custLinFactNeighborX="300000" custLinFactNeighborY="0"/>
      <dgm:spPr/>
      <dgm:t>
        <a:bodyPr/>
        <a:lstStyle/>
        <a:p>
          <a:endParaRPr lang="en-US"/>
        </a:p>
      </dgm:t>
    </dgm:pt>
    <dgm:pt modelId="{2297584A-EF90-4183-AD74-AB024C62D629}" type="pres">
      <dgm:prSet presAssocID="{BF563908-DB51-45D8-8969-65C040344A5A}" presName="spacerR" presStyleCnt="0"/>
      <dgm:spPr/>
    </dgm:pt>
    <dgm:pt modelId="{C38E900F-673B-42CE-9CCE-43AD397995A0}" type="pres">
      <dgm:prSet presAssocID="{D26F287B-DCFB-4B9E-9780-664F2284178D}" presName="node" presStyleLbl="node1" presStyleIdx="1" presStyleCnt="3">
        <dgm:presLayoutVars>
          <dgm:bulletEnabled val="1"/>
        </dgm:presLayoutVars>
      </dgm:prSet>
      <dgm:spPr/>
      <dgm:t>
        <a:bodyPr/>
        <a:lstStyle/>
        <a:p>
          <a:endParaRPr lang="en-US"/>
        </a:p>
      </dgm:t>
    </dgm:pt>
    <dgm:pt modelId="{A2320D92-307A-4CBD-BA43-7A006AB9BC70}" type="pres">
      <dgm:prSet presAssocID="{388938E7-0A08-49F3-9171-17A53242BFF6}" presName="spacerL" presStyleCnt="0"/>
      <dgm:spPr/>
    </dgm:pt>
    <dgm:pt modelId="{BABC1056-5E6C-419B-9277-FCE08B567430}" type="pres">
      <dgm:prSet presAssocID="{388938E7-0A08-49F3-9171-17A53242BFF6}" presName="sibTrans" presStyleLbl="sibTrans2D1" presStyleIdx="1" presStyleCnt="2" custLinFactX="-261660" custLinFactNeighborX="-300000" custLinFactNeighborY="0"/>
      <dgm:spPr/>
      <dgm:t>
        <a:bodyPr/>
        <a:lstStyle/>
        <a:p>
          <a:endParaRPr lang="en-US"/>
        </a:p>
      </dgm:t>
    </dgm:pt>
    <dgm:pt modelId="{E2F1786B-4DF1-487F-8C30-DFD6E251F551}" type="pres">
      <dgm:prSet presAssocID="{388938E7-0A08-49F3-9171-17A53242BFF6}" presName="spacerR" presStyleCnt="0"/>
      <dgm:spPr/>
    </dgm:pt>
    <dgm:pt modelId="{EBD84637-B140-4A82-B81A-99C317573AB6}" type="pres">
      <dgm:prSet presAssocID="{81228485-EFCD-4FA9-86EB-78A359F6807E}" presName="node" presStyleLbl="node1" presStyleIdx="2" presStyleCnt="3">
        <dgm:presLayoutVars>
          <dgm:bulletEnabled val="1"/>
        </dgm:presLayoutVars>
      </dgm:prSet>
      <dgm:spPr/>
      <dgm:t>
        <a:bodyPr/>
        <a:lstStyle/>
        <a:p>
          <a:endParaRPr lang="en-US"/>
        </a:p>
      </dgm:t>
    </dgm:pt>
  </dgm:ptLst>
  <dgm:cxnLst>
    <dgm:cxn modelId="{E5D89B4A-B57A-435F-B0AA-7E9BA7BA1EEA}" type="presOf" srcId="{D26F287B-DCFB-4B9E-9780-664F2284178D}" destId="{C38E900F-673B-42CE-9CCE-43AD397995A0}" srcOrd="0" destOrd="0" presId="urn:microsoft.com/office/officeart/2005/8/layout/equation1"/>
    <dgm:cxn modelId="{3AC33589-791F-44A4-ABB9-28FE706195ED}" type="presOf" srcId="{81228485-EFCD-4FA9-86EB-78A359F6807E}" destId="{EBD84637-B140-4A82-B81A-99C317573AB6}" srcOrd="0" destOrd="0" presId="urn:microsoft.com/office/officeart/2005/8/layout/equation1"/>
    <dgm:cxn modelId="{3E2375D2-D0AD-4B20-9756-B4CC93EB9875}" type="presOf" srcId="{3AFF087B-E0CC-4B57-9ED1-A04E81C305E3}" destId="{FA4B9017-F6EC-4C11-9214-CE15321676FD}" srcOrd="0" destOrd="0" presId="urn:microsoft.com/office/officeart/2005/8/layout/equation1"/>
    <dgm:cxn modelId="{81850202-F832-4C3C-A0C0-29FA96605B94}" type="presOf" srcId="{BF563908-DB51-45D8-8969-65C040344A5A}" destId="{FD61E3C3-3E06-4668-B0E3-9D4FAD3B4AED}" srcOrd="0" destOrd="0" presId="urn:microsoft.com/office/officeart/2005/8/layout/equation1"/>
    <dgm:cxn modelId="{BB535ECE-45EA-4039-8252-FE62C7501C74}" srcId="{6F0ABD67-86BF-4A97-B6E9-0064BC53B5F4}" destId="{81228485-EFCD-4FA9-86EB-78A359F6807E}" srcOrd="2" destOrd="0" parTransId="{B175E1F9-4042-4F26-A744-A663C5DF34DB}" sibTransId="{EB76C6C3-80EB-4F9A-8C17-30842D120547}"/>
    <dgm:cxn modelId="{B9E34930-E70B-4091-8E82-E49C0A8243FB}" srcId="{6F0ABD67-86BF-4A97-B6E9-0064BC53B5F4}" destId="{D26F287B-DCFB-4B9E-9780-664F2284178D}" srcOrd="1" destOrd="0" parTransId="{E50192B8-C183-4AC6-A319-16850BAFEC13}" sibTransId="{388938E7-0A08-49F3-9171-17A53242BFF6}"/>
    <dgm:cxn modelId="{A89E3293-D467-4F53-B76E-41701FC78D6D}" srcId="{6F0ABD67-86BF-4A97-B6E9-0064BC53B5F4}" destId="{3AFF087B-E0CC-4B57-9ED1-A04E81C305E3}" srcOrd="0" destOrd="0" parTransId="{44C0177B-7859-491E-9F82-2D59B80ACFED}" sibTransId="{BF563908-DB51-45D8-8969-65C040344A5A}"/>
    <dgm:cxn modelId="{CDA66E46-8542-4D7A-9AE3-998EAD7E439F}" type="presOf" srcId="{388938E7-0A08-49F3-9171-17A53242BFF6}" destId="{BABC1056-5E6C-419B-9277-FCE08B567430}" srcOrd="0" destOrd="0" presId="urn:microsoft.com/office/officeart/2005/8/layout/equation1"/>
    <dgm:cxn modelId="{0BFD3F0C-319D-45B9-B433-50B2CB5FACD9}" type="presOf" srcId="{6F0ABD67-86BF-4A97-B6E9-0064BC53B5F4}" destId="{776BB5F4-7320-43C4-8338-39A53580D5D4}" srcOrd="0" destOrd="0" presId="urn:microsoft.com/office/officeart/2005/8/layout/equation1"/>
    <dgm:cxn modelId="{96350F9B-D7EE-4402-B639-B4F280B31D9D}" type="presParOf" srcId="{776BB5F4-7320-43C4-8338-39A53580D5D4}" destId="{FA4B9017-F6EC-4C11-9214-CE15321676FD}" srcOrd="0" destOrd="0" presId="urn:microsoft.com/office/officeart/2005/8/layout/equation1"/>
    <dgm:cxn modelId="{8C62CCE0-C4D6-4316-B6B4-6930F7A218AF}" type="presParOf" srcId="{776BB5F4-7320-43C4-8338-39A53580D5D4}" destId="{F11C4182-C299-4D8D-A1F3-254002821265}" srcOrd="1" destOrd="0" presId="urn:microsoft.com/office/officeart/2005/8/layout/equation1"/>
    <dgm:cxn modelId="{43A27CE4-B0D7-43BF-86A2-3119597C9C73}" type="presParOf" srcId="{776BB5F4-7320-43C4-8338-39A53580D5D4}" destId="{FD61E3C3-3E06-4668-B0E3-9D4FAD3B4AED}" srcOrd="2" destOrd="0" presId="urn:microsoft.com/office/officeart/2005/8/layout/equation1"/>
    <dgm:cxn modelId="{31AD49B3-1710-42F0-B3AC-A9ED5DD00885}" type="presParOf" srcId="{776BB5F4-7320-43C4-8338-39A53580D5D4}" destId="{2297584A-EF90-4183-AD74-AB024C62D629}" srcOrd="3" destOrd="0" presId="urn:microsoft.com/office/officeart/2005/8/layout/equation1"/>
    <dgm:cxn modelId="{8E142950-C828-49E7-93E8-C112A50F30C5}" type="presParOf" srcId="{776BB5F4-7320-43C4-8338-39A53580D5D4}" destId="{C38E900F-673B-42CE-9CCE-43AD397995A0}" srcOrd="4" destOrd="0" presId="urn:microsoft.com/office/officeart/2005/8/layout/equation1"/>
    <dgm:cxn modelId="{2F46586D-CA05-411D-AACA-8D33F5EC8AED}" type="presParOf" srcId="{776BB5F4-7320-43C4-8338-39A53580D5D4}" destId="{A2320D92-307A-4CBD-BA43-7A006AB9BC70}" srcOrd="5" destOrd="0" presId="urn:microsoft.com/office/officeart/2005/8/layout/equation1"/>
    <dgm:cxn modelId="{34C3A1C8-1AA1-4F9B-AD59-20C843E62765}" type="presParOf" srcId="{776BB5F4-7320-43C4-8338-39A53580D5D4}" destId="{BABC1056-5E6C-419B-9277-FCE08B567430}" srcOrd="6" destOrd="0" presId="urn:microsoft.com/office/officeart/2005/8/layout/equation1"/>
    <dgm:cxn modelId="{D7363C5E-E267-49D8-B321-6FAA22E6CFE0}" type="presParOf" srcId="{776BB5F4-7320-43C4-8338-39A53580D5D4}" destId="{E2F1786B-4DF1-487F-8C30-DFD6E251F551}" srcOrd="7" destOrd="0" presId="urn:microsoft.com/office/officeart/2005/8/layout/equation1"/>
    <dgm:cxn modelId="{FDCB3AB9-2A97-4249-80A4-B80A3B1FED93}" type="presParOf" srcId="{776BB5F4-7320-43C4-8338-39A53580D5D4}" destId="{EBD84637-B140-4A82-B81A-99C317573AB6}"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04560A-E6C1-435A-ABDC-351698DB7D87}" type="doc">
      <dgm:prSet loTypeId="urn:microsoft.com/office/officeart/2005/8/layout/hProcess9" loCatId="process" qsTypeId="urn:microsoft.com/office/officeart/2005/8/quickstyle/simple1" qsCatId="simple" csTypeId="urn:microsoft.com/office/officeart/2005/8/colors/accent1_2" csCatId="accent1" phldr="1"/>
      <dgm:spPr/>
    </dgm:pt>
    <dgm:pt modelId="{84BA4BE1-2169-4985-9254-8575377B5633}">
      <dgm:prSet phldrT="[Text]"/>
      <dgm:spPr/>
      <dgm:t>
        <a:bodyPr/>
        <a:lstStyle/>
        <a:p>
          <a:r>
            <a:rPr lang="en-US" dirty="0" smtClean="0"/>
            <a:t>1 </a:t>
          </a:r>
          <a:endParaRPr lang="en-US" dirty="0"/>
        </a:p>
      </dgm:t>
    </dgm:pt>
    <dgm:pt modelId="{C3EB0437-C9DF-4DE7-B4B6-0DE9BB056338}" type="parTrans" cxnId="{6CF4518F-F87C-4EB0-8B95-73786D0B1E43}">
      <dgm:prSet/>
      <dgm:spPr/>
      <dgm:t>
        <a:bodyPr/>
        <a:lstStyle/>
        <a:p>
          <a:endParaRPr lang="en-US"/>
        </a:p>
      </dgm:t>
    </dgm:pt>
    <dgm:pt modelId="{D26ECFE2-0268-43E4-816A-B65EE111FD76}" type="sibTrans" cxnId="{6CF4518F-F87C-4EB0-8B95-73786D0B1E43}">
      <dgm:prSet/>
      <dgm:spPr/>
      <dgm:t>
        <a:bodyPr/>
        <a:lstStyle/>
        <a:p>
          <a:endParaRPr lang="en-US"/>
        </a:p>
      </dgm:t>
    </dgm:pt>
    <dgm:pt modelId="{F70D0B35-6FA3-4422-8A89-93C98CE079B3}">
      <dgm:prSet phldrT="[Text]"/>
      <dgm:spPr/>
      <dgm:t>
        <a:bodyPr/>
        <a:lstStyle/>
        <a:p>
          <a:r>
            <a:rPr lang="en-US" dirty="0" smtClean="0"/>
            <a:t>2</a:t>
          </a:r>
          <a:endParaRPr lang="en-US" dirty="0"/>
        </a:p>
      </dgm:t>
    </dgm:pt>
    <dgm:pt modelId="{117CA2EA-3F55-4BAA-9B56-5A6810033B1F}" type="parTrans" cxnId="{9379FA09-CD3B-47DE-87D9-82B930ACEE67}">
      <dgm:prSet/>
      <dgm:spPr/>
      <dgm:t>
        <a:bodyPr/>
        <a:lstStyle/>
        <a:p>
          <a:endParaRPr lang="en-US"/>
        </a:p>
      </dgm:t>
    </dgm:pt>
    <dgm:pt modelId="{31471810-C462-4D1D-9971-4641F5B74106}" type="sibTrans" cxnId="{9379FA09-CD3B-47DE-87D9-82B930ACEE67}">
      <dgm:prSet/>
      <dgm:spPr/>
      <dgm:t>
        <a:bodyPr/>
        <a:lstStyle/>
        <a:p>
          <a:endParaRPr lang="en-US"/>
        </a:p>
      </dgm:t>
    </dgm:pt>
    <dgm:pt modelId="{F2CF298F-1CD3-4015-B663-C787F6EA1F10}">
      <dgm:prSet phldrT="[Text]"/>
      <dgm:spPr/>
      <dgm:t>
        <a:bodyPr/>
        <a:lstStyle/>
        <a:p>
          <a:r>
            <a:rPr lang="en-US" dirty="0" smtClean="0"/>
            <a:t>3</a:t>
          </a:r>
          <a:endParaRPr lang="en-US" dirty="0"/>
        </a:p>
      </dgm:t>
    </dgm:pt>
    <dgm:pt modelId="{FD1809DA-FB99-45B0-B4B4-C6BB3A4A4C82}" type="parTrans" cxnId="{0380A215-FDD9-45AB-BC5F-200FCAACA28D}">
      <dgm:prSet/>
      <dgm:spPr/>
      <dgm:t>
        <a:bodyPr/>
        <a:lstStyle/>
        <a:p>
          <a:endParaRPr lang="en-US"/>
        </a:p>
      </dgm:t>
    </dgm:pt>
    <dgm:pt modelId="{CA440652-8C8D-417C-A482-5BA95B921F4C}" type="sibTrans" cxnId="{0380A215-FDD9-45AB-BC5F-200FCAACA28D}">
      <dgm:prSet/>
      <dgm:spPr/>
      <dgm:t>
        <a:bodyPr/>
        <a:lstStyle/>
        <a:p>
          <a:endParaRPr lang="en-US"/>
        </a:p>
      </dgm:t>
    </dgm:pt>
    <dgm:pt modelId="{51AA2F8D-DFD3-45D4-B65C-6E8A00E99EE1}">
      <dgm:prSet phldrT="[Text]"/>
      <dgm:spPr/>
      <dgm:t>
        <a:bodyPr/>
        <a:lstStyle/>
        <a:p>
          <a:r>
            <a:rPr lang="en-US" dirty="0" smtClean="0"/>
            <a:t>4</a:t>
          </a:r>
          <a:endParaRPr lang="en-US" dirty="0"/>
        </a:p>
      </dgm:t>
    </dgm:pt>
    <dgm:pt modelId="{BB44E371-261A-45BB-94AD-3E7930CF95B0}" type="parTrans" cxnId="{5DAB81D3-32E8-454D-BF66-0D738E34883D}">
      <dgm:prSet/>
      <dgm:spPr/>
      <dgm:t>
        <a:bodyPr/>
        <a:lstStyle/>
        <a:p>
          <a:endParaRPr lang="en-US"/>
        </a:p>
      </dgm:t>
    </dgm:pt>
    <dgm:pt modelId="{9A4B1B15-B512-44F3-8060-E85DCAE993A6}" type="sibTrans" cxnId="{5DAB81D3-32E8-454D-BF66-0D738E34883D}">
      <dgm:prSet/>
      <dgm:spPr/>
      <dgm:t>
        <a:bodyPr/>
        <a:lstStyle/>
        <a:p>
          <a:endParaRPr lang="en-US"/>
        </a:p>
      </dgm:t>
    </dgm:pt>
    <dgm:pt modelId="{662BB184-E1DC-41CC-813B-ECE29FA4FB73}">
      <dgm:prSet/>
      <dgm:spPr/>
      <dgm:t>
        <a:bodyPr/>
        <a:lstStyle/>
        <a:p>
          <a:r>
            <a:rPr lang="en-US" dirty="0" smtClean="0"/>
            <a:t>5</a:t>
          </a:r>
          <a:endParaRPr lang="en-US" dirty="0"/>
        </a:p>
      </dgm:t>
    </dgm:pt>
    <dgm:pt modelId="{06143992-60D2-48C5-8F04-23256C72B427}" type="parTrans" cxnId="{AF49E313-7B43-4671-A305-0A5B45ED45CE}">
      <dgm:prSet/>
      <dgm:spPr/>
      <dgm:t>
        <a:bodyPr/>
        <a:lstStyle/>
        <a:p>
          <a:endParaRPr lang="en-US"/>
        </a:p>
      </dgm:t>
    </dgm:pt>
    <dgm:pt modelId="{F3131229-09C2-4C10-883E-1796A5D3956F}" type="sibTrans" cxnId="{AF49E313-7B43-4671-A305-0A5B45ED45CE}">
      <dgm:prSet/>
      <dgm:spPr/>
      <dgm:t>
        <a:bodyPr/>
        <a:lstStyle/>
        <a:p>
          <a:endParaRPr lang="en-US"/>
        </a:p>
      </dgm:t>
    </dgm:pt>
    <dgm:pt modelId="{19EBFE13-58C7-49BA-9F62-71D09DBD526D}" type="pres">
      <dgm:prSet presAssocID="{CD04560A-E6C1-435A-ABDC-351698DB7D87}" presName="CompostProcess" presStyleCnt="0">
        <dgm:presLayoutVars>
          <dgm:dir/>
          <dgm:resizeHandles val="exact"/>
        </dgm:presLayoutVars>
      </dgm:prSet>
      <dgm:spPr/>
    </dgm:pt>
    <dgm:pt modelId="{96B3EDC2-94F0-4013-A4C2-3295558432E9}" type="pres">
      <dgm:prSet presAssocID="{CD04560A-E6C1-435A-ABDC-351698DB7D87}" presName="arrow" presStyleLbl="bgShp" presStyleIdx="0" presStyleCnt="1"/>
      <dgm:spPr/>
    </dgm:pt>
    <dgm:pt modelId="{81D5AE94-005C-4D59-A16A-DCECC06B35C9}" type="pres">
      <dgm:prSet presAssocID="{CD04560A-E6C1-435A-ABDC-351698DB7D87}" presName="linearProcess" presStyleCnt="0"/>
      <dgm:spPr/>
    </dgm:pt>
    <dgm:pt modelId="{6B841314-DF42-4F4B-970B-4F1279D62559}" type="pres">
      <dgm:prSet presAssocID="{84BA4BE1-2169-4985-9254-8575377B5633}" presName="textNode" presStyleLbl="node1" presStyleIdx="0" presStyleCnt="5">
        <dgm:presLayoutVars>
          <dgm:bulletEnabled val="1"/>
        </dgm:presLayoutVars>
      </dgm:prSet>
      <dgm:spPr/>
      <dgm:t>
        <a:bodyPr/>
        <a:lstStyle/>
        <a:p>
          <a:endParaRPr lang="en-US"/>
        </a:p>
      </dgm:t>
    </dgm:pt>
    <dgm:pt modelId="{42992EF5-3609-4431-8D0E-5E54CD3523EA}" type="pres">
      <dgm:prSet presAssocID="{D26ECFE2-0268-43E4-816A-B65EE111FD76}" presName="sibTrans" presStyleCnt="0"/>
      <dgm:spPr/>
    </dgm:pt>
    <dgm:pt modelId="{75755BE1-588F-44C3-8DFE-0E232B40FD4B}" type="pres">
      <dgm:prSet presAssocID="{F70D0B35-6FA3-4422-8A89-93C98CE079B3}" presName="textNode" presStyleLbl="node1" presStyleIdx="1" presStyleCnt="5">
        <dgm:presLayoutVars>
          <dgm:bulletEnabled val="1"/>
        </dgm:presLayoutVars>
      </dgm:prSet>
      <dgm:spPr/>
      <dgm:t>
        <a:bodyPr/>
        <a:lstStyle/>
        <a:p>
          <a:endParaRPr lang="en-US"/>
        </a:p>
      </dgm:t>
    </dgm:pt>
    <dgm:pt modelId="{FCFE2CC2-1125-4A33-AF65-3AFF487B8014}" type="pres">
      <dgm:prSet presAssocID="{31471810-C462-4D1D-9971-4641F5B74106}" presName="sibTrans" presStyleCnt="0"/>
      <dgm:spPr/>
    </dgm:pt>
    <dgm:pt modelId="{838D649A-F358-4106-AF40-DF8CA5D07418}" type="pres">
      <dgm:prSet presAssocID="{F2CF298F-1CD3-4015-B663-C787F6EA1F10}" presName="textNode" presStyleLbl="node1" presStyleIdx="2" presStyleCnt="5">
        <dgm:presLayoutVars>
          <dgm:bulletEnabled val="1"/>
        </dgm:presLayoutVars>
      </dgm:prSet>
      <dgm:spPr/>
      <dgm:t>
        <a:bodyPr/>
        <a:lstStyle/>
        <a:p>
          <a:endParaRPr lang="en-US"/>
        </a:p>
      </dgm:t>
    </dgm:pt>
    <dgm:pt modelId="{271C6453-20B8-4F29-8F55-49BAA6A99016}" type="pres">
      <dgm:prSet presAssocID="{CA440652-8C8D-417C-A482-5BA95B921F4C}" presName="sibTrans" presStyleCnt="0"/>
      <dgm:spPr/>
    </dgm:pt>
    <dgm:pt modelId="{F2DFDC06-32A7-4AFE-AC51-3CE1AB55EE25}" type="pres">
      <dgm:prSet presAssocID="{51AA2F8D-DFD3-45D4-B65C-6E8A00E99EE1}" presName="textNode" presStyleLbl="node1" presStyleIdx="3" presStyleCnt="5">
        <dgm:presLayoutVars>
          <dgm:bulletEnabled val="1"/>
        </dgm:presLayoutVars>
      </dgm:prSet>
      <dgm:spPr/>
      <dgm:t>
        <a:bodyPr/>
        <a:lstStyle/>
        <a:p>
          <a:endParaRPr lang="en-US"/>
        </a:p>
      </dgm:t>
    </dgm:pt>
    <dgm:pt modelId="{0E9A4F1A-2E29-4A87-9DD0-2EB0C003C790}" type="pres">
      <dgm:prSet presAssocID="{9A4B1B15-B512-44F3-8060-E85DCAE993A6}" presName="sibTrans" presStyleCnt="0"/>
      <dgm:spPr/>
    </dgm:pt>
    <dgm:pt modelId="{ACA12BBE-F6B1-4AF0-8BCF-F88A4B619D30}" type="pres">
      <dgm:prSet presAssocID="{662BB184-E1DC-41CC-813B-ECE29FA4FB73}" presName="textNode" presStyleLbl="node1" presStyleIdx="4" presStyleCnt="5">
        <dgm:presLayoutVars>
          <dgm:bulletEnabled val="1"/>
        </dgm:presLayoutVars>
      </dgm:prSet>
      <dgm:spPr/>
      <dgm:t>
        <a:bodyPr/>
        <a:lstStyle/>
        <a:p>
          <a:endParaRPr lang="en-US"/>
        </a:p>
      </dgm:t>
    </dgm:pt>
  </dgm:ptLst>
  <dgm:cxnLst>
    <dgm:cxn modelId="{AF49E313-7B43-4671-A305-0A5B45ED45CE}" srcId="{CD04560A-E6C1-435A-ABDC-351698DB7D87}" destId="{662BB184-E1DC-41CC-813B-ECE29FA4FB73}" srcOrd="4" destOrd="0" parTransId="{06143992-60D2-48C5-8F04-23256C72B427}" sibTransId="{F3131229-09C2-4C10-883E-1796A5D3956F}"/>
    <dgm:cxn modelId="{6CF4518F-F87C-4EB0-8B95-73786D0B1E43}" srcId="{CD04560A-E6C1-435A-ABDC-351698DB7D87}" destId="{84BA4BE1-2169-4985-9254-8575377B5633}" srcOrd="0" destOrd="0" parTransId="{C3EB0437-C9DF-4DE7-B4B6-0DE9BB056338}" sibTransId="{D26ECFE2-0268-43E4-816A-B65EE111FD76}"/>
    <dgm:cxn modelId="{839E89E1-2AEB-45AD-B6BB-390792090DE9}" type="presOf" srcId="{51AA2F8D-DFD3-45D4-B65C-6E8A00E99EE1}" destId="{F2DFDC06-32A7-4AFE-AC51-3CE1AB55EE25}" srcOrd="0" destOrd="0" presId="urn:microsoft.com/office/officeart/2005/8/layout/hProcess9"/>
    <dgm:cxn modelId="{07EB5296-A586-4024-BC88-D5A8428D4CFC}" type="presOf" srcId="{CD04560A-E6C1-435A-ABDC-351698DB7D87}" destId="{19EBFE13-58C7-49BA-9F62-71D09DBD526D}" srcOrd="0" destOrd="0" presId="urn:microsoft.com/office/officeart/2005/8/layout/hProcess9"/>
    <dgm:cxn modelId="{0380A215-FDD9-45AB-BC5F-200FCAACA28D}" srcId="{CD04560A-E6C1-435A-ABDC-351698DB7D87}" destId="{F2CF298F-1CD3-4015-B663-C787F6EA1F10}" srcOrd="2" destOrd="0" parTransId="{FD1809DA-FB99-45B0-B4B4-C6BB3A4A4C82}" sibTransId="{CA440652-8C8D-417C-A482-5BA95B921F4C}"/>
    <dgm:cxn modelId="{09C6556C-C3B9-47BB-B97D-6484F8865D06}" type="presOf" srcId="{F70D0B35-6FA3-4422-8A89-93C98CE079B3}" destId="{75755BE1-588F-44C3-8DFE-0E232B40FD4B}" srcOrd="0" destOrd="0" presId="urn:microsoft.com/office/officeart/2005/8/layout/hProcess9"/>
    <dgm:cxn modelId="{CB9D2B9D-BBBD-494B-95BC-C541DC168C75}" type="presOf" srcId="{84BA4BE1-2169-4985-9254-8575377B5633}" destId="{6B841314-DF42-4F4B-970B-4F1279D62559}" srcOrd="0" destOrd="0" presId="urn:microsoft.com/office/officeart/2005/8/layout/hProcess9"/>
    <dgm:cxn modelId="{9379FA09-CD3B-47DE-87D9-82B930ACEE67}" srcId="{CD04560A-E6C1-435A-ABDC-351698DB7D87}" destId="{F70D0B35-6FA3-4422-8A89-93C98CE079B3}" srcOrd="1" destOrd="0" parTransId="{117CA2EA-3F55-4BAA-9B56-5A6810033B1F}" sibTransId="{31471810-C462-4D1D-9971-4641F5B74106}"/>
    <dgm:cxn modelId="{5DAB81D3-32E8-454D-BF66-0D738E34883D}" srcId="{CD04560A-E6C1-435A-ABDC-351698DB7D87}" destId="{51AA2F8D-DFD3-45D4-B65C-6E8A00E99EE1}" srcOrd="3" destOrd="0" parTransId="{BB44E371-261A-45BB-94AD-3E7930CF95B0}" sibTransId="{9A4B1B15-B512-44F3-8060-E85DCAE993A6}"/>
    <dgm:cxn modelId="{D1659CC7-5C3E-45D5-A239-5F251FC51F23}" type="presOf" srcId="{662BB184-E1DC-41CC-813B-ECE29FA4FB73}" destId="{ACA12BBE-F6B1-4AF0-8BCF-F88A4B619D30}" srcOrd="0" destOrd="0" presId="urn:microsoft.com/office/officeart/2005/8/layout/hProcess9"/>
    <dgm:cxn modelId="{21023CA0-866D-4A06-BE8B-BD4BB2A4179F}" type="presOf" srcId="{F2CF298F-1CD3-4015-B663-C787F6EA1F10}" destId="{838D649A-F358-4106-AF40-DF8CA5D07418}" srcOrd="0" destOrd="0" presId="urn:microsoft.com/office/officeart/2005/8/layout/hProcess9"/>
    <dgm:cxn modelId="{C497B9E8-5B23-4145-A7C6-D5C987DEBA3D}" type="presParOf" srcId="{19EBFE13-58C7-49BA-9F62-71D09DBD526D}" destId="{96B3EDC2-94F0-4013-A4C2-3295558432E9}" srcOrd="0" destOrd="0" presId="urn:microsoft.com/office/officeart/2005/8/layout/hProcess9"/>
    <dgm:cxn modelId="{72AF7DE4-2B8C-40AA-B8A6-10A78CEADB57}" type="presParOf" srcId="{19EBFE13-58C7-49BA-9F62-71D09DBD526D}" destId="{81D5AE94-005C-4D59-A16A-DCECC06B35C9}" srcOrd="1" destOrd="0" presId="urn:microsoft.com/office/officeart/2005/8/layout/hProcess9"/>
    <dgm:cxn modelId="{67C59EDE-07AA-4C1E-B7EE-E5A00EFD3AD9}" type="presParOf" srcId="{81D5AE94-005C-4D59-A16A-DCECC06B35C9}" destId="{6B841314-DF42-4F4B-970B-4F1279D62559}" srcOrd="0" destOrd="0" presId="urn:microsoft.com/office/officeart/2005/8/layout/hProcess9"/>
    <dgm:cxn modelId="{C8CAB60C-E074-4D34-B956-FA41C90E55F6}" type="presParOf" srcId="{81D5AE94-005C-4D59-A16A-DCECC06B35C9}" destId="{42992EF5-3609-4431-8D0E-5E54CD3523EA}" srcOrd="1" destOrd="0" presId="urn:microsoft.com/office/officeart/2005/8/layout/hProcess9"/>
    <dgm:cxn modelId="{EA63F50C-E02A-4EFC-AE2F-56BFB702F793}" type="presParOf" srcId="{81D5AE94-005C-4D59-A16A-DCECC06B35C9}" destId="{75755BE1-588F-44C3-8DFE-0E232B40FD4B}" srcOrd="2" destOrd="0" presId="urn:microsoft.com/office/officeart/2005/8/layout/hProcess9"/>
    <dgm:cxn modelId="{7206192B-D662-47BA-BC32-391AB3428174}" type="presParOf" srcId="{81D5AE94-005C-4D59-A16A-DCECC06B35C9}" destId="{FCFE2CC2-1125-4A33-AF65-3AFF487B8014}" srcOrd="3" destOrd="0" presId="urn:microsoft.com/office/officeart/2005/8/layout/hProcess9"/>
    <dgm:cxn modelId="{32E05E11-6039-426E-BE94-9C57439D9F21}" type="presParOf" srcId="{81D5AE94-005C-4D59-A16A-DCECC06B35C9}" destId="{838D649A-F358-4106-AF40-DF8CA5D07418}" srcOrd="4" destOrd="0" presId="urn:microsoft.com/office/officeart/2005/8/layout/hProcess9"/>
    <dgm:cxn modelId="{5B580D0B-BD31-48EA-B337-01A95263A9E1}" type="presParOf" srcId="{81D5AE94-005C-4D59-A16A-DCECC06B35C9}" destId="{271C6453-20B8-4F29-8F55-49BAA6A99016}" srcOrd="5" destOrd="0" presId="urn:microsoft.com/office/officeart/2005/8/layout/hProcess9"/>
    <dgm:cxn modelId="{0868DB8B-594C-48DB-9320-18EC884210A5}" type="presParOf" srcId="{81D5AE94-005C-4D59-A16A-DCECC06B35C9}" destId="{F2DFDC06-32A7-4AFE-AC51-3CE1AB55EE25}" srcOrd="6" destOrd="0" presId="urn:microsoft.com/office/officeart/2005/8/layout/hProcess9"/>
    <dgm:cxn modelId="{8A206DC7-87A0-4898-8893-9BC524A6A2EF}" type="presParOf" srcId="{81D5AE94-005C-4D59-A16A-DCECC06B35C9}" destId="{0E9A4F1A-2E29-4A87-9DD0-2EB0C003C790}" srcOrd="7" destOrd="0" presId="urn:microsoft.com/office/officeart/2005/8/layout/hProcess9"/>
    <dgm:cxn modelId="{8B5CC63D-1E81-4535-942F-56F11EEE5CC6}" type="presParOf" srcId="{81D5AE94-005C-4D59-A16A-DCECC06B35C9}" destId="{ACA12BBE-F6B1-4AF0-8BCF-F88A4B619D30}"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22D9156-67DF-42C1-804B-AB2A581E1FA4}"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254BA900-68A2-49D1-9635-D5C52FD45AD6}">
      <dgm:prSet phldrT="[Text]"/>
      <dgm:spPr/>
      <dgm:t>
        <a:bodyPr/>
        <a:lstStyle/>
        <a:p>
          <a:r>
            <a:rPr lang="en-US" dirty="0" err="1" smtClean="0"/>
            <a:t>Hồ</a:t>
          </a:r>
          <a:r>
            <a:rPr lang="en-US" dirty="0" smtClean="0"/>
            <a:t> </a:t>
          </a:r>
          <a:r>
            <a:rPr lang="en-US" dirty="0" err="1" smtClean="0"/>
            <a:t>Chí</a:t>
          </a:r>
          <a:r>
            <a:rPr lang="en-US" dirty="0" smtClean="0"/>
            <a:t> Minh</a:t>
          </a:r>
          <a:endParaRPr lang="en-US" dirty="0"/>
        </a:p>
      </dgm:t>
    </dgm:pt>
    <dgm:pt modelId="{DE864235-283D-4975-892F-BA25E66790CD}" type="parTrans" cxnId="{AFDC6C4F-4447-4E5E-AD47-C5D4EE01CF00}">
      <dgm:prSet/>
      <dgm:spPr/>
      <dgm:t>
        <a:bodyPr/>
        <a:lstStyle/>
        <a:p>
          <a:endParaRPr lang="en-US"/>
        </a:p>
      </dgm:t>
    </dgm:pt>
    <dgm:pt modelId="{6B641589-D81C-4FEE-8AC4-3321ADD92C62}" type="sibTrans" cxnId="{AFDC6C4F-4447-4E5E-AD47-C5D4EE01CF00}">
      <dgm:prSet/>
      <dgm:spPr/>
      <dgm:t>
        <a:bodyPr/>
        <a:lstStyle/>
        <a:p>
          <a:endParaRPr lang="en-US"/>
        </a:p>
      </dgm:t>
    </dgm:pt>
    <dgm:pt modelId="{2205B335-83F6-4DFF-9EC5-570DA0433558}">
      <dgm:prSet phldrT="[Text]"/>
      <dgm:spPr/>
      <dgm:t>
        <a:bodyPr/>
        <a:lstStyle/>
        <a:p>
          <a:r>
            <a:rPr lang="en-US" i="1" dirty="0" err="1" smtClean="0"/>
            <a:t>Nghị</a:t>
          </a:r>
          <a:r>
            <a:rPr lang="en-US" i="1" dirty="0" smtClean="0"/>
            <a:t> </a:t>
          </a:r>
          <a:r>
            <a:rPr lang="en-US" i="1" dirty="0" err="1" smtClean="0"/>
            <a:t>quyết</a:t>
          </a:r>
          <a:r>
            <a:rPr lang="en-US" i="1" dirty="0" smtClean="0"/>
            <a:t> </a:t>
          </a:r>
          <a:r>
            <a:rPr lang="en-US" i="1" dirty="0" err="1" smtClean="0"/>
            <a:t>số</a:t>
          </a:r>
          <a:r>
            <a:rPr lang="en-US" i="1" dirty="0" smtClean="0"/>
            <a:t> 14/2021/NQ-HĐND</a:t>
          </a:r>
          <a:endParaRPr lang="en-US" dirty="0"/>
        </a:p>
      </dgm:t>
    </dgm:pt>
    <dgm:pt modelId="{9FE545A7-BB59-4CF0-AC73-2D6492F67DFF}" type="parTrans" cxnId="{99D8F39A-DCB5-4E15-8AD4-94FA003DEC79}">
      <dgm:prSet/>
      <dgm:spPr/>
      <dgm:t>
        <a:bodyPr/>
        <a:lstStyle/>
        <a:p>
          <a:endParaRPr lang="en-US"/>
        </a:p>
      </dgm:t>
    </dgm:pt>
    <dgm:pt modelId="{2BDAB786-2CB2-479A-94EA-4E0BFFF9F34C}" type="sibTrans" cxnId="{99D8F39A-DCB5-4E15-8AD4-94FA003DEC79}">
      <dgm:prSet/>
      <dgm:spPr/>
      <dgm:t>
        <a:bodyPr/>
        <a:lstStyle/>
        <a:p>
          <a:endParaRPr lang="en-US"/>
        </a:p>
      </dgm:t>
    </dgm:pt>
    <dgm:pt modelId="{C103055A-6915-4EFD-98A9-A8913FA4318E}">
      <dgm:prSet phldrT="[Text]"/>
      <dgm:spPr/>
      <dgm:t>
        <a:bodyPr/>
        <a:lstStyle/>
        <a:p>
          <a:r>
            <a:rPr lang="en-US" dirty="0" err="1" smtClean="0"/>
            <a:t>Khánh</a:t>
          </a:r>
          <a:r>
            <a:rPr lang="en-US" dirty="0" smtClean="0"/>
            <a:t> </a:t>
          </a:r>
          <a:r>
            <a:rPr lang="en-US" dirty="0" err="1" smtClean="0"/>
            <a:t>Hòa</a:t>
          </a:r>
          <a:endParaRPr lang="en-US" dirty="0"/>
        </a:p>
      </dgm:t>
    </dgm:pt>
    <dgm:pt modelId="{56015A12-C557-4D95-845E-82DB70BD8A06}" type="parTrans" cxnId="{4D9BA64B-6EB1-422B-9990-1CB0C1EAF39A}">
      <dgm:prSet/>
      <dgm:spPr/>
      <dgm:t>
        <a:bodyPr/>
        <a:lstStyle/>
        <a:p>
          <a:endParaRPr lang="en-US"/>
        </a:p>
      </dgm:t>
    </dgm:pt>
    <dgm:pt modelId="{39743705-A33A-47F3-B2B1-4D1015EA3537}" type="sibTrans" cxnId="{4D9BA64B-6EB1-422B-9990-1CB0C1EAF39A}">
      <dgm:prSet/>
      <dgm:spPr/>
      <dgm:t>
        <a:bodyPr/>
        <a:lstStyle/>
        <a:p>
          <a:endParaRPr lang="en-US"/>
        </a:p>
      </dgm:t>
    </dgm:pt>
    <dgm:pt modelId="{B249016A-21B0-4E16-9146-4D8ED76009CF}">
      <dgm:prSet phldrT="[Text]"/>
      <dgm:spPr/>
      <dgm:t>
        <a:bodyPr/>
        <a:lstStyle/>
        <a:p>
          <a:r>
            <a:rPr lang="en-US" i="1" dirty="0" err="1" smtClean="0"/>
            <a:t>Quyết</a:t>
          </a:r>
          <a:r>
            <a:rPr lang="en-US" i="1" dirty="0" smtClean="0"/>
            <a:t> </a:t>
          </a:r>
          <a:r>
            <a:rPr lang="en-US" i="1" dirty="0" err="1" smtClean="0"/>
            <a:t>định</a:t>
          </a:r>
          <a:r>
            <a:rPr lang="en-US" i="1" dirty="0" smtClean="0"/>
            <a:t> </a:t>
          </a:r>
          <a:r>
            <a:rPr lang="en-US" i="1" dirty="0" err="1" smtClean="0"/>
            <a:t>số</a:t>
          </a:r>
          <a:r>
            <a:rPr lang="en-US" i="1" dirty="0" smtClean="0"/>
            <a:t> 752/QĐ-UBND</a:t>
          </a:r>
          <a:endParaRPr lang="en-US" dirty="0"/>
        </a:p>
      </dgm:t>
    </dgm:pt>
    <dgm:pt modelId="{25B720D7-5257-4355-9788-C794877260F9}" type="parTrans" cxnId="{E6EC9785-CB69-43D6-805A-4FB6E1C65A0D}">
      <dgm:prSet/>
      <dgm:spPr/>
      <dgm:t>
        <a:bodyPr/>
        <a:lstStyle/>
        <a:p>
          <a:endParaRPr lang="en-US"/>
        </a:p>
      </dgm:t>
    </dgm:pt>
    <dgm:pt modelId="{BBECDEAF-8767-4D66-BBEA-5A1E428BEFB0}" type="sibTrans" cxnId="{E6EC9785-CB69-43D6-805A-4FB6E1C65A0D}">
      <dgm:prSet/>
      <dgm:spPr/>
      <dgm:t>
        <a:bodyPr/>
        <a:lstStyle/>
        <a:p>
          <a:endParaRPr lang="en-US"/>
        </a:p>
      </dgm:t>
    </dgm:pt>
    <dgm:pt modelId="{4AAADAC5-AF71-4F37-902A-20D3D72232ED}">
      <dgm:prSet/>
      <dgm:spPr/>
      <dgm:t>
        <a:bodyPr/>
        <a:lstStyle/>
        <a:p>
          <a:r>
            <a:rPr lang="en-US" dirty="0" err="1" smtClean="0"/>
            <a:t>Hòa</a:t>
          </a:r>
          <a:r>
            <a:rPr lang="en-US" dirty="0" smtClean="0"/>
            <a:t> </a:t>
          </a:r>
          <a:r>
            <a:rPr lang="en-US" dirty="0" err="1" smtClean="0"/>
            <a:t>Bình</a:t>
          </a:r>
          <a:endParaRPr lang="en-US" dirty="0"/>
        </a:p>
      </dgm:t>
    </dgm:pt>
    <dgm:pt modelId="{03398CF5-E67E-47F8-9ACC-0ABCD94C7760}" type="parTrans" cxnId="{595446EB-5D0B-4E89-9495-54508C50FD88}">
      <dgm:prSet/>
      <dgm:spPr/>
      <dgm:t>
        <a:bodyPr/>
        <a:lstStyle/>
        <a:p>
          <a:endParaRPr lang="en-US"/>
        </a:p>
      </dgm:t>
    </dgm:pt>
    <dgm:pt modelId="{44B1DC90-2DFE-4135-A56B-1A82F7627653}" type="sibTrans" cxnId="{595446EB-5D0B-4E89-9495-54508C50FD88}">
      <dgm:prSet/>
      <dgm:spPr/>
      <dgm:t>
        <a:bodyPr/>
        <a:lstStyle/>
        <a:p>
          <a:endParaRPr lang="en-US"/>
        </a:p>
      </dgm:t>
    </dgm:pt>
    <dgm:pt modelId="{E95E54E9-D9F2-4D8B-8A95-5C7285ED1851}">
      <dgm:prSet/>
      <dgm:spPr/>
      <dgm:t>
        <a:bodyPr/>
        <a:lstStyle/>
        <a:p>
          <a:r>
            <a:rPr lang="en-US" i="1" smtClean="0"/>
            <a:t>Quyết định số 279/QĐ-UBND</a:t>
          </a:r>
          <a:endParaRPr lang="en-US" dirty="0"/>
        </a:p>
      </dgm:t>
    </dgm:pt>
    <dgm:pt modelId="{88E56D98-E5F3-4D3F-9C9E-5E765035DD4F}" type="parTrans" cxnId="{B7289249-99A6-49C2-A1F3-1D60604F16A6}">
      <dgm:prSet/>
      <dgm:spPr/>
      <dgm:t>
        <a:bodyPr/>
        <a:lstStyle/>
        <a:p>
          <a:endParaRPr lang="en-US"/>
        </a:p>
      </dgm:t>
    </dgm:pt>
    <dgm:pt modelId="{46C5D084-66A6-426F-BDD7-5C075AC2F165}" type="sibTrans" cxnId="{B7289249-99A6-49C2-A1F3-1D60604F16A6}">
      <dgm:prSet/>
      <dgm:spPr/>
      <dgm:t>
        <a:bodyPr/>
        <a:lstStyle/>
        <a:p>
          <a:endParaRPr lang="en-US"/>
        </a:p>
      </dgm:t>
    </dgm:pt>
    <dgm:pt modelId="{0F6AFC96-A790-42FC-87FB-C445AE674FFD}" type="pres">
      <dgm:prSet presAssocID="{122D9156-67DF-42C1-804B-AB2A581E1FA4}" presName="list" presStyleCnt="0">
        <dgm:presLayoutVars>
          <dgm:dir/>
          <dgm:animLvl val="lvl"/>
        </dgm:presLayoutVars>
      </dgm:prSet>
      <dgm:spPr/>
      <dgm:t>
        <a:bodyPr/>
        <a:lstStyle/>
        <a:p>
          <a:endParaRPr lang="en-US"/>
        </a:p>
      </dgm:t>
    </dgm:pt>
    <dgm:pt modelId="{D9E30921-DFFE-4CD4-960F-A15DEAFD3008}" type="pres">
      <dgm:prSet presAssocID="{254BA900-68A2-49D1-9635-D5C52FD45AD6}" presName="posSpace" presStyleCnt="0"/>
      <dgm:spPr/>
    </dgm:pt>
    <dgm:pt modelId="{E6D1D023-326C-47F0-8BE7-939C5AE13689}" type="pres">
      <dgm:prSet presAssocID="{254BA900-68A2-49D1-9635-D5C52FD45AD6}" presName="vertFlow" presStyleCnt="0"/>
      <dgm:spPr/>
    </dgm:pt>
    <dgm:pt modelId="{847EE193-3C55-4FB0-87CA-9933A37DA3B4}" type="pres">
      <dgm:prSet presAssocID="{254BA900-68A2-49D1-9635-D5C52FD45AD6}" presName="topSpace" presStyleCnt="0"/>
      <dgm:spPr/>
    </dgm:pt>
    <dgm:pt modelId="{03C79A24-EB59-4F6B-8F18-F7E8E4F26DC8}" type="pres">
      <dgm:prSet presAssocID="{254BA900-68A2-49D1-9635-D5C52FD45AD6}" presName="firstComp" presStyleCnt="0"/>
      <dgm:spPr/>
    </dgm:pt>
    <dgm:pt modelId="{77057C09-8D56-44B9-8A85-6A5E4EE50964}" type="pres">
      <dgm:prSet presAssocID="{254BA900-68A2-49D1-9635-D5C52FD45AD6}" presName="firstChild" presStyleLbl="bgAccFollowNode1" presStyleIdx="0" presStyleCnt="3"/>
      <dgm:spPr/>
      <dgm:t>
        <a:bodyPr/>
        <a:lstStyle/>
        <a:p>
          <a:endParaRPr lang="en-US"/>
        </a:p>
      </dgm:t>
    </dgm:pt>
    <dgm:pt modelId="{106F24F3-28A7-4EC5-8A46-64C81591E843}" type="pres">
      <dgm:prSet presAssocID="{254BA900-68A2-49D1-9635-D5C52FD45AD6}" presName="firstChildTx" presStyleLbl="bgAccFollowNode1" presStyleIdx="0" presStyleCnt="3">
        <dgm:presLayoutVars>
          <dgm:bulletEnabled val="1"/>
        </dgm:presLayoutVars>
      </dgm:prSet>
      <dgm:spPr/>
      <dgm:t>
        <a:bodyPr/>
        <a:lstStyle/>
        <a:p>
          <a:endParaRPr lang="en-US"/>
        </a:p>
      </dgm:t>
    </dgm:pt>
    <dgm:pt modelId="{808439A6-473B-498C-A267-2C9AA7CE2314}" type="pres">
      <dgm:prSet presAssocID="{254BA900-68A2-49D1-9635-D5C52FD45AD6}" presName="negSpace" presStyleCnt="0"/>
      <dgm:spPr/>
    </dgm:pt>
    <dgm:pt modelId="{63337520-07F1-41B8-801C-BFBB0E85224F}" type="pres">
      <dgm:prSet presAssocID="{254BA900-68A2-49D1-9635-D5C52FD45AD6}" presName="circle" presStyleLbl="node1" presStyleIdx="0" presStyleCnt="3"/>
      <dgm:spPr/>
      <dgm:t>
        <a:bodyPr/>
        <a:lstStyle/>
        <a:p>
          <a:endParaRPr lang="en-US"/>
        </a:p>
      </dgm:t>
    </dgm:pt>
    <dgm:pt modelId="{0D24533F-5998-4C90-99AC-E083204ACCD1}" type="pres">
      <dgm:prSet presAssocID="{6B641589-D81C-4FEE-8AC4-3321ADD92C62}" presName="transSpace" presStyleCnt="0"/>
      <dgm:spPr/>
    </dgm:pt>
    <dgm:pt modelId="{2B696AE2-ADC0-483D-BE5A-7AED91CFB0A5}" type="pres">
      <dgm:prSet presAssocID="{4AAADAC5-AF71-4F37-902A-20D3D72232ED}" presName="posSpace" presStyleCnt="0"/>
      <dgm:spPr/>
    </dgm:pt>
    <dgm:pt modelId="{16A84062-C2BB-48A6-92D8-358E9F70276F}" type="pres">
      <dgm:prSet presAssocID="{4AAADAC5-AF71-4F37-902A-20D3D72232ED}" presName="vertFlow" presStyleCnt="0"/>
      <dgm:spPr/>
    </dgm:pt>
    <dgm:pt modelId="{9E32AA0E-7E8A-4620-AFAE-F87EA4302F6F}" type="pres">
      <dgm:prSet presAssocID="{4AAADAC5-AF71-4F37-902A-20D3D72232ED}" presName="topSpace" presStyleCnt="0"/>
      <dgm:spPr/>
    </dgm:pt>
    <dgm:pt modelId="{DB6D46FD-AF86-455E-A9B9-C255BD1F1267}" type="pres">
      <dgm:prSet presAssocID="{4AAADAC5-AF71-4F37-902A-20D3D72232ED}" presName="firstComp" presStyleCnt="0"/>
      <dgm:spPr/>
    </dgm:pt>
    <dgm:pt modelId="{3E2DD947-0CD6-4FA2-B242-4F5759C50A59}" type="pres">
      <dgm:prSet presAssocID="{4AAADAC5-AF71-4F37-902A-20D3D72232ED}" presName="firstChild" presStyleLbl="bgAccFollowNode1" presStyleIdx="1" presStyleCnt="3"/>
      <dgm:spPr/>
      <dgm:t>
        <a:bodyPr/>
        <a:lstStyle/>
        <a:p>
          <a:endParaRPr lang="en-US"/>
        </a:p>
      </dgm:t>
    </dgm:pt>
    <dgm:pt modelId="{4B427058-2E2E-4765-8094-A1D37EE0D298}" type="pres">
      <dgm:prSet presAssocID="{4AAADAC5-AF71-4F37-902A-20D3D72232ED}" presName="firstChildTx" presStyleLbl="bgAccFollowNode1" presStyleIdx="1" presStyleCnt="3">
        <dgm:presLayoutVars>
          <dgm:bulletEnabled val="1"/>
        </dgm:presLayoutVars>
      </dgm:prSet>
      <dgm:spPr/>
      <dgm:t>
        <a:bodyPr/>
        <a:lstStyle/>
        <a:p>
          <a:endParaRPr lang="en-US"/>
        </a:p>
      </dgm:t>
    </dgm:pt>
    <dgm:pt modelId="{1735E1E8-046C-413C-83A6-2E110E6F39C4}" type="pres">
      <dgm:prSet presAssocID="{4AAADAC5-AF71-4F37-902A-20D3D72232ED}" presName="negSpace" presStyleCnt="0"/>
      <dgm:spPr/>
    </dgm:pt>
    <dgm:pt modelId="{26B3E9DA-0376-4C3C-8D9C-9CBD82E97633}" type="pres">
      <dgm:prSet presAssocID="{4AAADAC5-AF71-4F37-902A-20D3D72232ED}" presName="circle" presStyleLbl="node1" presStyleIdx="1" presStyleCnt="3"/>
      <dgm:spPr/>
      <dgm:t>
        <a:bodyPr/>
        <a:lstStyle/>
        <a:p>
          <a:endParaRPr lang="en-US"/>
        </a:p>
      </dgm:t>
    </dgm:pt>
    <dgm:pt modelId="{0EB46E91-50B5-41F3-A278-9AACEE24CD7B}" type="pres">
      <dgm:prSet presAssocID="{44B1DC90-2DFE-4135-A56B-1A82F7627653}" presName="transSpace" presStyleCnt="0"/>
      <dgm:spPr/>
    </dgm:pt>
    <dgm:pt modelId="{425EEE02-3124-4F7A-B41F-674F5B531307}" type="pres">
      <dgm:prSet presAssocID="{C103055A-6915-4EFD-98A9-A8913FA4318E}" presName="posSpace" presStyleCnt="0"/>
      <dgm:spPr/>
    </dgm:pt>
    <dgm:pt modelId="{569747A9-9003-436C-A211-1FC0C9DC67D3}" type="pres">
      <dgm:prSet presAssocID="{C103055A-6915-4EFD-98A9-A8913FA4318E}" presName="vertFlow" presStyleCnt="0"/>
      <dgm:spPr/>
    </dgm:pt>
    <dgm:pt modelId="{C24C32E5-4C86-4E85-8839-010350BD0760}" type="pres">
      <dgm:prSet presAssocID="{C103055A-6915-4EFD-98A9-A8913FA4318E}" presName="topSpace" presStyleCnt="0"/>
      <dgm:spPr/>
    </dgm:pt>
    <dgm:pt modelId="{2C29B149-41AC-4E7F-8AD8-ED7C34573366}" type="pres">
      <dgm:prSet presAssocID="{C103055A-6915-4EFD-98A9-A8913FA4318E}" presName="firstComp" presStyleCnt="0"/>
      <dgm:spPr/>
    </dgm:pt>
    <dgm:pt modelId="{7F9A9CD2-F670-4560-A1D7-261F94E079EF}" type="pres">
      <dgm:prSet presAssocID="{C103055A-6915-4EFD-98A9-A8913FA4318E}" presName="firstChild" presStyleLbl="bgAccFollowNode1" presStyleIdx="2" presStyleCnt="3"/>
      <dgm:spPr/>
      <dgm:t>
        <a:bodyPr/>
        <a:lstStyle/>
        <a:p>
          <a:endParaRPr lang="en-US"/>
        </a:p>
      </dgm:t>
    </dgm:pt>
    <dgm:pt modelId="{B89F9D5F-3C13-4B00-98B7-F2A51A510634}" type="pres">
      <dgm:prSet presAssocID="{C103055A-6915-4EFD-98A9-A8913FA4318E}" presName="firstChildTx" presStyleLbl="bgAccFollowNode1" presStyleIdx="2" presStyleCnt="3">
        <dgm:presLayoutVars>
          <dgm:bulletEnabled val="1"/>
        </dgm:presLayoutVars>
      </dgm:prSet>
      <dgm:spPr/>
      <dgm:t>
        <a:bodyPr/>
        <a:lstStyle/>
        <a:p>
          <a:endParaRPr lang="en-US"/>
        </a:p>
      </dgm:t>
    </dgm:pt>
    <dgm:pt modelId="{7D4439F1-934D-475C-A640-03B0A77F5FD2}" type="pres">
      <dgm:prSet presAssocID="{C103055A-6915-4EFD-98A9-A8913FA4318E}" presName="negSpace" presStyleCnt="0"/>
      <dgm:spPr/>
    </dgm:pt>
    <dgm:pt modelId="{9E9BD8D9-EB4A-45F3-932F-26366706A9FB}" type="pres">
      <dgm:prSet presAssocID="{C103055A-6915-4EFD-98A9-A8913FA4318E}" presName="circle" presStyleLbl="node1" presStyleIdx="2" presStyleCnt="3"/>
      <dgm:spPr/>
      <dgm:t>
        <a:bodyPr/>
        <a:lstStyle/>
        <a:p>
          <a:endParaRPr lang="en-US"/>
        </a:p>
      </dgm:t>
    </dgm:pt>
  </dgm:ptLst>
  <dgm:cxnLst>
    <dgm:cxn modelId="{4D9BA64B-6EB1-422B-9990-1CB0C1EAF39A}" srcId="{122D9156-67DF-42C1-804B-AB2A581E1FA4}" destId="{C103055A-6915-4EFD-98A9-A8913FA4318E}" srcOrd="2" destOrd="0" parTransId="{56015A12-C557-4D95-845E-82DB70BD8A06}" sibTransId="{39743705-A33A-47F3-B2B1-4D1015EA3537}"/>
    <dgm:cxn modelId="{BAF29414-0A45-4DE9-BEA7-59B7959046B4}" type="presOf" srcId="{C103055A-6915-4EFD-98A9-A8913FA4318E}" destId="{9E9BD8D9-EB4A-45F3-932F-26366706A9FB}" srcOrd="0" destOrd="0" presId="urn:microsoft.com/office/officeart/2005/8/layout/hList9"/>
    <dgm:cxn modelId="{E6EC9785-CB69-43D6-805A-4FB6E1C65A0D}" srcId="{C103055A-6915-4EFD-98A9-A8913FA4318E}" destId="{B249016A-21B0-4E16-9146-4D8ED76009CF}" srcOrd="0" destOrd="0" parTransId="{25B720D7-5257-4355-9788-C794877260F9}" sibTransId="{BBECDEAF-8767-4D66-BBEA-5A1E428BEFB0}"/>
    <dgm:cxn modelId="{7EAB01F4-237B-475C-9573-FEADBDC426B8}" type="presOf" srcId="{254BA900-68A2-49D1-9635-D5C52FD45AD6}" destId="{63337520-07F1-41B8-801C-BFBB0E85224F}" srcOrd="0" destOrd="0" presId="urn:microsoft.com/office/officeart/2005/8/layout/hList9"/>
    <dgm:cxn modelId="{7A485D54-ED60-4609-8653-4CF36FCB239D}" type="presOf" srcId="{2205B335-83F6-4DFF-9EC5-570DA0433558}" destId="{77057C09-8D56-44B9-8A85-6A5E4EE50964}" srcOrd="0" destOrd="0" presId="urn:microsoft.com/office/officeart/2005/8/layout/hList9"/>
    <dgm:cxn modelId="{3A46346D-57B7-409B-BEE9-A72435DDB3ED}" type="presOf" srcId="{B249016A-21B0-4E16-9146-4D8ED76009CF}" destId="{B89F9D5F-3C13-4B00-98B7-F2A51A510634}" srcOrd="1" destOrd="0" presId="urn:microsoft.com/office/officeart/2005/8/layout/hList9"/>
    <dgm:cxn modelId="{42CFB35D-E0A0-4CB3-ADA1-96914DCF25DB}" type="presOf" srcId="{E95E54E9-D9F2-4D8B-8A95-5C7285ED1851}" destId="{4B427058-2E2E-4765-8094-A1D37EE0D298}" srcOrd="1" destOrd="0" presId="urn:microsoft.com/office/officeart/2005/8/layout/hList9"/>
    <dgm:cxn modelId="{99D8F39A-DCB5-4E15-8AD4-94FA003DEC79}" srcId="{254BA900-68A2-49D1-9635-D5C52FD45AD6}" destId="{2205B335-83F6-4DFF-9EC5-570DA0433558}" srcOrd="0" destOrd="0" parTransId="{9FE545A7-BB59-4CF0-AC73-2D6492F67DFF}" sibTransId="{2BDAB786-2CB2-479A-94EA-4E0BFFF9F34C}"/>
    <dgm:cxn modelId="{30A7FEAA-F903-472D-8E90-05599D1914DF}" type="presOf" srcId="{122D9156-67DF-42C1-804B-AB2A581E1FA4}" destId="{0F6AFC96-A790-42FC-87FB-C445AE674FFD}" srcOrd="0" destOrd="0" presId="urn:microsoft.com/office/officeart/2005/8/layout/hList9"/>
    <dgm:cxn modelId="{D9CE9B33-EF97-4B2B-ABD5-8F0783232475}" type="presOf" srcId="{2205B335-83F6-4DFF-9EC5-570DA0433558}" destId="{106F24F3-28A7-4EC5-8A46-64C81591E843}" srcOrd="1" destOrd="0" presId="urn:microsoft.com/office/officeart/2005/8/layout/hList9"/>
    <dgm:cxn modelId="{A9B54A4C-282A-4E42-AD17-C71772782952}" type="presOf" srcId="{E95E54E9-D9F2-4D8B-8A95-5C7285ED1851}" destId="{3E2DD947-0CD6-4FA2-B242-4F5759C50A59}" srcOrd="0" destOrd="0" presId="urn:microsoft.com/office/officeart/2005/8/layout/hList9"/>
    <dgm:cxn modelId="{B7289249-99A6-49C2-A1F3-1D60604F16A6}" srcId="{4AAADAC5-AF71-4F37-902A-20D3D72232ED}" destId="{E95E54E9-D9F2-4D8B-8A95-5C7285ED1851}" srcOrd="0" destOrd="0" parTransId="{88E56D98-E5F3-4D3F-9C9E-5E765035DD4F}" sibTransId="{46C5D084-66A6-426F-BDD7-5C075AC2F165}"/>
    <dgm:cxn modelId="{AFDC6C4F-4447-4E5E-AD47-C5D4EE01CF00}" srcId="{122D9156-67DF-42C1-804B-AB2A581E1FA4}" destId="{254BA900-68A2-49D1-9635-D5C52FD45AD6}" srcOrd="0" destOrd="0" parTransId="{DE864235-283D-4975-892F-BA25E66790CD}" sibTransId="{6B641589-D81C-4FEE-8AC4-3321ADD92C62}"/>
    <dgm:cxn modelId="{C4E7DB19-394A-41A8-B940-5EA0091B845B}" type="presOf" srcId="{B249016A-21B0-4E16-9146-4D8ED76009CF}" destId="{7F9A9CD2-F670-4560-A1D7-261F94E079EF}" srcOrd="0" destOrd="0" presId="urn:microsoft.com/office/officeart/2005/8/layout/hList9"/>
    <dgm:cxn modelId="{39CFE777-9D70-4828-8F20-102D8EDB3F47}" type="presOf" srcId="{4AAADAC5-AF71-4F37-902A-20D3D72232ED}" destId="{26B3E9DA-0376-4C3C-8D9C-9CBD82E97633}" srcOrd="0" destOrd="0" presId="urn:microsoft.com/office/officeart/2005/8/layout/hList9"/>
    <dgm:cxn modelId="{595446EB-5D0B-4E89-9495-54508C50FD88}" srcId="{122D9156-67DF-42C1-804B-AB2A581E1FA4}" destId="{4AAADAC5-AF71-4F37-902A-20D3D72232ED}" srcOrd="1" destOrd="0" parTransId="{03398CF5-E67E-47F8-9ACC-0ABCD94C7760}" sibTransId="{44B1DC90-2DFE-4135-A56B-1A82F7627653}"/>
    <dgm:cxn modelId="{BC970E9D-D1A4-41D3-8E5F-E03A1F581609}" type="presParOf" srcId="{0F6AFC96-A790-42FC-87FB-C445AE674FFD}" destId="{D9E30921-DFFE-4CD4-960F-A15DEAFD3008}" srcOrd="0" destOrd="0" presId="urn:microsoft.com/office/officeart/2005/8/layout/hList9"/>
    <dgm:cxn modelId="{97C8196E-A643-4647-B1B3-ED68208E69F1}" type="presParOf" srcId="{0F6AFC96-A790-42FC-87FB-C445AE674FFD}" destId="{E6D1D023-326C-47F0-8BE7-939C5AE13689}" srcOrd="1" destOrd="0" presId="urn:microsoft.com/office/officeart/2005/8/layout/hList9"/>
    <dgm:cxn modelId="{0FCED967-8CD4-4918-B21C-A04C26723CDB}" type="presParOf" srcId="{E6D1D023-326C-47F0-8BE7-939C5AE13689}" destId="{847EE193-3C55-4FB0-87CA-9933A37DA3B4}" srcOrd="0" destOrd="0" presId="urn:microsoft.com/office/officeart/2005/8/layout/hList9"/>
    <dgm:cxn modelId="{E04CF110-817B-45B1-B02B-A90EF35169DD}" type="presParOf" srcId="{E6D1D023-326C-47F0-8BE7-939C5AE13689}" destId="{03C79A24-EB59-4F6B-8F18-F7E8E4F26DC8}" srcOrd="1" destOrd="0" presId="urn:microsoft.com/office/officeart/2005/8/layout/hList9"/>
    <dgm:cxn modelId="{28C31AE7-C932-417A-B6D7-BE197772B785}" type="presParOf" srcId="{03C79A24-EB59-4F6B-8F18-F7E8E4F26DC8}" destId="{77057C09-8D56-44B9-8A85-6A5E4EE50964}" srcOrd="0" destOrd="0" presId="urn:microsoft.com/office/officeart/2005/8/layout/hList9"/>
    <dgm:cxn modelId="{17DA1366-DD4A-4689-910B-58B777264D54}" type="presParOf" srcId="{03C79A24-EB59-4F6B-8F18-F7E8E4F26DC8}" destId="{106F24F3-28A7-4EC5-8A46-64C81591E843}" srcOrd="1" destOrd="0" presId="urn:microsoft.com/office/officeart/2005/8/layout/hList9"/>
    <dgm:cxn modelId="{0FD8BA25-1F02-48AE-AB13-AF33DEEDB40E}" type="presParOf" srcId="{0F6AFC96-A790-42FC-87FB-C445AE674FFD}" destId="{808439A6-473B-498C-A267-2C9AA7CE2314}" srcOrd="2" destOrd="0" presId="urn:microsoft.com/office/officeart/2005/8/layout/hList9"/>
    <dgm:cxn modelId="{E7C38541-B31E-4AD7-8EAE-864C4E1B559A}" type="presParOf" srcId="{0F6AFC96-A790-42FC-87FB-C445AE674FFD}" destId="{63337520-07F1-41B8-801C-BFBB0E85224F}" srcOrd="3" destOrd="0" presId="urn:microsoft.com/office/officeart/2005/8/layout/hList9"/>
    <dgm:cxn modelId="{AF218012-ACE4-4F98-9D3D-316A1611D4E7}" type="presParOf" srcId="{0F6AFC96-A790-42FC-87FB-C445AE674FFD}" destId="{0D24533F-5998-4C90-99AC-E083204ACCD1}" srcOrd="4" destOrd="0" presId="urn:microsoft.com/office/officeart/2005/8/layout/hList9"/>
    <dgm:cxn modelId="{4134A079-1D54-4769-8E2F-DE1E20E1566D}" type="presParOf" srcId="{0F6AFC96-A790-42FC-87FB-C445AE674FFD}" destId="{2B696AE2-ADC0-483D-BE5A-7AED91CFB0A5}" srcOrd="5" destOrd="0" presId="urn:microsoft.com/office/officeart/2005/8/layout/hList9"/>
    <dgm:cxn modelId="{2F12923B-2AD6-4482-A812-99BE959C021A}" type="presParOf" srcId="{0F6AFC96-A790-42FC-87FB-C445AE674FFD}" destId="{16A84062-C2BB-48A6-92D8-358E9F70276F}" srcOrd="6" destOrd="0" presId="urn:microsoft.com/office/officeart/2005/8/layout/hList9"/>
    <dgm:cxn modelId="{DFA878A0-E6B7-48B2-BA10-6CB16EC14235}" type="presParOf" srcId="{16A84062-C2BB-48A6-92D8-358E9F70276F}" destId="{9E32AA0E-7E8A-4620-AFAE-F87EA4302F6F}" srcOrd="0" destOrd="0" presId="urn:microsoft.com/office/officeart/2005/8/layout/hList9"/>
    <dgm:cxn modelId="{C8E18F04-F945-4FE1-AE27-179EA5F957E6}" type="presParOf" srcId="{16A84062-C2BB-48A6-92D8-358E9F70276F}" destId="{DB6D46FD-AF86-455E-A9B9-C255BD1F1267}" srcOrd="1" destOrd="0" presId="urn:microsoft.com/office/officeart/2005/8/layout/hList9"/>
    <dgm:cxn modelId="{9505FFF9-AC80-427B-AE93-7C71FB16E18B}" type="presParOf" srcId="{DB6D46FD-AF86-455E-A9B9-C255BD1F1267}" destId="{3E2DD947-0CD6-4FA2-B242-4F5759C50A59}" srcOrd="0" destOrd="0" presId="urn:microsoft.com/office/officeart/2005/8/layout/hList9"/>
    <dgm:cxn modelId="{004A044B-45A1-466C-95BE-769C4B5EA2D4}" type="presParOf" srcId="{DB6D46FD-AF86-455E-A9B9-C255BD1F1267}" destId="{4B427058-2E2E-4765-8094-A1D37EE0D298}" srcOrd="1" destOrd="0" presId="urn:microsoft.com/office/officeart/2005/8/layout/hList9"/>
    <dgm:cxn modelId="{9B1F89D5-E009-43C4-8B80-69A377AEDBCA}" type="presParOf" srcId="{0F6AFC96-A790-42FC-87FB-C445AE674FFD}" destId="{1735E1E8-046C-413C-83A6-2E110E6F39C4}" srcOrd="7" destOrd="0" presId="urn:microsoft.com/office/officeart/2005/8/layout/hList9"/>
    <dgm:cxn modelId="{A93A6EA5-0E39-423B-84D9-376D9A47AEF9}" type="presParOf" srcId="{0F6AFC96-A790-42FC-87FB-C445AE674FFD}" destId="{26B3E9DA-0376-4C3C-8D9C-9CBD82E97633}" srcOrd="8" destOrd="0" presId="urn:microsoft.com/office/officeart/2005/8/layout/hList9"/>
    <dgm:cxn modelId="{5FD64095-DB06-4D27-8C5F-2D706EC3A628}" type="presParOf" srcId="{0F6AFC96-A790-42FC-87FB-C445AE674FFD}" destId="{0EB46E91-50B5-41F3-A278-9AACEE24CD7B}" srcOrd="9" destOrd="0" presId="urn:microsoft.com/office/officeart/2005/8/layout/hList9"/>
    <dgm:cxn modelId="{D0939E86-0458-44EE-98F9-8F51B68DA78D}" type="presParOf" srcId="{0F6AFC96-A790-42FC-87FB-C445AE674FFD}" destId="{425EEE02-3124-4F7A-B41F-674F5B531307}" srcOrd="10" destOrd="0" presId="urn:microsoft.com/office/officeart/2005/8/layout/hList9"/>
    <dgm:cxn modelId="{A49908BD-0381-4862-9BEE-AEC72B36A4FA}" type="presParOf" srcId="{0F6AFC96-A790-42FC-87FB-C445AE674FFD}" destId="{569747A9-9003-436C-A211-1FC0C9DC67D3}" srcOrd="11" destOrd="0" presId="urn:microsoft.com/office/officeart/2005/8/layout/hList9"/>
    <dgm:cxn modelId="{09B85F64-BE5E-4070-A0E4-E94A776BD311}" type="presParOf" srcId="{569747A9-9003-436C-A211-1FC0C9DC67D3}" destId="{C24C32E5-4C86-4E85-8839-010350BD0760}" srcOrd="0" destOrd="0" presId="urn:microsoft.com/office/officeart/2005/8/layout/hList9"/>
    <dgm:cxn modelId="{BD40B519-80BD-4DBD-A1D0-5065DC1689AD}" type="presParOf" srcId="{569747A9-9003-436C-A211-1FC0C9DC67D3}" destId="{2C29B149-41AC-4E7F-8AD8-ED7C34573366}" srcOrd="1" destOrd="0" presId="urn:microsoft.com/office/officeart/2005/8/layout/hList9"/>
    <dgm:cxn modelId="{91A1A1F8-FF50-4F94-97CD-D3136B083E48}" type="presParOf" srcId="{2C29B149-41AC-4E7F-8AD8-ED7C34573366}" destId="{7F9A9CD2-F670-4560-A1D7-261F94E079EF}" srcOrd="0" destOrd="0" presId="urn:microsoft.com/office/officeart/2005/8/layout/hList9"/>
    <dgm:cxn modelId="{F78C1793-9B2D-4AAE-B3D0-97430C5783C6}" type="presParOf" srcId="{2C29B149-41AC-4E7F-8AD8-ED7C34573366}" destId="{B89F9D5F-3C13-4B00-98B7-F2A51A510634}" srcOrd="1" destOrd="0" presId="urn:microsoft.com/office/officeart/2005/8/layout/hList9"/>
    <dgm:cxn modelId="{99238E5C-C9C3-4019-B0D0-2DC136BC3001}" type="presParOf" srcId="{0F6AFC96-A790-42FC-87FB-C445AE674FFD}" destId="{7D4439F1-934D-475C-A640-03B0A77F5FD2}" srcOrd="12" destOrd="0" presId="urn:microsoft.com/office/officeart/2005/8/layout/hList9"/>
    <dgm:cxn modelId="{A385A401-D20B-4CC8-AB60-9BF11B9B145E}" type="presParOf" srcId="{0F6AFC96-A790-42FC-87FB-C445AE674FFD}" destId="{9E9BD8D9-EB4A-45F3-932F-26366706A9FB}" srcOrd="1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EBBDBC-FEF5-4B67-A839-9EA9B93CFF11}" type="doc">
      <dgm:prSet loTypeId="urn:microsoft.com/office/officeart/2008/layout/VerticalCurvedList" loCatId="list" qsTypeId="urn:microsoft.com/office/officeart/2005/8/quickstyle/simple1" qsCatId="simple" csTypeId="urn:microsoft.com/office/officeart/2005/8/colors/accent5_3" csCatId="accent5" phldr="1"/>
      <dgm:spPr/>
      <dgm:t>
        <a:bodyPr/>
        <a:lstStyle/>
        <a:p>
          <a:endParaRPr lang="en-US"/>
        </a:p>
      </dgm:t>
    </dgm:pt>
    <dgm:pt modelId="{4E42F934-AC7D-45DE-881E-AF16B5122A2D}">
      <dgm:prSet phldrT="[Text]"/>
      <dgm:spPr/>
      <dgm:t>
        <a:bodyPr/>
        <a:lstStyle/>
        <a:p>
          <a:r>
            <a:rPr lang="en-US" i="1" smtClean="0"/>
            <a:t>Xây dựng kế hoạch triển khai Chương trình hỗ trợ doanh nghiệp nhỏ và vừa trên địa bàn tỉnh thực hiện chuyển đổi số</a:t>
          </a:r>
          <a:endParaRPr lang="en-US" dirty="0"/>
        </a:p>
      </dgm:t>
    </dgm:pt>
    <dgm:pt modelId="{55B7A7FD-1903-4C82-A46B-2FF56E223A69}" type="parTrans" cxnId="{176CE2D1-B9F5-4AE5-A61D-6371F696231B}">
      <dgm:prSet/>
      <dgm:spPr/>
      <dgm:t>
        <a:bodyPr/>
        <a:lstStyle/>
        <a:p>
          <a:endParaRPr lang="en-US"/>
        </a:p>
      </dgm:t>
    </dgm:pt>
    <dgm:pt modelId="{F77FE855-6BEE-4D1E-9FCC-D5F885C7BBA7}" type="sibTrans" cxnId="{176CE2D1-B9F5-4AE5-A61D-6371F696231B}">
      <dgm:prSet/>
      <dgm:spPr/>
      <dgm:t>
        <a:bodyPr/>
        <a:lstStyle/>
        <a:p>
          <a:endParaRPr lang="en-US">
            <a:solidFill>
              <a:schemeClr val="bg1"/>
            </a:solidFill>
          </a:endParaRPr>
        </a:p>
      </dgm:t>
    </dgm:pt>
    <dgm:pt modelId="{52F3D765-C901-4236-9731-B11FDC9751CD}">
      <dgm:prSet phldrT="[Text]"/>
      <dgm:spPr/>
      <dgm:t>
        <a:bodyPr/>
        <a:lstStyle/>
        <a:p>
          <a:r>
            <a:rPr lang="en-US" i="1" smtClean="0"/>
            <a:t>Thực hiện theo hướng dẫn của Bộ TT&amp;TT đánh giá </a:t>
          </a:r>
          <a:br>
            <a:rPr lang="en-US" i="1" smtClean="0"/>
          </a:br>
          <a:r>
            <a:rPr lang="en-US" i="1" smtClean="0"/>
            <a:t>mức độ chuyển đổi số của doanh nghiệp</a:t>
          </a:r>
          <a:endParaRPr lang="en-US" dirty="0"/>
        </a:p>
      </dgm:t>
    </dgm:pt>
    <dgm:pt modelId="{81B6C1C3-3C5B-461C-AEF2-0647A1890783}" type="parTrans" cxnId="{49AC1AF9-8291-4910-840B-A9A0DBD10699}">
      <dgm:prSet/>
      <dgm:spPr/>
      <dgm:t>
        <a:bodyPr/>
        <a:lstStyle/>
        <a:p>
          <a:endParaRPr lang="en-US"/>
        </a:p>
      </dgm:t>
    </dgm:pt>
    <dgm:pt modelId="{4ACE6C51-1914-452D-B8E1-95A6CB16EBA5}" type="sibTrans" cxnId="{49AC1AF9-8291-4910-840B-A9A0DBD10699}">
      <dgm:prSet/>
      <dgm:spPr/>
      <dgm:t>
        <a:bodyPr/>
        <a:lstStyle/>
        <a:p>
          <a:endParaRPr lang="en-US"/>
        </a:p>
      </dgm:t>
    </dgm:pt>
    <dgm:pt modelId="{3378988F-8E27-40DE-9DEA-E8ACBB8A05A1}">
      <dgm:prSet phldrT="[Text]"/>
      <dgm:spPr/>
      <dgm:t>
        <a:bodyPr/>
        <a:lstStyle/>
        <a:p>
          <a:r>
            <a:rPr lang="en-US" i="1" smtClean="0"/>
            <a:t>Triển khai điều tra, thống kê, phân loại doanh nghiệp</a:t>
          </a:r>
          <a:endParaRPr lang="en-US" dirty="0"/>
        </a:p>
      </dgm:t>
    </dgm:pt>
    <dgm:pt modelId="{29FAFDE4-2C81-454A-B92B-7E05C4F95459}" type="parTrans" cxnId="{B136577F-FA24-4D9B-B4FF-61E95455467B}">
      <dgm:prSet/>
      <dgm:spPr/>
      <dgm:t>
        <a:bodyPr/>
        <a:lstStyle/>
        <a:p>
          <a:endParaRPr lang="en-US"/>
        </a:p>
      </dgm:t>
    </dgm:pt>
    <dgm:pt modelId="{78F77F8F-9AD3-4238-8D18-C344D37A659A}" type="sibTrans" cxnId="{B136577F-FA24-4D9B-B4FF-61E95455467B}">
      <dgm:prSet/>
      <dgm:spPr/>
      <dgm:t>
        <a:bodyPr/>
        <a:lstStyle/>
        <a:p>
          <a:endParaRPr lang="en-US"/>
        </a:p>
      </dgm:t>
    </dgm:pt>
    <dgm:pt modelId="{AD3854BD-B8EA-401E-B472-78B4D97348FC}">
      <dgm:prSet/>
      <dgm:spPr/>
      <dgm:t>
        <a:bodyPr/>
        <a:lstStyle/>
        <a:p>
          <a:r>
            <a:rPr lang="en-US" i="1" smtClean="0"/>
            <a:t>Cử cán bộ có năng lực tham gia mạng lưới chuyên gia tư vấn về chuyển đổi số, kinh tế số của Bộ TT&amp;TT</a:t>
          </a:r>
          <a:endParaRPr lang="en-US" dirty="0"/>
        </a:p>
      </dgm:t>
    </dgm:pt>
    <dgm:pt modelId="{BCAB5829-E800-473F-9781-30F4A85A5182}" type="parTrans" cxnId="{014E672D-1F1D-4F5C-9D09-11CEB156C6B3}">
      <dgm:prSet/>
      <dgm:spPr/>
      <dgm:t>
        <a:bodyPr/>
        <a:lstStyle/>
        <a:p>
          <a:endParaRPr lang="en-US"/>
        </a:p>
      </dgm:t>
    </dgm:pt>
    <dgm:pt modelId="{B5BA9943-69DA-4A1E-9C69-D543AAE42AA3}" type="sibTrans" cxnId="{014E672D-1F1D-4F5C-9D09-11CEB156C6B3}">
      <dgm:prSet/>
      <dgm:spPr/>
      <dgm:t>
        <a:bodyPr/>
        <a:lstStyle/>
        <a:p>
          <a:endParaRPr lang="en-US"/>
        </a:p>
      </dgm:t>
    </dgm:pt>
    <dgm:pt modelId="{19487E2F-0E02-4EA9-BC8F-F2BDD68E51AD}" type="pres">
      <dgm:prSet presAssocID="{1CEBBDBC-FEF5-4B67-A839-9EA9B93CFF11}" presName="Name0" presStyleCnt="0">
        <dgm:presLayoutVars>
          <dgm:chMax val="7"/>
          <dgm:chPref val="7"/>
          <dgm:dir/>
        </dgm:presLayoutVars>
      </dgm:prSet>
      <dgm:spPr/>
      <dgm:t>
        <a:bodyPr/>
        <a:lstStyle/>
        <a:p>
          <a:endParaRPr lang="en-US"/>
        </a:p>
      </dgm:t>
    </dgm:pt>
    <dgm:pt modelId="{B8213FD9-7A29-41B9-9B48-6516FAB5812F}" type="pres">
      <dgm:prSet presAssocID="{1CEBBDBC-FEF5-4B67-A839-9EA9B93CFF11}" presName="Name1" presStyleCnt="0"/>
      <dgm:spPr/>
      <dgm:t>
        <a:bodyPr/>
        <a:lstStyle/>
        <a:p>
          <a:endParaRPr lang="en-US"/>
        </a:p>
      </dgm:t>
    </dgm:pt>
    <dgm:pt modelId="{A7DAFF16-9B85-4005-BD24-7D766A89CD4C}" type="pres">
      <dgm:prSet presAssocID="{1CEBBDBC-FEF5-4B67-A839-9EA9B93CFF11}" presName="cycle" presStyleCnt="0"/>
      <dgm:spPr/>
      <dgm:t>
        <a:bodyPr/>
        <a:lstStyle/>
        <a:p>
          <a:endParaRPr lang="en-US"/>
        </a:p>
      </dgm:t>
    </dgm:pt>
    <dgm:pt modelId="{29D04E82-7244-47C8-A4A7-39E77DE99611}" type="pres">
      <dgm:prSet presAssocID="{1CEBBDBC-FEF5-4B67-A839-9EA9B93CFF11}" presName="srcNode" presStyleLbl="node1" presStyleIdx="0" presStyleCnt="4"/>
      <dgm:spPr/>
      <dgm:t>
        <a:bodyPr/>
        <a:lstStyle/>
        <a:p>
          <a:endParaRPr lang="en-US"/>
        </a:p>
      </dgm:t>
    </dgm:pt>
    <dgm:pt modelId="{BCFCE276-8C8F-4B42-B746-1A38F069CBA9}" type="pres">
      <dgm:prSet presAssocID="{1CEBBDBC-FEF5-4B67-A839-9EA9B93CFF11}" presName="conn" presStyleLbl="parChTrans1D2" presStyleIdx="0" presStyleCnt="1"/>
      <dgm:spPr/>
      <dgm:t>
        <a:bodyPr/>
        <a:lstStyle/>
        <a:p>
          <a:endParaRPr lang="en-US"/>
        </a:p>
      </dgm:t>
    </dgm:pt>
    <dgm:pt modelId="{15835228-D0C5-44F4-9305-A7CDEDFBECB6}" type="pres">
      <dgm:prSet presAssocID="{1CEBBDBC-FEF5-4B67-A839-9EA9B93CFF11}" presName="extraNode" presStyleLbl="node1" presStyleIdx="0" presStyleCnt="4"/>
      <dgm:spPr/>
      <dgm:t>
        <a:bodyPr/>
        <a:lstStyle/>
        <a:p>
          <a:endParaRPr lang="en-US"/>
        </a:p>
      </dgm:t>
    </dgm:pt>
    <dgm:pt modelId="{2BA8D99B-1274-4A92-A418-0F074F7B44D9}" type="pres">
      <dgm:prSet presAssocID="{1CEBBDBC-FEF5-4B67-A839-9EA9B93CFF11}" presName="dstNode" presStyleLbl="node1" presStyleIdx="0" presStyleCnt="4"/>
      <dgm:spPr/>
      <dgm:t>
        <a:bodyPr/>
        <a:lstStyle/>
        <a:p>
          <a:endParaRPr lang="en-US"/>
        </a:p>
      </dgm:t>
    </dgm:pt>
    <dgm:pt modelId="{97B45479-CE58-41AB-ABDB-1FB15DEDDFAD}" type="pres">
      <dgm:prSet presAssocID="{4E42F934-AC7D-45DE-881E-AF16B5122A2D}" presName="text_1" presStyleLbl="node1" presStyleIdx="0" presStyleCnt="4">
        <dgm:presLayoutVars>
          <dgm:bulletEnabled val="1"/>
        </dgm:presLayoutVars>
      </dgm:prSet>
      <dgm:spPr/>
      <dgm:t>
        <a:bodyPr/>
        <a:lstStyle/>
        <a:p>
          <a:endParaRPr lang="en-US"/>
        </a:p>
      </dgm:t>
    </dgm:pt>
    <dgm:pt modelId="{E64CEA50-C6A7-4C52-82CC-CEE594C8B796}" type="pres">
      <dgm:prSet presAssocID="{4E42F934-AC7D-45DE-881E-AF16B5122A2D}" presName="accent_1" presStyleCnt="0"/>
      <dgm:spPr/>
      <dgm:t>
        <a:bodyPr/>
        <a:lstStyle/>
        <a:p>
          <a:endParaRPr lang="en-US"/>
        </a:p>
      </dgm:t>
    </dgm:pt>
    <dgm:pt modelId="{B238E3A4-C2D8-4EED-8FF9-68234B178357}" type="pres">
      <dgm:prSet presAssocID="{4E42F934-AC7D-45DE-881E-AF16B5122A2D}" presName="accentRepeatNode" presStyleLbl="solidFgAcc1" presStyleIdx="0" presStyleCnt="4"/>
      <dgm:spPr/>
      <dgm:t>
        <a:bodyPr/>
        <a:lstStyle/>
        <a:p>
          <a:endParaRPr lang="en-US"/>
        </a:p>
      </dgm:t>
    </dgm:pt>
    <dgm:pt modelId="{423593B5-4D69-41E2-A961-754BC15584AF}" type="pres">
      <dgm:prSet presAssocID="{52F3D765-C901-4236-9731-B11FDC9751CD}" presName="text_2" presStyleLbl="node1" presStyleIdx="1" presStyleCnt="4">
        <dgm:presLayoutVars>
          <dgm:bulletEnabled val="1"/>
        </dgm:presLayoutVars>
      </dgm:prSet>
      <dgm:spPr/>
      <dgm:t>
        <a:bodyPr/>
        <a:lstStyle/>
        <a:p>
          <a:endParaRPr lang="en-US"/>
        </a:p>
      </dgm:t>
    </dgm:pt>
    <dgm:pt modelId="{7A3BE38A-8EEC-4B04-B291-C997133CC499}" type="pres">
      <dgm:prSet presAssocID="{52F3D765-C901-4236-9731-B11FDC9751CD}" presName="accent_2" presStyleCnt="0"/>
      <dgm:spPr/>
      <dgm:t>
        <a:bodyPr/>
        <a:lstStyle/>
        <a:p>
          <a:endParaRPr lang="en-US"/>
        </a:p>
      </dgm:t>
    </dgm:pt>
    <dgm:pt modelId="{7F754B22-099E-4B63-AA12-B66012B7E9CA}" type="pres">
      <dgm:prSet presAssocID="{52F3D765-C901-4236-9731-B11FDC9751CD}" presName="accentRepeatNode" presStyleLbl="solidFgAcc1" presStyleIdx="1" presStyleCnt="4"/>
      <dgm:spPr/>
      <dgm:t>
        <a:bodyPr/>
        <a:lstStyle/>
        <a:p>
          <a:endParaRPr lang="en-US"/>
        </a:p>
      </dgm:t>
    </dgm:pt>
    <dgm:pt modelId="{92DD7B89-75DB-4A77-8023-912E615ADD0B}" type="pres">
      <dgm:prSet presAssocID="{3378988F-8E27-40DE-9DEA-E8ACBB8A05A1}" presName="text_3" presStyleLbl="node1" presStyleIdx="2" presStyleCnt="4">
        <dgm:presLayoutVars>
          <dgm:bulletEnabled val="1"/>
        </dgm:presLayoutVars>
      </dgm:prSet>
      <dgm:spPr/>
      <dgm:t>
        <a:bodyPr/>
        <a:lstStyle/>
        <a:p>
          <a:endParaRPr lang="en-US"/>
        </a:p>
      </dgm:t>
    </dgm:pt>
    <dgm:pt modelId="{C3822D37-6EDF-4785-9996-CBEB3F7BFC40}" type="pres">
      <dgm:prSet presAssocID="{3378988F-8E27-40DE-9DEA-E8ACBB8A05A1}" presName="accent_3" presStyleCnt="0"/>
      <dgm:spPr/>
      <dgm:t>
        <a:bodyPr/>
        <a:lstStyle/>
        <a:p>
          <a:endParaRPr lang="en-US"/>
        </a:p>
      </dgm:t>
    </dgm:pt>
    <dgm:pt modelId="{D1E04401-A363-40E3-8929-EA1808AAB7B9}" type="pres">
      <dgm:prSet presAssocID="{3378988F-8E27-40DE-9DEA-E8ACBB8A05A1}" presName="accentRepeatNode" presStyleLbl="solidFgAcc1" presStyleIdx="2" presStyleCnt="4"/>
      <dgm:spPr/>
      <dgm:t>
        <a:bodyPr/>
        <a:lstStyle/>
        <a:p>
          <a:endParaRPr lang="en-US"/>
        </a:p>
      </dgm:t>
    </dgm:pt>
    <dgm:pt modelId="{8B503BC6-74E7-4E9D-B817-E4AF1E3A6E0A}" type="pres">
      <dgm:prSet presAssocID="{AD3854BD-B8EA-401E-B472-78B4D97348FC}" presName="text_4" presStyleLbl="node1" presStyleIdx="3" presStyleCnt="4">
        <dgm:presLayoutVars>
          <dgm:bulletEnabled val="1"/>
        </dgm:presLayoutVars>
      </dgm:prSet>
      <dgm:spPr/>
      <dgm:t>
        <a:bodyPr/>
        <a:lstStyle/>
        <a:p>
          <a:endParaRPr lang="en-US"/>
        </a:p>
      </dgm:t>
    </dgm:pt>
    <dgm:pt modelId="{2C6E210B-0DA5-4E42-B9A6-47207B09E83F}" type="pres">
      <dgm:prSet presAssocID="{AD3854BD-B8EA-401E-B472-78B4D97348FC}" presName="accent_4" presStyleCnt="0"/>
      <dgm:spPr/>
      <dgm:t>
        <a:bodyPr/>
        <a:lstStyle/>
        <a:p>
          <a:endParaRPr lang="en-US"/>
        </a:p>
      </dgm:t>
    </dgm:pt>
    <dgm:pt modelId="{13C47CEC-FE93-4B02-B8A6-42F848A9C7A3}" type="pres">
      <dgm:prSet presAssocID="{AD3854BD-B8EA-401E-B472-78B4D97348FC}" presName="accentRepeatNode" presStyleLbl="solidFgAcc1" presStyleIdx="3" presStyleCnt="4"/>
      <dgm:spPr/>
      <dgm:t>
        <a:bodyPr/>
        <a:lstStyle/>
        <a:p>
          <a:endParaRPr lang="en-US"/>
        </a:p>
      </dgm:t>
    </dgm:pt>
  </dgm:ptLst>
  <dgm:cxnLst>
    <dgm:cxn modelId="{B136577F-FA24-4D9B-B4FF-61E95455467B}" srcId="{1CEBBDBC-FEF5-4B67-A839-9EA9B93CFF11}" destId="{3378988F-8E27-40DE-9DEA-E8ACBB8A05A1}" srcOrd="2" destOrd="0" parTransId="{29FAFDE4-2C81-454A-B92B-7E05C4F95459}" sibTransId="{78F77F8F-9AD3-4238-8D18-C344D37A659A}"/>
    <dgm:cxn modelId="{49AC1AF9-8291-4910-840B-A9A0DBD10699}" srcId="{1CEBBDBC-FEF5-4B67-A839-9EA9B93CFF11}" destId="{52F3D765-C901-4236-9731-B11FDC9751CD}" srcOrd="1" destOrd="0" parTransId="{81B6C1C3-3C5B-461C-AEF2-0647A1890783}" sibTransId="{4ACE6C51-1914-452D-B8E1-95A6CB16EBA5}"/>
    <dgm:cxn modelId="{4D86BD1D-1BE3-4B88-925F-C58841139EF6}" type="presOf" srcId="{F77FE855-6BEE-4D1E-9FCC-D5F885C7BBA7}" destId="{BCFCE276-8C8F-4B42-B746-1A38F069CBA9}" srcOrd="0" destOrd="0" presId="urn:microsoft.com/office/officeart/2008/layout/VerticalCurvedList"/>
    <dgm:cxn modelId="{176CE2D1-B9F5-4AE5-A61D-6371F696231B}" srcId="{1CEBBDBC-FEF5-4B67-A839-9EA9B93CFF11}" destId="{4E42F934-AC7D-45DE-881E-AF16B5122A2D}" srcOrd="0" destOrd="0" parTransId="{55B7A7FD-1903-4C82-A46B-2FF56E223A69}" sibTransId="{F77FE855-6BEE-4D1E-9FCC-D5F885C7BBA7}"/>
    <dgm:cxn modelId="{9CA4E61E-2674-44A8-A666-0DFACAD70CB1}" type="presOf" srcId="{1CEBBDBC-FEF5-4B67-A839-9EA9B93CFF11}" destId="{19487E2F-0E02-4EA9-BC8F-F2BDD68E51AD}" srcOrd="0" destOrd="0" presId="urn:microsoft.com/office/officeart/2008/layout/VerticalCurvedList"/>
    <dgm:cxn modelId="{4E7949D2-DA03-43D4-9EFA-E79F022417EB}" type="presOf" srcId="{4E42F934-AC7D-45DE-881E-AF16B5122A2D}" destId="{97B45479-CE58-41AB-ABDB-1FB15DEDDFAD}" srcOrd="0" destOrd="0" presId="urn:microsoft.com/office/officeart/2008/layout/VerticalCurvedList"/>
    <dgm:cxn modelId="{014E672D-1F1D-4F5C-9D09-11CEB156C6B3}" srcId="{1CEBBDBC-FEF5-4B67-A839-9EA9B93CFF11}" destId="{AD3854BD-B8EA-401E-B472-78B4D97348FC}" srcOrd="3" destOrd="0" parTransId="{BCAB5829-E800-473F-9781-30F4A85A5182}" sibTransId="{B5BA9943-69DA-4A1E-9C69-D543AAE42AA3}"/>
    <dgm:cxn modelId="{7691D147-0CB6-4FE4-85EF-63B035F9783D}" type="presOf" srcId="{AD3854BD-B8EA-401E-B472-78B4D97348FC}" destId="{8B503BC6-74E7-4E9D-B817-E4AF1E3A6E0A}" srcOrd="0" destOrd="0" presId="urn:microsoft.com/office/officeart/2008/layout/VerticalCurvedList"/>
    <dgm:cxn modelId="{38969CB6-1EFD-4BFF-9860-81F1F6901B24}" type="presOf" srcId="{52F3D765-C901-4236-9731-B11FDC9751CD}" destId="{423593B5-4D69-41E2-A961-754BC15584AF}" srcOrd="0" destOrd="0" presId="urn:microsoft.com/office/officeart/2008/layout/VerticalCurvedList"/>
    <dgm:cxn modelId="{DF97F295-B54E-4015-805A-C71D1E6AF0D0}" type="presOf" srcId="{3378988F-8E27-40DE-9DEA-E8ACBB8A05A1}" destId="{92DD7B89-75DB-4A77-8023-912E615ADD0B}" srcOrd="0" destOrd="0" presId="urn:microsoft.com/office/officeart/2008/layout/VerticalCurvedList"/>
    <dgm:cxn modelId="{DC34EF39-CF24-4926-A77E-059B4AFD4AEA}" type="presParOf" srcId="{19487E2F-0E02-4EA9-BC8F-F2BDD68E51AD}" destId="{B8213FD9-7A29-41B9-9B48-6516FAB5812F}" srcOrd="0" destOrd="0" presId="urn:microsoft.com/office/officeart/2008/layout/VerticalCurvedList"/>
    <dgm:cxn modelId="{8C843C5E-2305-4C58-B2CA-45D212A0130B}" type="presParOf" srcId="{B8213FD9-7A29-41B9-9B48-6516FAB5812F}" destId="{A7DAFF16-9B85-4005-BD24-7D766A89CD4C}" srcOrd="0" destOrd="0" presId="urn:microsoft.com/office/officeart/2008/layout/VerticalCurvedList"/>
    <dgm:cxn modelId="{AE4637C1-39A2-4452-90B0-B95FAC3E8656}" type="presParOf" srcId="{A7DAFF16-9B85-4005-BD24-7D766A89CD4C}" destId="{29D04E82-7244-47C8-A4A7-39E77DE99611}" srcOrd="0" destOrd="0" presId="urn:microsoft.com/office/officeart/2008/layout/VerticalCurvedList"/>
    <dgm:cxn modelId="{D0B50C11-52F5-45A4-8EEB-8481EAF8FDB2}" type="presParOf" srcId="{A7DAFF16-9B85-4005-BD24-7D766A89CD4C}" destId="{BCFCE276-8C8F-4B42-B746-1A38F069CBA9}" srcOrd="1" destOrd="0" presId="urn:microsoft.com/office/officeart/2008/layout/VerticalCurvedList"/>
    <dgm:cxn modelId="{7DC13AB8-B23C-404A-BD77-B0E1291692E1}" type="presParOf" srcId="{A7DAFF16-9B85-4005-BD24-7D766A89CD4C}" destId="{15835228-D0C5-44F4-9305-A7CDEDFBECB6}" srcOrd="2" destOrd="0" presId="urn:microsoft.com/office/officeart/2008/layout/VerticalCurvedList"/>
    <dgm:cxn modelId="{437B6BD1-3F46-4418-8CC2-533BA46C873A}" type="presParOf" srcId="{A7DAFF16-9B85-4005-BD24-7D766A89CD4C}" destId="{2BA8D99B-1274-4A92-A418-0F074F7B44D9}" srcOrd="3" destOrd="0" presId="urn:microsoft.com/office/officeart/2008/layout/VerticalCurvedList"/>
    <dgm:cxn modelId="{12BC112A-3D80-42DC-AB45-5D0BE13BA777}" type="presParOf" srcId="{B8213FD9-7A29-41B9-9B48-6516FAB5812F}" destId="{97B45479-CE58-41AB-ABDB-1FB15DEDDFAD}" srcOrd="1" destOrd="0" presId="urn:microsoft.com/office/officeart/2008/layout/VerticalCurvedList"/>
    <dgm:cxn modelId="{50A9983C-8DDA-48C2-B2DF-9CAA94BE754E}" type="presParOf" srcId="{B8213FD9-7A29-41B9-9B48-6516FAB5812F}" destId="{E64CEA50-C6A7-4C52-82CC-CEE594C8B796}" srcOrd="2" destOrd="0" presId="urn:microsoft.com/office/officeart/2008/layout/VerticalCurvedList"/>
    <dgm:cxn modelId="{002AAD46-D7F8-4C2A-B9BB-0B8EDF358FD4}" type="presParOf" srcId="{E64CEA50-C6A7-4C52-82CC-CEE594C8B796}" destId="{B238E3A4-C2D8-4EED-8FF9-68234B178357}" srcOrd="0" destOrd="0" presId="urn:microsoft.com/office/officeart/2008/layout/VerticalCurvedList"/>
    <dgm:cxn modelId="{66EF74EF-805A-4CBB-92FA-31B4CBE6E027}" type="presParOf" srcId="{B8213FD9-7A29-41B9-9B48-6516FAB5812F}" destId="{423593B5-4D69-41E2-A961-754BC15584AF}" srcOrd="3" destOrd="0" presId="urn:microsoft.com/office/officeart/2008/layout/VerticalCurvedList"/>
    <dgm:cxn modelId="{E7EC99A4-BB77-47FD-9743-0ABD660CFB13}" type="presParOf" srcId="{B8213FD9-7A29-41B9-9B48-6516FAB5812F}" destId="{7A3BE38A-8EEC-4B04-B291-C997133CC499}" srcOrd="4" destOrd="0" presId="urn:microsoft.com/office/officeart/2008/layout/VerticalCurvedList"/>
    <dgm:cxn modelId="{87D5F26C-0B26-4C83-93ED-2EFBCCCBA082}" type="presParOf" srcId="{7A3BE38A-8EEC-4B04-B291-C997133CC499}" destId="{7F754B22-099E-4B63-AA12-B66012B7E9CA}" srcOrd="0" destOrd="0" presId="urn:microsoft.com/office/officeart/2008/layout/VerticalCurvedList"/>
    <dgm:cxn modelId="{0321BB06-AF74-445D-9117-57956E8AE835}" type="presParOf" srcId="{B8213FD9-7A29-41B9-9B48-6516FAB5812F}" destId="{92DD7B89-75DB-4A77-8023-912E615ADD0B}" srcOrd="5" destOrd="0" presId="urn:microsoft.com/office/officeart/2008/layout/VerticalCurvedList"/>
    <dgm:cxn modelId="{8699FD9C-D8C0-47F0-B1CC-9349D6BE22C3}" type="presParOf" srcId="{B8213FD9-7A29-41B9-9B48-6516FAB5812F}" destId="{C3822D37-6EDF-4785-9996-CBEB3F7BFC40}" srcOrd="6" destOrd="0" presId="urn:microsoft.com/office/officeart/2008/layout/VerticalCurvedList"/>
    <dgm:cxn modelId="{26521A8D-18FF-407A-9BB3-FD39104C0BB2}" type="presParOf" srcId="{C3822D37-6EDF-4785-9996-CBEB3F7BFC40}" destId="{D1E04401-A363-40E3-8929-EA1808AAB7B9}" srcOrd="0" destOrd="0" presId="urn:microsoft.com/office/officeart/2008/layout/VerticalCurvedList"/>
    <dgm:cxn modelId="{93A1FA68-1404-497A-916C-608BBCE6AF7A}" type="presParOf" srcId="{B8213FD9-7A29-41B9-9B48-6516FAB5812F}" destId="{8B503BC6-74E7-4E9D-B817-E4AF1E3A6E0A}" srcOrd="7" destOrd="0" presId="urn:microsoft.com/office/officeart/2008/layout/VerticalCurvedList"/>
    <dgm:cxn modelId="{514F1B62-CDC5-4AB1-9C46-F7F3E8C779FF}" type="presParOf" srcId="{B8213FD9-7A29-41B9-9B48-6516FAB5812F}" destId="{2C6E210B-0DA5-4E42-B9A6-47207B09E83F}" srcOrd="8" destOrd="0" presId="urn:microsoft.com/office/officeart/2008/layout/VerticalCurvedList"/>
    <dgm:cxn modelId="{4A405FE9-CC25-4D96-A335-276636570F20}" type="presParOf" srcId="{2C6E210B-0DA5-4E42-B9A6-47207B09E83F}" destId="{13C47CEC-FE93-4B02-B8A6-42F848A9C7A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C0C4013-51B3-4B16-A242-D170D4705069}" type="doc">
      <dgm:prSet loTypeId="urn:microsoft.com/office/officeart/2005/8/layout/hProcess9" loCatId="process" qsTypeId="urn:microsoft.com/office/officeart/2005/8/quickstyle/simple1" qsCatId="simple" csTypeId="urn:microsoft.com/office/officeart/2005/8/colors/colorful2" csCatId="colorful" phldr="1"/>
      <dgm:spPr/>
    </dgm:pt>
    <dgm:pt modelId="{0567CFAC-A136-4383-8E2B-5BE2F3AEDCE8}">
      <dgm:prSet phldrT="[Text]"/>
      <dgm:spPr/>
      <dgm:t>
        <a:bodyPr/>
        <a:lstStyle/>
        <a:p>
          <a:r>
            <a:rPr lang="en-US" dirty="0" err="1" smtClean="0"/>
            <a:t>Cẩm</a:t>
          </a:r>
          <a:r>
            <a:rPr lang="en-US" dirty="0" smtClean="0"/>
            <a:t> </a:t>
          </a:r>
          <a:r>
            <a:rPr lang="en-US" dirty="0" err="1" smtClean="0"/>
            <a:t>nang</a:t>
          </a:r>
          <a:r>
            <a:rPr lang="en-US" dirty="0" smtClean="0"/>
            <a:t> </a:t>
          </a:r>
          <a:r>
            <a:rPr lang="en-US" dirty="0" err="1" smtClean="0"/>
            <a:t>chuyển</a:t>
          </a:r>
          <a:r>
            <a:rPr lang="en-US" dirty="0" smtClean="0"/>
            <a:t> </a:t>
          </a:r>
          <a:r>
            <a:rPr lang="en-US" dirty="0" err="1" smtClean="0"/>
            <a:t>đổi</a:t>
          </a:r>
          <a:r>
            <a:rPr lang="en-US" dirty="0" smtClean="0"/>
            <a:t> </a:t>
          </a:r>
          <a:r>
            <a:rPr lang="en-US" dirty="0" err="1" smtClean="0"/>
            <a:t>số</a:t>
          </a:r>
          <a:r>
            <a:rPr lang="en-US" dirty="0" smtClean="0"/>
            <a:t> </a:t>
          </a:r>
          <a:endParaRPr lang="en-US" dirty="0"/>
        </a:p>
      </dgm:t>
    </dgm:pt>
    <dgm:pt modelId="{84AC3185-3E1D-42B5-B19F-CC310ED8C2D8}" type="parTrans" cxnId="{43E2EA99-B0D8-43A1-A1D7-CF1B6A8EEEB7}">
      <dgm:prSet/>
      <dgm:spPr/>
      <dgm:t>
        <a:bodyPr/>
        <a:lstStyle/>
        <a:p>
          <a:endParaRPr lang="en-US"/>
        </a:p>
      </dgm:t>
    </dgm:pt>
    <dgm:pt modelId="{C5290A69-E97B-4F69-90CA-84BF86B50018}" type="sibTrans" cxnId="{43E2EA99-B0D8-43A1-A1D7-CF1B6A8EEEB7}">
      <dgm:prSet/>
      <dgm:spPr/>
      <dgm:t>
        <a:bodyPr/>
        <a:lstStyle/>
        <a:p>
          <a:endParaRPr lang="en-US"/>
        </a:p>
      </dgm:t>
    </dgm:pt>
    <dgm:pt modelId="{909E82F0-27AB-4C69-AB3E-B90EC44F8644}">
      <dgm:prSet phldrT="[Text]"/>
      <dgm:spPr/>
      <dgm:t>
        <a:bodyPr/>
        <a:lstStyle/>
        <a:p>
          <a:r>
            <a:rPr lang="en-US" smtClean="0"/>
            <a:t>Đo lường</a:t>
          </a:r>
          <a:br>
            <a:rPr lang="en-US" smtClean="0"/>
          </a:br>
          <a:r>
            <a:rPr lang="en-US" smtClean="0"/>
            <a:t>và </a:t>
          </a:r>
          <a:r>
            <a:rPr lang="en-US" dirty="0" err="1" smtClean="0"/>
            <a:t>công</a:t>
          </a:r>
          <a:r>
            <a:rPr lang="en-US" dirty="0" smtClean="0"/>
            <a:t> </a:t>
          </a:r>
          <a:r>
            <a:rPr lang="en-US" dirty="0" err="1" smtClean="0"/>
            <a:t>bố</a:t>
          </a:r>
          <a:r>
            <a:rPr lang="en-US" dirty="0" smtClean="0"/>
            <a:t>       </a:t>
          </a:r>
          <a:r>
            <a:rPr lang="en-US" dirty="0" err="1" smtClean="0"/>
            <a:t>xếp</a:t>
          </a:r>
          <a:r>
            <a:rPr lang="en-US" dirty="0" smtClean="0"/>
            <a:t> </a:t>
          </a:r>
          <a:r>
            <a:rPr lang="en-US" dirty="0" err="1" smtClean="0"/>
            <a:t>hạng</a:t>
          </a:r>
          <a:endParaRPr lang="en-US" dirty="0"/>
        </a:p>
      </dgm:t>
    </dgm:pt>
    <dgm:pt modelId="{9B2D0F2F-EECF-4E2C-96D8-E6A94292CF73}" type="parTrans" cxnId="{F452AC99-793D-4287-BB71-20B4D1511B97}">
      <dgm:prSet/>
      <dgm:spPr/>
      <dgm:t>
        <a:bodyPr/>
        <a:lstStyle/>
        <a:p>
          <a:endParaRPr lang="en-US"/>
        </a:p>
      </dgm:t>
    </dgm:pt>
    <dgm:pt modelId="{AE3F297E-2BF2-4CC4-B15C-C8D181B646C1}" type="sibTrans" cxnId="{F452AC99-793D-4287-BB71-20B4D1511B97}">
      <dgm:prSet/>
      <dgm:spPr/>
      <dgm:t>
        <a:bodyPr/>
        <a:lstStyle/>
        <a:p>
          <a:endParaRPr lang="en-US"/>
        </a:p>
      </dgm:t>
    </dgm:pt>
    <dgm:pt modelId="{8C4F5126-7D41-4124-AD3D-1DBA833AE72E}">
      <dgm:prSet phldrT="[Text]"/>
      <dgm:spPr/>
      <dgm:t>
        <a:bodyPr/>
        <a:lstStyle/>
        <a:p>
          <a:r>
            <a:rPr lang="en-US" smtClean="0"/>
            <a:t>Đo </a:t>
          </a:r>
          <a:r>
            <a:rPr lang="en-US" err="1" smtClean="0"/>
            <a:t>lường</a:t>
          </a:r>
          <a:r>
            <a:rPr lang="en-US" smtClean="0"/>
            <a:t> </a:t>
          </a:r>
          <a:br>
            <a:rPr lang="en-US" smtClean="0"/>
          </a:br>
          <a:r>
            <a:rPr lang="en-US" smtClean="0"/>
            <a:t>thí </a:t>
          </a:r>
          <a:r>
            <a:rPr lang="en-US" dirty="0" err="1" smtClean="0"/>
            <a:t>điểm</a:t>
          </a:r>
          <a:r>
            <a:rPr lang="en-US" dirty="0" smtClean="0"/>
            <a:t> </a:t>
          </a:r>
          <a:r>
            <a:rPr lang="en-US" dirty="0" err="1" smtClean="0"/>
            <a:t>kinh</a:t>
          </a:r>
          <a:r>
            <a:rPr lang="en-US" dirty="0" smtClean="0"/>
            <a:t> </a:t>
          </a:r>
          <a:r>
            <a:rPr lang="en-US" dirty="0" err="1" smtClean="0"/>
            <a:t>tế</a:t>
          </a:r>
          <a:r>
            <a:rPr lang="en-US" dirty="0" smtClean="0"/>
            <a:t> </a:t>
          </a:r>
          <a:r>
            <a:rPr lang="en-US" dirty="0" err="1" smtClean="0"/>
            <a:t>số</a:t>
          </a:r>
          <a:r>
            <a:rPr lang="en-US" dirty="0" smtClean="0"/>
            <a:t> </a:t>
          </a:r>
          <a:r>
            <a:rPr lang="en-US" dirty="0" err="1" smtClean="0"/>
            <a:t>và</a:t>
          </a:r>
          <a:r>
            <a:rPr lang="en-US" dirty="0" smtClean="0"/>
            <a:t> </a:t>
          </a:r>
          <a:r>
            <a:rPr lang="en-US" dirty="0" err="1" smtClean="0"/>
            <a:t>xã</a:t>
          </a:r>
          <a:r>
            <a:rPr lang="en-US" dirty="0" smtClean="0"/>
            <a:t> </a:t>
          </a:r>
          <a:r>
            <a:rPr lang="en-US" err="1" smtClean="0"/>
            <a:t>hội</a:t>
          </a:r>
          <a:r>
            <a:rPr lang="en-US" smtClean="0"/>
            <a:t> số</a:t>
          </a:r>
          <a:endParaRPr lang="en-US" dirty="0"/>
        </a:p>
      </dgm:t>
    </dgm:pt>
    <dgm:pt modelId="{B583AA1A-8A0A-4488-AD17-9292297EE21B}" type="parTrans" cxnId="{BD24C5FB-1064-4472-A251-E428F321A0F5}">
      <dgm:prSet/>
      <dgm:spPr/>
      <dgm:t>
        <a:bodyPr/>
        <a:lstStyle/>
        <a:p>
          <a:endParaRPr lang="en-US"/>
        </a:p>
      </dgm:t>
    </dgm:pt>
    <dgm:pt modelId="{9727D2E4-CD95-4C91-A61A-0910CE4E8DBF}" type="sibTrans" cxnId="{BD24C5FB-1064-4472-A251-E428F321A0F5}">
      <dgm:prSet/>
      <dgm:spPr/>
      <dgm:t>
        <a:bodyPr/>
        <a:lstStyle/>
        <a:p>
          <a:endParaRPr lang="en-US"/>
        </a:p>
      </dgm:t>
    </dgm:pt>
    <dgm:pt modelId="{B22E332F-2622-468B-B597-CFF6DC3CEFF1}">
      <dgm:prSet phldrT="[Text]"/>
      <dgm:spPr/>
      <dgm:t>
        <a:bodyPr/>
        <a:lstStyle/>
        <a:p>
          <a:r>
            <a:rPr lang="en-US" dirty="0" err="1" smtClean="0"/>
            <a:t>Các</a:t>
          </a:r>
          <a:r>
            <a:rPr lang="en-US" dirty="0" smtClean="0"/>
            <a:t> </a:t>
          </a:r>
          <a:r>
            <a:rPr lang="en-US" dirty="0" err="1" smtClean="0"/>
            <a:t>bộ</a:t>
          </a:r>
          <a:r>
            <a:rPr lang="en-US" dirty="0" smtClean="0"/>
            <a:t> </a:t>
          </a:r>
          <a:r>
            <a:rPr lang="en-US" dirty="0" err="1" smtClean="0"/>
            <a:t>chỉ</a:t>
          </a:r>
          <a:r>
            <a:rPr lang="en-US" dirty="0" smtClean="0"/>
            <a:t> </a:t>
          </a:r>
          <a:r>
            <a:rPr lang="en-US" dirty="0" err="1" smtClean="0"/>
            <a:t>số</a:t>
          </a:r>
          <a:r>
            <a:rPr lang="en-US" dirty="0" smtClean="0"/>
            <a:t> </a:t>
          </a:r>
          <a:r>
            <a:rPr lang="en-US" dirty="0" err="1" smtClean="0"/>
            <a:t>đo</a:t>
          </a:r>
          <a:r>
            <a:rPr lang="en-US" dirty="0" smtClean="0"/>
            <a:t> </a:t>
          </a:r>
          <a:r>
            <a:rPr lang="en-US" dirty="0" err="1" smtClean="0"/>
            <a:t>lường</a:t>
          </a:r>
          <a:endParaRPr lang="en-US" dirty="0"/>
        </a:p>
      </dgm:t>
    </dgm:pt>
    <dgm:pt modelId="{85E4BED7-3211-44B1-8EB3-8F7F8CB4157F}" type="parTrans" cxnId="{C50965AB-058C-42AB-AAB4-82A977FE431B}">
      <dgm:prSet/>
      <dgm:spPr/>
      <dgm:t>
        <a:bodyPr/>
        <a:lstStyle/>
        <a:p>
          <a:endParaRPr lang="en-US"/>
        </a:p>
      </dgm:t>
    </dgm:pt>
    <dgm:pt modelId="{4C60B714-3A8E-456B-8B79-4B78A9AB8422}" type="sibTrans" cxnId="{C50965AB-058C-42AB-AAB4-82A977FE431B}">
      <dgm:prSet/>
      <dgm:spPr/>
      <dgm:t>
        <a:bodyPr/>
        <a:lstStyle/>
        <a:p>
          <a:endParaRPr lang="en-US"/>
        </a:p>
      </dgm:t>
    </dgm:pt>
    <dgm:pt modelId="{FF26449A-583E-474D-BAA9-7D67B9D9172D}" type="pres">
      <dgm:prSet presAssocID="{4C0C4013-51B3-4B16-A242-D170D4705069}" presName="CompostProcess" presStyleCnt="0">
        <dgm:presLayoutVars>
          <dgm:dir/>
          <dgm:resizeHandles val="exact"/>
        </dgm:presLayoutVars>
      </dgm:prSet>
      <dgm:spPr/>
    </dgm:pt>
    <dgm:pt modelId="{3D84E77F-D7EE-429A-9B1A-07928D635F26}" type="pres">
      <dgm:prSet presAssocID="{4C0C4013-51B3-4B16-A242-D170D4705069}" presName="arrow" presStyleLbl="bgShp" presStyleIdx="0" presStyleCnt="1" custLinFactNeighborX="0" custLinFactNeighborY="25532"/>
      <dgm:spPr/>
    </dgm:pt>
    <dgm:pt modelId="{8CF4A947-FC10-4A9C-BA3C-AB94913FD718}" type="pres">
      <dgm:prSet presAssocID="{4C0C4013-51B3-4B16-A242-D170D4705069}" presName="linearProcess" presStyleCnt="0"/>
      <dgm:spPr/>
    </dgm:pt>
    <dgm:pt modelId="{FC941CA5-E9D5-40FA-A3F9-84806A07EB96}" type="pres">
      <dgm:prSet presAssocID="{0567CFAC-A136-4383-8E2B-5BE2F3AEDCE8}" presName="textNode" presStyleLbl="node1" presStyleIdx="0" presStyleCnt="4" custLinFactX="37545" custLinFactNeighborX="100000" custLinFactNeighborY="-77590">
        <dgm:presLayoutVars>
          <dgm:bulletEnabled val="1"/>
        </dgm:presLayoutVars>
      </dgm:prSet>
      <dgm:spPr/>
      <dgm:t>
        <a:bodyPr/>
        <a:lstStyle/>
        <a:p>
          <a:endParaRPr lang="en-US"/>
        </a:p>
      </dgm:t>
    </dgm:pt>
    <dgm:pt modelId="{31EDEB28-183A-4A00-A6A0-A4A6F480501E}" type="pres">
      <dgm:prSet presAssocID="{C5290A69-E97B-4F69-90CA-84BF86B50018}" presName="sibTrans" presStyleCnt="0"/>
      <dgm:spPr/>
    </dgm:pt>
    <dgm:pt modelId="{0D9E385D-1CC0-4914-888F-034D7B372FDD}" type="pres">
      <dgm:prSet presAssocID="{B22E332F-2622-468B-B597-CFF6DC3CEFF1}" presName="textNode" presStyleLbl="node1" presStyleIdx="1" presStyleCnt="4" custLinFactX="-87226" custLinFactNeighborX="-100000" custLinFactNeighborY="57027">
        <dgm:presLayoutVars>
          <dgm:bulletEnabled val="1"/>
        </dgm:presLayoutVars>
      </dgm:prSet>
      <dgm:spPr/>
      <dgm:t>
        <a:bodyPr/>
        <a:lstStyle/>
        <a:p>
          <a:endParaRPr lang="en-US"/>
        </a:p>
      </dgm:t>
    </dgm:pt>
    <dgm:pt modelId="{0094B789-B243-4537-94FF-B50342FC06B2}" type="pres">
      <dgm:prSet presAssocID="{4C60B714-3A8E-456B-8B79-4B78A9AB8422}" presName="sibTrans" presStyleCnt="0"/>
      <dgm:spPr/>
    </dgm:pt>
    <dgm:pt modelId="{92F023EB-A676-4351-A47F-177AC6584EA6}" type="pres">
      <dgm:prSet presAssocID="{909E82F0-27AB-4C69-AB3E-B90EC44F8644}" presName="textNode" presStyleLbl="node1" presStyleIdx="2" presStyleCnt="4" custLinFactX="-40580" custLinFactNeighborX="-100000">
        <dgm:presLayoutVars>
          <dgm:bulletEnabled val="1"/>
        </dgm:presLayoutVars>
      </dgm:prSet>
      <dgm:spPr/>
      <dgm:t>
        <a:bodyPr/>
        <a:lstStyle/>
        <a:p>
          <a:endParaRPr lang="en-US"/>
        </a:p>
      </dgm:t>
    </dgm:pt>
    <dgm:pt modelId="{D9C05ED3-0B73-414C-83CE-066A3F6DC3EE}" type="pres">
      <dgm:prSet presAssocID="{AE3F297E-2BF2-4CC4-B15C-C8D181B646C1}" presName="sibTrans" presStyleCnt="0"/>
      <dgm:spPr/>
    </dgm:pt>
    <dgm:pt modelId="{C2F2F9F2-8355-479C-82CF-2517217F99AB}" type="pres">
      <dgm:prSet presAssocID="{8C4F5126-7D41-4124-AD3D-1DBA833AE72E}" presName="textNode" presStyleLbl="node1" presStyleIdx="3" presStyleCnt="4" custLinFactX="-23298" custLinFactNeighborX="-100000" custLinFactNeighborY="-1293">
        <dgm:presLayoutVars>
          <dgm:bulletEnabled val="1"/>
        </dgm:presLayoutVars>
      </dgm:prSet>
      <dgm:spPr/>
      <dgm:t>
        <a:bodyPr/>
        <a:lstStyle/>
        <a:p>
          <a:endParaRPr lang="en-US"/>
        </a:p>
      </dgm:t>
    </dgm:pt>
  </dgm:ptLst>
  <dgm:cxnLst>
    <dgm:cxn modelId="{B71331F7-A549-4C9D-B3D8-4CFC7E26539E}" type="presOf" srcId="{4C0C4013-51B3-4B16-A242-D170D4705069}" destId="{FF26449A-583E-474D-BAA9-7D67B9D9172D}" srcOrd="0" destOrd="0" presId="urn:microsoft.com/office/officeart/2005/8/layout/hProcess9"/>
    <dgm:cxn modelId="{69827CBF-F440-4507-8C94-FA0DD490693C}" type="presOf" srcId="{909E82F0-27AB-4C69-AB3E-B90EC44F8644}" destId="{92F023EB-A676-4351-A47F-177AC6584EA6}" srcOrd="0" destOrd="0" presId="urn:microsoft.com/office/officeart/2005/8/layout/hProcess9"/>
    <dgm:cxn modelId="{43E2EA99-B0D8-43A1-A1D7-CF1B6A8EEEB7}" srcId="{4C0C4013-51B3-4B16-A242-D170D4705069}" destId="{0567CFAC-A136-4383-8E2B-5BE2F3AEDCE8}" srcOrd="0" destOrd="0" parTransId="{84AC3185-3E1D-42B5-B19F-CC310ED8C2D8}" sibTransId="{C5290A69-E97B-4F69-90CA-84BF86B50018}"/>
    <dgm:cxn modelId="{39B2E529-6667-4F12-95D2-05B1C0FAAE31}" type="presOf" srcId="{8C4F5126-7D41-4124-AD3D-1DBA833AE72E}" destId="{C2F2F9F2-8355-479C-82CF-2517217F99AB}" srcOrd="0" destOrd="0" presId="urn:microsoft.com/office/officeart/2005/8/layout/hProcess9"/>
    <dgm:cxn modelId="{39F594AE-3A03-40A3-8AC6-3E6A08E7F6E2}" type="presOf" srcId="{B22E332F-2622-468B-B597-CFF6DC3CEFF1}" destId="{0D9E385D-1CC0-4914-888F-034D7B372FDD}" srcOrd="0" destOrd="0" presId="urn:microsoft.com/office/officeart/2005/8/layout/hProcess9"/>
    <dgm:cxn modelId="{C50965AB-058C-42AB-AAB4-82A977FE431B}" srcId="{4C0C4013-51B3-4B16-A242-D170D4705069}" destId="{B22E332F-2622-468B-B597-CFF6DC3CEFF1}" srcOrd="1" destOrd="0" parTransId="{85E4BED7-3211-44B1-8EB3-8F7F8CB4157F}" sibTransId="{4C60B714-3A8E-456B-8B79-4B78A9AB8422}"/>
    <dgm:cxn modelId="{946F9066-AF9C-4A66-ABCE-EFA2A90B1B6A}" type="presOf" srcId="{0567CFAC-A136-4383-8E2B-5BE2F3AEDCE8}" destId="{FC941CA5-E9D5-40FA-A3F9-84806A07EB96}" srcOrd="0" destOrd="0" presId="urn:microsoft.com/office/officeart/2005/8/layout/hProcess9"/>
    <dgm:cxn modelId="{F452AC99-793D-4287-BB71-20B4D1511B97}" srcId="{4C0C4013-51B3-4B16-A242-D170D4705069}" destId="{909E82F0-27AB-4C69-AB3E-B90EC44F8644}" srcOrd="2" destOrd="0" parTransId="{9B2D0F2F-EECF-4E2C-96D8-E6A94292CF73}" sibTransId="{AE3F297E-2BF2-4CC4-B15C-C8D181B646C1}"/>
    <dgm:cxn modelId="{BD24C5FB-1064-4472-A251-E428F321A0F5}" srcId="{4C0C4013-51B3-4B16-A242-D170D4705069}" destId="{8C4F5126-7D41-4124-AD3D-1DBA833AE72E}" srcOrd="3" destOrd="0" parTransId="{B583AA1A-8A0A-4488-AD17-9292297EE21B}" sibTransId="{9727D2E4-CD95-4C91-A61A-0910CE4E8DBF}"/>
    <dgm:cxn modelId="{09655356-3BF8-4079-A392-423B51D7550C}" type="presParOf" srcId="{FF26449A-583E-474D-BAA9-7D67B9D9172D}" destId="{3D84E77F-D7EE-429A-9B1A-07928D635F26}" srcOrd="0" destOrd="0" presId="urn:microsoft.com/office/officeart/2005/8/layout/hProcess9"/>
    <dgm:cxn modelId="{B3AD564E-D83C-4996-A005-10D548B478CD}" type="presParOf" srcId="{FF26449A-583E-474D-BAA9-7D67B9D9172D}" destId="{8CF4A947-FC10-4A9C-BA3C-AB94913FD718}" srcOrd="1" destOrd="0" presId="urn:microsoft.com/office/officeart/2005/8/layout/hProcess9"/>
    <dgm:cxn modelId="{FFD5B252-9008-4563-BA77-C93D010A1068}" type="presParOf" srcId="{8CF4A947-FC10-4A9C-BA3C-AB94913FD718}" destId="{FC941CA5-E9D5-40FA-A3F9-84806A07EB96}" srcOrd="0" destOrd="0" presId="urn:microsoft.com/office/officeart/2005/8/layout/hProcess9"/>
    <dgm:cxn modelId="{898818CE-2E04-479E-9E3B-BEA1D6BE265E}" type="presParOf" srcId="{8CF4A947-FC10-4A9C-BA3C-AB94913FD718}" destId="{31EDEB28-183A-4A00-A6A0-A4A6F480501E}" srcOrd="1" destOrd="0" presId="urn:microsoft.com/office/officeart/2005/8/layout/hProcess9"/>
    <dgm:cxn modelId="{DA11A25C-A2D6-4ACD-B5DF-4D4727230949}" type="presParOf" srcId="{8CF4A947-FC10-4A9C-BA3C-AB94913FD718}" destId="{0D9E385D-1CC0-4914-888F-034D7B372FDD}" srcOrd="2" destOrd="0" presId="urn:microsoft.com/office/officeart/2005/8/layout/hProcess9"/>
    <dgm:cxn modelId="{C7D67EA3-DF70-4CDA-8AE8-9BA7ADC9CBF3}" type="presParOf" srcId="{8CF4A947-FC10-4A9C-BA3C-AB94913FD718}" destId="{0094B789-B243-4537-94FF-B50342FC06B2}" srcOrd="3" destOrd="0" presId="urn:microsoft.com/office/officeart/2005/8/layout/hProcess9"/>
    <dgm:cxn modelId="{12C82105-9B5A-4489-8664-1945A880B0C5}" type="presParOf" srcId="{8CF4A947-FC10-4A9C-BA3C-AB94913FD718}" destId="{92F023EB-A676-4351-A47F-177AC6584EA6}" srcOrd="4" destOrd="0" presId="urn:microsoft.com/office/officeart/2005/8/layout/hProcess9"/>
    <dgm:cxn modelId="{4D456A74-F8EF-47A4-A41A-5C79C13048F4}" type="presParOf" srcId="{8CF4A947-FC10-4A9C-BA3C-AB94913FD718}" destId="{D9C05ED3-0B73-414C-83CE-066A3F6DC3EE}" srcOrd="5" destOrd="0" presId="urn:microsoft.com/office/officeart/2005/8/layout/hProcess9"/>
    <dgm:cxn modelId="{AF9A465B-3D57-45C9-89E2-789B20123141}" type="presParOf" srcId="{8CF4A947-FC10-4A9C-BA3C-AB94913FD718}" destId="{C2F2F9F2-8355-479C-82CF-2517217F99AB}"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CA7FD4-3C76-48C5-886B-C28BA7327F40}">
      <dsp:nvSpPr>
        <dsp:cNvPr id="0" name=""/>
        <dsp:cNvSpPr/>
      </dsp:nvSpPr>
      <dsp:spPr>
        <a:xfrm>
          <a:off x="-4469155" y="-685377"/>
          <a:ext cx="5324110" cy="5324110"/>
        </a:xfrm>
        <a:prstGeom prst="blockArc">
          <a:avLst>
            <a:gd name="adj1" fmla="val 18900000"/>
            <a:gd name="adj2" fmla="val 2700000"/>
            <a:gd name="adj3" fmla="val 40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5FD3D1-72C4-4AB7-8DA4-218AC02D5ED2}">
      <dsp:nvSpPr>
        <dsp:cNvPr id="0" name=""/>
        <dsp:cNvSpPr/>
      </dsp:nvSpPr>
      <dsp:spPr>
        <a:xfrm>
          <a:off x="549843" y="395335"/>
          <a:ext cx="5326751" cy="790671"/>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7595" tIns="45720" rIns="45720" bIns="45720" numCol="1" spcCol="1270" anchor="ctr" anchorCtr="0">
          <a:noAutofit/>
        </a:bodyPr>
        <a:lstStyle/>
        <a:p>
          <a:pPr lvl="0" algn="l" defTabSz="800100">
            <a:lnSpc>
              <a:spcPct val="90000"/>
            </a:lnSpc>
            <a:spcBef>
              <a:spcPct val="0"/>
            </a:spcBef>
            <a:spcAft>
              <a:spcPct val="35000"/>
            </a:spcAft>
          </a:pPr>
          <a:r>
            <a:rPr lang="en-US" sz="1800" kern="1200" dirty="0" err="1"/>
            <a:t>Phổ</a:t>
          </a:r>
          <a:r>
            <a:rPr lang="en-US" sz="1800" kern="1200" dirty="0"/>
            <a:t> </a:t>
          </a:r>
          <a:r>
            <a:rPr lang="en-US" sz="1800" kern="1200" dirty="0" err="1"/>
            <a:t>cập</a:t>
          </a:r>
          <a:r>
            <a:rPr lang="en-US" sz="1800" kern="1200" dirty="0"/>
            <a:t> giáo </a:t>
          </a:r>
          <a:r>
            <a:rPr lang="en-US" sz="1800" kern="1200" dirty="0" err="1"/>
            <a:t>dục</a:t>
          </a:r>
          <a:r>
            <a:rPr lang="en-US" sz="1800" kern="1200" dirty="0"/>
            <a:t> (</a:t>
          </a:r>
          <a:r>
            <a:rPr lang="en-US" sz="1800" kern="1200" dirty="0" err="1"/>
            <a:t>đào</a:t>
          </a:r>
          <a:r>
            <a:rPr lang="en-US" sz="1800" kern="1200" dirty="0"/>
            <a:t> </a:t>
          </a:r>
          <a:r>
            <a:rPr lang="en-US" sz="1800" kern="1200" dirty="0" err="1"/>
            <a:t>tạo</a:t>
          </a:r>
          <a:r>
            <a:rPr lang="en-US" sz="1800" kern="1200" dirty="0"/>
            <a:t> </a:t>
          </a:r>
          <a:r>
            <a:rPr lang="en-US" sz="1800" kern="1200" dirty="0" err="1"/>
            <a:t>trực</a:t>
          </a:r>
          <a:r>
            <a:rPr lang="en-US" sz="1800" kern="1200" dirty="0"/>
            <a:t> </a:t>
          </a:r>
          <a:r>
            <a:rPr lang="en-US" sz="1800" kern="1200" dirty="0" err="1"/>
            <a:t>tuyến</a:t>
          </a:r>
          <a:r>
            <a:rPr lang="en-US" sz="1800" kern="1200" dirty="0"/>
            <a:t>, </a:t>
          </a:r>
          <a:r>
            <a:rPr lang="en-US" sz="1800" kern="1200" dirty="0" err="1"/>
            <a:t>khóa</a:t>
          </a:r>
          <a:r>
            <a:rPr lang="en-US" sz="1800" kern="1200" dirty="0"/>
            <a:t> </a:t>
          </a:r>
          <a:r>
            <a:rPr lang="en-US" sz="1800" kern="1200" dirty="0" err="1"/>
            <a:t>học</a:t>
          </a:r>
          <a:r>
            <a:rPr lang="en-US" sz="1800" kern="1200" dirty="0"/>
            <a:t> </a:t>
          </a:r>
          <a:r>
            <a:rPr lang="en-US" sz="1800" kern="1200" dirty="0" err="1"/>
            <a:t>trực</a:t>
          </a:r>
          <a:r>
            <a:rPr lang="en-US" sz="1800" kern="1200" dirty="0"/>
            <a:t> </a:t>
          </a:r>
          <a:r>
            <a:rPr lang="en-US" sz="1800" kern="1200" dirty="0" err="1"/>
            <a:t>tuyến</a:t>
          </a:r>
          <a:r>
            <a:rPr lang="en-US" sz="1800" kern="1200" dirty="0"/>
            <a:t> </a:t>
          </a:r>
          <a:r>
            <a:rPr lang="en-US" sz="1800" kern="1200" dirty="0" err="1"/>
            <a:t>mở</a:t>
          </a:r>
          <a:r>
            <a:rPr lang="en-US" sz="1800" kern="1200" dirty="0"/>
            <a:t> MOOC…)</a:t>
          </a:r>
        </a:p>
      </dsp:txBody>
      <dsp:txXfrm>
        <a:off x="549843" y="395335"/>
        <a:ext cx="5326751" cy="790671"/>
      </dsp:txXfrm>
    </dsp:sp>
    <dsp:sp modelId="{772FBC1D-531E-4702-9847-8ED001EC1DF7}">
      <dsp:nvSpPr>
        <dsp:cNvPr id="0" name=""/>
        <dsp:cNvSpPr/>
      </dsp:nvSpPr>
      <dsp:spPr>
        <a:xfrm>
          <a:off x="55673" y="296501"/>
          <a:ext cx="988339" cy="98833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FF15B1-0D24-448B-9AF2-D6A1E81FBA04}">
      <dsp:nvSpPr>
        <dsp:cNvPr id="0" name=""/>
        <dsp:cNvSpPr/>
      </dsp:nvSpPr>
      <dsp:spPr>
        <a:xfrm>
          <a:off x="837252" y="1581342"/>
          <a:ext cx="5039342" cy="790671"/>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7595" tIns="45720" rIns="45720" bIns="45720" numCol="1" spcCol="1270" anchor="ctr" anchorCtr="0">
          <a:noAutofit/>
        </a:bodyPr>
        <a:lstStyle/>
        <a:p>
          <a:pPr lvl="0" algn="l" defTabSz="800100">
            <a:lnSpc>
              <a:spcPct val="90000"/>
            </a:lnSpc>
            <a:spcBef>
              <a:spcPct val="0"/>
            </a:spcBef>
            <a:spcAft>
              <a:spcPct val="35000"/>
            </a:spcAft>
          </a:pPr>
          <a:r>
            <a:rPr lang="en-US" sz="1800" kern="1200" dirty="0" err="1"/>
            <a:t>Phổ</a:t>
          </a:r>
          <a:r>
            <a:rPr lang="en-US" sz="1800" kern="1200" dirty="0"/>
            <a:t> </a:t>
          </a:r>
          <a:r>
            <a:rPr lang="en-US" sz="1800" kern="1200" dirty="0" err="1"/>
            <a:t>cập</a:t>
          </a:r>
          <a:r>
            <a:rPr lang="en-US" sz="1800" kern="1200" dirty="0"/>
            <a:t> y </a:t>
          </a:r>
          <a:r>
            <a:rPr lang="en-US" sz="1800" kern="1200" dirty="0" err="1"/>
            <a:t>tế</a:t>
          </a:r>
          <a:r>
            <a:rPr lang="en-US" sz="1800" kern="1200" dirty="0"/>
            <a:t> (</a:t>
          </a:r>
          <a:r>
            <a:rPr lang="en-US" sz="1800" kern="1200" dirty="0" err="1"/>
            <a:t>tư</a:t>
          </a:r>
          <a:r>
            <a:rPr lang="en-US" sz="1800" kern="1200" dirty="0"/>
            <a:t> </a:t>
          </a:r>
          <a:r>
            <a:rPr lang="en-US" sz="1800" kern="1200" dirty="0" err="1"/>
            <a:t>vấn</a:t>
          </a:r>
          <a:r>
            <a:rPr lang="en-US" sz="1800" kern="1200" dirty="0"/>
            <a:t> </a:t>
          </a:r>
          <a:r>
            <a:rPr lang="en-US" sz="1800" kern="1200" dirty="0" err="1"/>
            <a:t>khám</a:t>
          </a:r>
          <a:r>
            <a:rPr lang="en-US" sz="1800" kern="1200" dirty="0"/>
            <a:t> </a:t>
          </a:r>
          <a:r>
            <a:rPr lang="en-US" sz="1800" kern="1200" dirty="0" err="1"/>
            <a:t>chữa</a:t>
          </a:r>
          <a:r>
            <a:rPr lang="en-US" sz="1800" kern="1200" dirty="0"/>
            <a:t> </a:t>
          </a:r>
          <a:r>
            <a:rPr lang="en-US" sz="1800" kern="1200" err="1"/>
            <a:t>bệnh</a:t>
          </a:r>
          <a:r>
            <a:rPr lang="en-US" sz="1800" kern="1200"/>
            <a:t> </a:t>
          </a:r>
          <a:endParaRPr lang="en-US" sz="1800" kern="1200" smtClean="0"/>
        </a:p>
        <a:p>
          <a:pPr lvl="0" algn="l" defTabSz="800100">
            <a:lnSpc>
              <a:spcPct val="90000"/>
            </a:lnSpc>
            <a:spcBef>
              <a:spcPct val="0"/>
            </a:spcBef>
            <a:spcAft>
              <a:spcPct val="35000"/>
            </a:spcAft>
          </a:pPr>
          <a:r>
            <a:rPr lang="en-US" sz="1800" kern="1200" smtClean="0"/>
            <a:t>từ xa</a:t>
          </a:r>
          <a:r>
            <a:rPr lang="en-US" sz="1800" kern="1200" dirty="0"/>
            <a:t>…)</a:t>
          </a:r>
        </a:p>
      </dsp:txBody>
      <dsp:txXfrm>
        <a:off x="837252" y="1581342"/>
        <a:ext cx="5039342" cy="790671"/>
      </dsp:txXfrm>
    </dsp:sp>
    <dsp:sp modelId="{9E39869B-61DA-4590-B158-4B0BB3E5BA8C}">
      <dsp:nvSpPr>
        <dsp:cNvPr id="0" name=""/>
        <dsp:cNvSpPr/>
      </dsp:nvSpPr>
      <dsp:spPr>
        <a:xfrm>
          <a:off x="343082" y="1482508"/>
          <a:ext cx="988339" cy="98833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10AAC4-DFEC-48F3-865D-4A4A7D5C6888}">
      <dsp:nvSpPr>
        <dsp:cNvPr id="0" name=""/>
        <dsp:cNvSpPr/>
      </dsp:nvSpPr>
      <dsp:spPr>
        <a:xfrm>
          <a:off x="549843" y="2767349"/>
          <a:ext cx="5326751" cy="790671"/>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7595" tIns="45720" rIns="45720" bIns="45720" numCol="1" spcCol="1270" anchor="ctr" anchorCtr="0">
          <a:noAutofit/>
        </a:bodyPr>
        <a:lstStyle/>
        <a:p>
          <a:pPr lvl="0" algn="l" defTabSz="800100">
            <a:lnSpc>
              <a:spcPct val="90000"/>
            </a:lnSpc>
            <a:spcBef>
              <a:spcPct val="0"/>
            </a:spcBef>
            <a:spcAft>
              <a:spcPct val="35000"/>
            </a:spcAft>
          </a:pPr>
          <a:r>
            <a:rPr lang="en-US" sz="1800" kern="1200" dirty="0" err="1"/>
            <a:t>Phát</a:t>
          </a:r>
          <a:r>
            <a:rPr lang="en-US" sz="1800" kern="1200" dirty="0"/>
            <a:t> </a:t>
          </a:r>
          <a:r>
            <a:rPr lang="en-US" sz="1800" kern="1200" dirty="0" err="1"/>
            <a:t>triển</a:t>
          </a:r>
          <a:r>
            <a:rPr lang="en-US" sz="1800" kern="1200" dirty="0"/>
            <a:t> </a:t>
          </a:r>
          <a:r>
            <a:rPr lang="en-US" sz="1800" kern="1200" dirty="0" err="1"/>
            <a:t>thương</a:t>
          </a:r>
          <a:r>
            <a:rPr lang="en-US" sz="1800" kern="1200" dirty="0"/>
            <a:t> </a:t>
          </a:r>
          <a:r>
            <a:rPr lang="en-US" sz="1800" kern="1200" dirty="0" err="1"/>
            <a:t>mại</a:t>
          </a:r>
          <a:r>
            <a:rPr lang="en-US" sz="1800" kern="1200" dirty="0"/>
            <a:t> </a:t>
          </a:r>
          <a:r>
            <a:rPr lang="en-US" sz="1800" kern="1200" dirty="0" err="1"/>
            <a:t>điện</a:t>
          </a:r>
          <a:r>
            <a:rPr lang="en-US" sz="1800" kern="1200" dirty="0"/>
            <a:t> </a:t>
          </a:r>
          <a:r>
            <a:rPr lang="en-US" sz="1800" kern="1200" dirty="0" err="1"/>
            <a:t>tử</a:t>
          </a:r>
          <a:r>
            <a:rPr lang="en-US" sz="1800" kern="1200" dirty="0"/>
            <a:t>, </a:t>
          </a:r>
          <a:r>
            <a:rPr lang="en-US" sz="1800" kern="1200" dirty="0" err="1"/>
            <a:t>kinh</a:t>
          </a:r>
          <a:r>
            <a:rPr lang="en-US" sz="1800" kern="1200" dirty="0"/>
            <a:t> </a:t>
          </a:r>
          <a:r>
            <a:rPr lang="en-US" sz="1800" kern="1200" dirty="0" err="1"/>
            <a:t>tế</a:t>
          </a:r>
          <a:r>
            <a:rPr lang="en-US" sz="1800" kern="1200" dirty="0"/>
            <a:t> số </a:t>
          </a:r>
          <a:r>
            <a:rPr lang="en-US" sz="1800" kern="1200" dirty="0" err="1"/>
            <a:t>nông</a:t>
          </a:r>
          <a:r>
            <a:rPr lang="en-US" sz="1800" kern="1200" dirty="0"/>
            <a:t> </a:t>
          </a:r>
          <a:r>
            <a:rPr lang="en-US" sz="1800" kern="1200" dirty="0" err="1"/>
            <a:t>thôn</a:t>
          </a:r>
          <a:endParaRPr lang="en-US" sz="1800" kern="1200" dirty="0"/>
        </a:p>
      </dsp:txBody>
      <dsp:txXfrm>
        <a:off x="549843" y="2767349"/>
        <a:ext cx="5326751" cy="790671"/>
      </dsp:txXfrm>
    </dsp:sp>
    <dsp:sp modelId="{CF94EB48-7FB4-4A30-9FA8-8C2F9B1C98C3}">
      <dsp:nvSpPr>
        <dsp:cNvPr id="0" name=""/>
        <dsp:cNvSpPr/>
      </dsp:nvSpPr>
      <dsp:spPr>
        <a:xfrm>
          <a:off x="55673" y="2668515"/>
          <a:ext cx="988339" cy="98833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B9017-F6EC-4C11-9214-CE15321676FD}">
      <dsp:nvSpPr>
        <dsp:cNvPr id="0" name=""/>
        <dsp:cNvSpPr/>
      </dsp:nvSpPr>
      <dsp:spPr>
        <a:xfrm>
          <a:off x="1423" y="50067"/>
          <a:ext cx="1886235" cy="188623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err="1"/>
            <a:t>Tổ</a:t>
          </a:r>
          <a:r>
            <a:rPr lang="en-US" sz="2000" kern="1200" dirty="0"/>
            <a:t> </a:t>
          </a:r>
          <a:r>
            <a:rPr lang="en-US" sz="2000" kern="1200" dirty="0" err="1"/>
            <a:t>CNSCĐ</a:t>
          </a:r>
          <a:endParaRPr lang="en-US" sz="2000" kern="1200" dirty="0"/>
        </a:p>
      </dsp:txBody>
      <dsp:txXfrm>
        <a:off x="277656" y="326300"/>
        <a:ext cx="1333769" cy="1333769"/>
      </dsp:txXfrm>
    </dsp:sp>
    <dsp:sp modelId="{FD61E3C3-3E06-4668-B0E3-9D4FAD3B4AED}">
      <dsp:nvSpPr>
        <dsp:cNvPr id="0" name=""/>
        <dsp:cNvSpPr/>
      </dsp:nvSpPr>
      <dsp:spPr>
        <a:xfrm>
          <a:off x="5283574" y="446176"/>
          <a:ext cx="1094016" cy="1094016"/>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5428586" y="864528"/>
        <a:ext cx="803992" cy="257312"/>
      </dsp:txXfrm>
    </dsp:sp>
    <dsp:sp modelId="{C38E900F-673B-42CE-9CCE-43AD397995A0}">
      <dsp:nvSpPr>
        <dsp:cNvPr id="0" name=""/>
        <dsp:cNvSpPr/>
      </dsp:nvSpPr>
      <dsp:spPr>
        <a:xfrm>
          <a:off x="3288000" y="50067"/>
          <a:ext cx="1886235" cy="188623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err="1"/>
            <a:t>Đoàn</a:t>
          </a:r>
          <a:r>
            <a:rPr lang="en-US" sz="2000" kern="1200" dirty="0"/>
            <a:t> Thanh </a:t>
          </a:r>
          <a:r>
            <a:rPr lang="en-US" sz="2000" kern="1200" dirty="0" err="1"/>
            <a:t>niên</a:t>
          </a:r>
          <a:endParaRPr lang="en-US" sz="2000" kern="1200" dirty="0"/>
        </a:p>
      </dsp:txBody>
      <dsp:txXfrm>
        <a:off x="3564233" y="326300"/>
        <a:ext cx="1333769" cy="1333769"/>
      </dsp:txXfrm>
    </dsp:sp>
    <dsp:sp modelId="{BABC1056-5E6C-419B-9277-FCE08B567430}">
      <dsp:nvSpPr>
        <dsp:cNvPr id="0" name=""/>
        <dsp:cNvSpPr/>
      </dsp:nvSpPr>
      <dsp:spPr>
        <a:xfrm>
          <a:off x="2005307" y="446176"/>
          <a:ext cx="1094016" cy="1094016"/>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133600">
            <a:lnSpc>
              <a:spcPct val="90000"/>
            </a:lnSpc>
            <a:spcBef>
              <a:spcPct val="0"/>
            </a:spcBef>
            <a:spcAft>
              <a:spcPct val="35000"/>
            </a:spcAft>
          </a:pPr>
          <a:endParaRPr lang="en-US" sz="4800" kern="1200"/>
        </a:p>
      </dsp:txBody>
      <dsp:txXfrm>
        <a:off x="2150319" y="671543"/>
        <a:ext cx="803992" cy="643282"/>
      </dsp:txXfrm>
    </dsp:sp>
    <dsp:sp modelId="{EBD84637-B140-4A82-B81A-99C317573AB6}">
      <dsp:nvSpPr>
        <dsp:cNvPr id="0" name=""/>
        <dsp:cNvSpPr/>
      </dsp:nvSpPr>
      <dsp:spPr>
        <a:xfrm>
          <a:off x="6574577" y="50067"/>
          <a:ext cx="1886235" cy="188623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err="1"/>
            <a:t>Các</a:t>
          </a:r>
          <a:r>
            <a:rPr lang="en-US" sz="2000" kern="1200" dirty="0"/>
            <a:t> </a:t>
          </a:r>
          <a:r>
            <a:rPr lang="en-US" sz="2000" kern="1200" dirty="0" err="1"/>
            <a:t>tổ</a:t>
          </a:r>
          <a:r>
            <a:rPr lang="en-US" sz="2000" kern="1200" dirty="0"/>
            <a:t> </a:t>
          </a:r>
          <a:r>
            <a:rPr lang="en-US" sz="2000" kern="1200" dirty="0" err="1"/>
            <a:t>chức</a:t>
          </a:r>
          <a:r>
            <a:rPr lang="en-US" sz="2000" kern="1200" dirty="0"/>
            <a:t> CT-</a:t>
          </a:r>
          <a:r>
            <a:rPr lang="en-US" sz="2000" kern="1200" dirty="0" err="1"/>
            <a:t>XH</a:t>
          </a:r>
          <a:r>
            <a:rPr lang="en-US" sz="2000" kern="1200" dirty="0"/>
            <a:t> </a:t>
          </a:r>
          <a:r>
            <a:rPr lang="en-US" sz="2000" kern="1200" dirty="0" err="1"/>
            <a:t>khác</a:t>
          </a:r>
          <a:endParaRPr lang="en-US" sz="2000" kern="1200" dirty="0"/>
        </a:p>
      </dsp:txBody>
      <dsp:txXfrm>
        <a:off x="6850810" y="326300"/>
        <a:ext cx="1333769" cy="13337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B3EDC2-94F0-4013-A4C2-3295558432E9}">
      <dsp:nvSpPr>
        <dsp:cNvPr id="0" name=""/>
        <dsp:cNvSpPr/>
      </dsp:nvSpPr>
      <dsp:spPr>
        <a:xfrm>
          <a:off x="565308" y="0"/>
          <a:ext cx="6406832" cy="278759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841314-DF42-4F4B-970B-4F1279D62559}">
      <dsp:nvSpPr>
        <dsp:cNvPr id="0" name=""/>
        <dsp:cNvSpPr/>
      </dsp:nvSpPr>
      <dsp:spPr>
        <a:xfrm>
          <a:off x="2208" y="836279"/>
          <a:ext cx="1329358" cy="11150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t>1 </a:t>
          </a:r>
          <a:endParaRPr lang="en-US" sz="4800" kern="1200" dirty="0"/>
        </a:p>
      </dsp:txBody>
      <dsp:txXfrm>
        <a:off x="56640" y="890711"/>
        <a:ext cx="1220494" cy="1006175"/>
      </dsp:txXfrm>
    </dsp:sp>
    <dsp:sp modelId="{75755BE1-588F-44C3-8DFE-0E232B40FD4B}">
      <dsp:nvSpPr>
        <dsp:cNvPr id="0" name=""/>
        <dsp:cNvSpPr/>
      </dsp:nvSpPr>
      <dsp:spPr>
        <a:xfrm>
          <a:off x="1553126" y="836279"/>
          <a:ext cx="1329358" cy="11150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t>2</a:t>
          </a:r>
          <a:endParaRPr lang="en-US" sz="4800" kern="1200" dirty="0"/>
        </a:p>
      </dsp:txBody>
      <dsp:txXfrm>
        <a:off x="1607558" y="890711"/>
        <a:ext cx="1220494" cy="1006175"/>
      </dsp:txXfrm>
    </dsp:sp>
    <dsp:sp modelId="{838D649A-F358-4106-AF40-DF8CA5D07418}">
      <dsp:nvSpPr>
        <dsp:cNvPr id="0" name=""/>
        <dsp:cNvSpPr/>
      </dsp:nvSpPr>
      <dsp:spPr>
        <a:xfrm>
          <a:off x="3104045" y="836279"/>
          <a:ext cx="1329358" cy="11150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t>3</a:t>
          </a:r>
          <a:endParaRPr lang="en-US" sz="4800" kern="1200" dirty="0"/>
        </a:p>
      </dsp:txBody>
      <dsp:txXfrm>
        <a:off x="3158477" y="890711"/>
        <a:ext cx="1220494" cy="1006175"/>
      </dsp:txXfrm>
    </dsp:sp>
    <dsp:sp modelId="{F2DFDC06-32A7-4AFE-AC51-3CE1AB55EE25}">
      <dsp:nvSpPr>
        <dsp:cNvPr id="0" name=""/>
        <dsp:cNvSpPr/>
      </dsp:nvSpPr>
      <dsp:spPr>
        <a:xfrm>
          <a:off x="4654964" y="836279"/>
          <a:ext cx="1329358" cy="11150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t>4</a:t>
          </a:r>
          <a:endParaRPr lang="en-US" sz="4800" kern="1200" dirty="0"/>
        </a:p>
      </dsp:txBody>
      <dsp:txXfrm>
        <a:off x="4709396" y="890711"/>
        <a:ext cx="1220494" cy="1006175"/>
      </dsp:txXfrm>
    </dsp:sp>
    <dsp:sp modelId="{ACA12BBE-F6B1-4AF0-8BCF-F88A4B619D30}">
      <dsp:nvSpPr>
        <dsp:cNvPr id="0" name=""/>
        <dsp:cNvSpPr/>
      </dsp:nvSpPr>
      <dsp:spPr>
        <a:xfrm>
          <a:off x="6205882" y="836279"/>
          <a:ext cx="1329358" cy="11150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t>5</a:t>
          </a:r>
          <a:endParaRPr lang="en-US" sz="4800" kern="1200" dirty="0"/>
        </a:p>
      </dsp:txBody>
      <dsp:txXfrm>
        <a:off x="6260314" y="890711"/>
        <a:ext cx="1220494" cy="10061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057C09-8D56-44B9-8A85-6A5E4EE50964}">
      <dsp:nvSpPr>
        <dsp:cNvPr id="0" name=""/>
        <dsp:cNvSpPr/>
      </dsp:nvSpPr>
      <dsp:spPr>
        <a:xfrm>
          <a:off x="891282" y="1355887"/>
          <a:ext cx="1669851" cy="111379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lang="en-US" sz="1600" i="1" kern="1200" dirty="0" err="1" smtClean="0"/>
            <a:t>Nghị</a:t>
          </a:r>
          <a:r>
            <a:rPr lang="en-US" sz="1600" i="1" kern="1200" dirty="0" smtClean="0"/>
            <a:t> </a:t>
          </a:r>
          <a:r>
            <a:rPr lang="en-US" sz="1600" i="1" kern="1200" dirty="0" err="1" smtClean="0"/>
            <a:t>quyết</a:t>
          </a:r>
          <a:r>
            <a:rPr lang="en-US" sz="1600" i="1" kern="1200" dirty="0" smtClean="0"/>
            <a:t> </a:t>
          </a:r>
          <a:r>
            <a:rPr lang="en-US" sz="1600" i="1" kern="1200" dirty="0" err="1" smtClean="0"/>
            <a:t>số</a:t>
          </a:r>
          <a:r>
            <a:rPr lang="en-US" sz="1600" i="1" kern="1200" dirty="0" smtClean="0"/>
            <a:t> 14/2021/NQ-HĐND</a:t>
          </a:r>
          <a:endParaRPr lang="en-US" sz="1600" kern="1200" dirty="0"/>
        </a:p>
      </dsp:txBody>
      <dsp:txXfrm>
        <a:off x="1158458" y="1355887"/>
        <a:ext cx="1402675" cy="1113790"/>
      </dsp:txXfrm>
    </dsp:sp>
    <dsp:sp modelId="{63337520-07F1-41B8-801C-BFBB0E85224F}">
      <dsp:nvSpPr>
        <dsp:cNvPr id="0" name=""/>
        <dsp:cNvSpPr/>
      </dsp:nvSpPr>
      <dsp:spPr>
        <a:xfrm>
          <a:off x="694" y="910594"/>
          <a:ext cx="1113234" cy="111323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en-US" sz="1900" kern="1200" dirty="0" err="1" smtClean="0"/>
            <a:t>Hồ</a:t>
          </a:r>
          <a:r>
            <a:rPr lang="en-US" sz="1900" kern="1200" dirty="0" smtClean="0"/>
            <a:t> </a:t>
          </a:r>
          <a:r>
            <a:rPr lang="en-US" sz="1900" kern="1200" dirty="0" err="1" smtClean="0"/>
            <a:t>Chí</a:t>
          </a:r>
          <a:r>
            <a:rPr lang="en-US" sz="1900" kern="1200" dirty="0" smtClean="0"/>
            <a:t> Minh</a:t>
          </a:r>
          <a:endParaRPr lang="en-US" sz="1900" kern="1200" dirty="0"/>
        </a:p>
      </dsp:txBody>
      <dsp:txXfrm>
        <a:off x="163723" y="1073623"/>
        <a:ext cx="787176" cy="787176"/>
      </dsp:txXfrm>
    </dsp:sp>
    <dsp:sp modelId="{3E2DD947-0CD6-4FA2-B242-4F5759C50A59}">
      <dsp:nvSpPr>
        <dsp:cNvPr id="0" name=""/>
        <dsp:cNvSpPr/>
      </dsp:nvSpPr>
      <dsp:spPr>
        <a:xfrm>
          <a:off x="3674367" y="1355887"/>
          <a:ext cx="1669851" cy="111379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lang="en-US" sz="1600" i="1" kern="1200" smtClean="0"/>
            <a:t>Quyết định số 279/QĐ-UBND</a:t>
          </a:r>
          <a:endParaRPr lang="en-US" sz="1600" kern="1200" dirty="0"/>
        </a:p>
      </dsp:txBody>
      <dsp:txXfrm>
        <a:off x="3941544" y="1355887"/>
        <a:ext cx="1402675" cy="1113790"/>
      </dsp:txXfrm>
    </dsp:sp>
    <dsp:sp modelId="{26B3E9DA-0376-4C3C-8D9C-9CBD82E97633}">
      <dsp:nvSpPr>
        <dsp:cNvPr id="0" name=""/>
        <dsp:cNvSpPr/>
      </dsp:nvSpPr>
      <dsp:spPr>
        <a:xfrm>
          <a:off x="2783780" y="910594"/>
          <a:ext cx="1113234" cy="111323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en-US" sz="1900" kern="1200" dirty="0" err="1" smtClean="0"/>
            <a:t>Hòa</a:t>
          </a:r>
          <a:r>
            <a:rPr lang="en-US" sz="1900" kern="1200" dirty="0" smtClean="0"/>
            <a:t> </a:t>
          </a:r>
          <a:r>
            <a:rPr lang="en-US" sz="1900" kern="1200" dirty="0" err="1" smtClean="0"/>
            <a:t>Bình</a:t>
          </a:r>
          <a:endParaRPr lang="en-US" sz="1900" kern="1200" dirty="0"/>
        </a:p>
      </dsp:txBody>
      <dsp:txXfrm>
        <a:off x="2946809" y="1073623"/>
        <a:ext cx="787176" cy="787176"/>
      </dsp:txXfrm>
    </dsp:sp>
    <dsp:sp modelId="{7F9A9CD2-F670-4560-A1D7-261F94E079EF}">
      <dsp:nvSpPr>
        <dsp:cNvPr id="0" name=""/>
        <dsp:cNvSpPr/>
      </dsp:nvSpPr>
      <dsp:spPr>
        <a:xfrm>
          <a:off x="6457453" y="1355887"/>
          <a:ext cx="1669851" cy="111379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lang="en-US" sz="1600" i="1" kern="1200" dirty="0" err="1" smtClean="0"/>
            <a:t>Quyết</a:t>
          </a:r>
          <a:r>
            <a:rPr lang="en-US" sz="1600" i="1" kern="1200" dirty="0" smtClean="0"/>
            <a:t> </a:t>
          </a:r>
          <a:r>
            <a:rPr lang="en-US" sz="1600" i="1" kern="1200" dirty="0" err="1" smtClean="0"/>
            <a:t>định</a:t>
          </a:r>
          <a:r>
            <a:rPr lang="en-US" sz="1600" i="1" kern="1200" dirty="0" smtClean="0"/>
            <a:t> </a:t>
          </a:r>
          <a:r>
            <a:rPr lang="en-US" sz="1600" i="1" kern="1200" dirty="0" err="1" smtClean="0"/>
            <a:t>số</a:t>
          </a:r>
          <a:r>
            <a:rPr lang="en-US" sz="1600" i="1" kern="1200" dirty="0" smtClean="0"/>
            <a:t> 752/QĐ-UBND</a:t>
          </a:r>
          <a:endParaRPr lang="en-US" sz="1600" kern="1200" dirty="0"/>
        </a:p>
      </dsp:txBody>
      <dsp:txXfrm>
        <a:off x="6724630" y="1355887"/>
        <a:ext cx="1402675" cy="1113790"/>
      </dsp:txXfrm>
    </dsp:sp>
    <dsp:sp modelId="{9E9BD8D9-EB4A-45F3-932F-26366706A9FB}">
      <dsp:nvSpPr>
        <dsp:cNvPr id="0" name=""/>
        <dsp:cNvSpPr/>
      </dsp:nvSpPr>
      <dsp:spPr>
        <a:xfrm>
          <a:off x="5566866" y="910594"/>
          <a:ext cx="1113234" cy="111323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en-US" sz="1900" kern="1200" dirty="0" err="1" smtClean="0"/>
            <a:t>Khánh</a:t>
          </a:r>
          <a:r>
            <a:rPr lang="en-US" sz="1900" kern="1200" dirty="0" smtClean="0"/>
            <a:t> </a:t>
          </a:r>
          <a:r>
            <a:rPr lang="en-US" sz="1900" kern="1200" dirty="0" err="1" smtClean="0"/>
            <a:t>Hòa</a:t>
          </a:r>
          <a:endParaRPr lang="en-US" sz="1900" kern="1200" dirty="0"/>
        </a:p>
      </dsp:txBody>
      <dsp:txXfrm>
        <a:off x="5729895" y="1073623"/>
        <a:ext cx="787176" cy="7871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FCE276-8C8F-4B42-B746-1A38F069CBA9}">
      <dsp:nvSpPr>
        <dsp:cNvPr id="0" name=""/>
        <dsp:cNvSpPr/>
      </dsp:nvSpPr>
      <dsp:spPr>
        <a:xfrm>
          <a:off x="-5432104" y="-831771"/>
          <a:ext cx="6468025" cy="6468025"/>
        </a:xfrm>
        <a:prstGeom prst="blockArc">
          <a:avLst>
            <a:gd name="adj1" fmla="val 18900000"/>
            <a:gd name="adj2" fmla="val 2700000"/>
            <a:gd name="adj3" fmla="val 334"/>
          </a:avLst>
        </a:prstGeom>
        <a:noFill/>
        <a:ln w="25400" cap="flat" cmpd="sng" algn="ctr">
          <a:solidFill>
            <a:schemeClr val="accent5">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B45479-CE58-41AB-ABDB-1FB15DEDDFAD}">
      <dsp:nvSpPr>
        <dsp:cNvPr id="0" name=""/>
        <dsp:cNvSpPr/>
      </dsp:nvSpPr>
      <dsp:spPr>
        <a:xfrm>
          <a:off x="542326" y="369368"/>
          <a:ext cx="7518791" cy="739121"/>
        </a:xfrm>
        <a:prstGeom prst="rect">
          <a:avLst/>
        </a:prstGeom>
        <a:solidFill>
          <a:schemeClr val="accent5">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678" tIns="50800" rIns="50800" bIns="50800" numCol="1" spcCol="1270" anchor="ctr" anchorCtr="0">
          <a:noAutofit/>
        </a:bodyPr>
        <a:lstStyle/>
        <a:p>
          <a:pPr lvl="0" algn="l" defTabSz="889000">
            <a:lnSpc>
              <a:spcPct val="90000"/>
            </a:lnSpc>
            <a:spcBef>
              <a:spcPct val="0"/>
            </a:spcBef>
            <a:spcAft>
              <a:spcPct val="35000"/>
            </a:spcAft>
          </a:pPr>
          <a:r>
            <a:rPr lang="en-US" sz="2000" i="1" kern="1200" smtClean="0"/>
            <a:t>Xây dựng kế hoạch triển khai Chương trình hỗ trợ doanh nghiệp nhỏ và vừa trên địa bàn tỉnh thực hiện chuyển đổi số</a:t>
          </a:r>
          <a:endParaRPr lang="en-US" sz="2000" kern="1200" dirty="0"/>
        </a:p>
      </dsp:txBody>
      <dsp:txXfrm>
        <a:off x="542326" y="369368"/>
        <a:ext cx="7518791" cy="739121"/>
      </dsp:txXfrm>
    </dsp:sp>
    <dsp:sp modelId="{B238E3A4-C2D8-4EED-8FF9-68234B178357}">
      <dsp:nvSpPr>
        <dsp:cNvPr id="0" name=""/>
        <dsp:cNvSpPr/>
      </dsp:nvSpPr>
      <dsp:spPr>
        <a:xfrm>
          <a:off x="80375" y="276978"/>
          <a:ext cx="923902" cy="923902"/>
        </a:xfrm>
        <a:prstGeom prst="ellipse">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3593B5-4D69-41E2-A961-754BC15584AF}">
      <dsp:nvSpPr>
        <dsp:cNvPr id="0" name=""/>
        <dsp:cNvSpPr/>
      </dsp:nvSpPr>
      <dsp:spPr>
        <a:xfrm>
          <a:off x="966082" y="1478243"/>
          <a:ext cx="7095036" cy="739121"/>
        </a:xfrm>
        <a:prstGeom prst="rect">
          <a:avLst/>
        </a:prstGeom>
        <a:solidFill>
          <a:schemeClr val="accent5">
            <a:shade val="80000"/>
            <a:hueOff val="90421"/>
            <a:satOff val="1725"/>
            <a:lumOff val="76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678" tIns="50800" rIns="50800" bIns="50800" numCol="1" spcCol="1270" anchor="ctr" anchorCtr="0">
          <a:noAutofit/>
        </a:bodyPr>
        <a:lstStyle/>
        <a:p>
          <a:pPr lvl="0" algn="l" defTabSz="889000">
            <a:lnSpc>
              <a:spcPct val="90000"/>
            </a:lnSpc>
            <a:spcBef>
              <a:spcPct val="0"/>
            </a:spcBef>
            <a:spcAft>
              <a:spcPct val="35000"/>
            </a:spcAft>
          </a:pPr>
          <a:r>
            <a:rPr lang="en-US" sz="2000" i="1" kern="1200" smtClean="0"/>
            <a:t>Thực hiện theo hướng dẫn của Bộ TT&amp;TT đánh giá </a:t>
          </a:r>
          <a:br>
            <a:rPr lang="en-US" sz="2000" i="1" kern="1200" smtClean="0"/>
          </a:br>
          <a:r>
            <a:rPr lang="en-US" sz="2000" i="1" kern="1200" smtClean="0"/>
            <a:t>mức độ chuyển đổi số của doanh nghiệp</a:t>
          </a:r>
          <a:endParaRPr lang="en-US" sz="2000" kern="1200" dirty="0"/>
        </a:p>
      </dsp:txBody>
      <dsp:txXfrm>
        <a:off x="966082" y="1478243"/>
        <a:ext cx="7095036" cy="739121"/>
      </dsp:txXfrm>
    </dsp:sp>
    <dsp:sp modelId="{7F754B22-099E-4B63-AA12-B66012B7E9CA}">
      <dsp:nvSpPr>
        <dsp:cNvPr id="0" name=""/>
        <dsp:cNvSpPr/>
      </dsp:nvSpPr>
      <dsp:spPr>
        <a:xfrm>
          <a:off x="504131" y="1385853"/>
          <a:ext cx="923902" cy="923902"/>
        </a:xfrm>
        <a:prstGeom prst="ellipse">
          <a:avLst/>
        </a:prstGeom>
        <a:solidFill>
          <a:schemeClr val="lt1">
            <a:hueOff val="0"/>
            <a:satOff val="0"/>
            <a:lumOff val="0"/>
            <a:alphaOff val="0"/>
          </a:schemeClr>
        </a:solidFill>
        <a:ln w="25400" cap="flat" cmpd="sng" algn="ctr">
          <a:solidFill>
            <a:schemeClr val="accent5">
              <a:shade val="80000"/>
              <a:hueOff val="90421"/>
              <a:satOff val="1725"/>
              <a:lumOff val="7618"/>
              <a:alphaOff val="0"/>
            </a:schemeClr>
          </a:solidFill>
          <a:prstDash val="solid"/>
        </a:ln>
        <a:effectLst/>
      </dsp:spPr>
      <dsp:style>
        <a:lnRef idx="2">
          <a:scrgbClr r="0" g="0" b="0"/>
        </a:lnRef>
        <a:fillRef idx="1">
          <a:scrgbClr r="0" g="0" b="0"/>
        </a:fillRef>
        <a:effectRef idx="0">
          <a:scrgbClr r="0" g="0" b="0"/>
        </a:effectRef>
        <a:fontRef idx="minor"/>
      </dsp:style>
    </dsp:sp>
    <dsp:sp modelId="{92DD7B89-75DB-4A77-8023-912E615ADD0B}">
      <dsp:nvSpPr>
        <dsp:cNvPr id="0" name=""/>
        <dsp:cNvSpPr/>
      </dsp:nvSpPr>
      <dsp:spPr>
        <a:xfrm>
          <a:off x="966082" y="2587118"/>
          <a:ext cx="7095036" cy="739121"/>
        </a:xfrm>
        <a:prstGeom prst="rect">
          <a:avLst/>
        </a:prstGeom>
        <a:solidFill>
          <a:schemeClr val="accent5">
            <a:shade val="80000"/>
            <a:hueOff val="180842"/>
            <a:satOff val="3450"/>
            <a:lumOff val="152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678" tIns="50800" rIns="50800" bIns="50800" numCol="1" spcCol="1270" anchor="ctr" anchorCtr="0">
          <a:noAutofit/>
        </a:bodyPr>
        <a:lstStyle/>
        <a:p>
          <a:pPr lvl="0" algn="l" defTabSz="889000">
            <a:lnSpc>
              <a:spcPct val="90000"/>
            </a:lnSpc>
            <a:spcBef>
              <a:spcPct val="0"/>
            </a:spcBef>
            <a:spcAft>
              <a:spcPct val="35000"/>
            </a:spcAft>
          </a:pPr>
          <a:r>
            <a:rPr lang="en-US" sz="2000" i="1" kern="1200" smtClean="0"/>
            <a:t>Triển khai điều tra, thống kê, phân loại doanh nghiệp</a:t>
          </a:r>
          <a:endParaRPr lang="en-US" sz="2000" kern="1200" dirty="0"/>
        </a:p>
      </dsp:txBody>
      <dsp:txXfrm>
        <a:off x="966082" y="2587118"/>
        <a:ext cx="7095036" cy="739121"/>
      </dsp:txXfrm>
    </dsp:sp>
    <dsp:sp modelId="{D1E04401-A363-40E3-8929-EA1808AAB7B9}">
      <dsp:nvSpPr>
        <dsp:cNvPr id="0" name=""/>
        <dsp:cNvSpPr/>
      </dsp:nvSpPr>
      <dsp:spPr>
        <a:xfrm>
          <a:off x="504131" y="2494727"/>
          <a:ext cx="923902" cy="923902"/>
        </a:xfrm>
        <a:prstGeom prst="ellipse">
          <a:avLst/>
        </a:prstGeom>
        <a:solidFill>
          <a:schemeClr val="lt1">
            <a:hueOff val="0"/>
            <a:satOff val="0"/>
            <a:lumOff val="0"/>
            <a:alphaOff val="0"/>
          </a:schemeClr>
        </a:solidFill>
        <a:ln w="25400" cap="flat" cmpd="sng" algn="ctr">
          <a:solidFill>
            <a:schemeClr val="accent5">
              <a:shade val="80000"/>
              <a:hueOff val="180842"/>
              <a:satOff val="3450"/>
              <a:lumOff val="15237"/>
              <a:alphaOff val="0"/>
            </a:schemeClr>
          </a:solidFill>
          <a:prstDash val="solid"/>
        </a:ln>
        <a:effectLst/>
      </dsp:spPr>
      <dsp:style>
        <a:lnRef idx="2">
          <a:scrgbClr r="0" g="0" b="0"/>
        </a:lnRef>
        <a:fillRef idx="1">
          <a:scrgbClr r="0" g="0" b="0"/>
        </a:fillRef>
        <a:effectRef idx="0">
          <a:scrgbClr r="0" g="0" b="0"/>
        </a:effectRef>
        <a:fontRef idx="minor"/>
      </dsp:style>
    </dsp:sp>
    <dsp:sp modelId="{8B503BC6-74E7-4E9D-B817-E4AF1E3A6E0A}">
      <dsp:nvSpPr>
        <dsp:cNvPr id="0" name=""/>
        <dsp:cNvSpPr/>
      </dsp:nvSpPr>
      <dsp:spPr>
        <a:xfrm>
          <a:off x="542326" y="3695992"/>
          <a:ext cx="7518791" cy="739121"/>
        </a:xfrm>
        <a:prstGeom prst="rect">
          <a:avLst/>
        </a:prstGeom>
        <a:solidFill>
          <a:schemeClr val="accent5">
            <a:shade val="80000"/>
            <a:hueOff val="271263"/>
            <a:satOff val="5175"/>
            <a:lumOff val="228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678" tIns="50800" rIns="50800" bIns="50800" numCol="1" spcCol="1270" anchor="ctr" anchorCtr="0">
          <a:noAutofit/>
        </a:bodyPr>
        <a:lstStyle/>
        <a:p>
          <a:pPr lvl="0" algn="l" defTabSz="889000">
            <a:lnSpc>
              <a:spcPct val="90000"/>
            </a:lnSpc>
            <a:spcBef>
              <a:spcPct val="0"/>
            </a:spcBef>
            <a:spcAft>
              <a:spcPct val="35000"/>
            </a:spcAft>
          </a:pPr>
          <a:r>
            <a:rPr lang="en-US" sz="2000" i="1" kern="1200" smtClean="0"/>
            <a:t>Cử cán bộ có năng lực tham gia mạng lưới chuyên gia tư vấn về chuyển đổi số, kinh tế số của Bộ TT&amp;TT</a:t>
          </a:r>
          <a:endParaRPr lang="en-US" sz="2000" kern="1200" dirty="0"/>
        </a:p>
      </dsp:txBody>
      <dsp:txXfrm>
        <a:off x="542326" y="3695992"/>
        <a:ext cx="7518791" cy="739121"/>
      </dsp:txXfrm>
    </dsp:sp>
    <dsp:sp modelId="{13C47CEC-FE93-4B02-B8A6-42F848A9C7A3}">
      <dsp:nvSpPr>
        <dsp:cNvPr id="0" name=""/>
        <dsp:cNvSpPr/>
      </dsp:nvSpPr>
      <dsp:spPr>
        <a:xfrm>
          <a:off x="80375" y="3603602"/>
          <a:ext cx="923902" cy="923902"/>
        </a:xfrm>
        <a:prstGeom prst="ellipse">
          <a:avLst/>
        </a:prstGeom>
        <a:solidFill>
          <a:schemeClr val="lt1">
            <a:hueOff val="0"/>
            <a:satOff val="0"/>
            <a:lumOff val="0"/>
            <a:alphaOff val="0"/>
          </a:schemeClr>
        </a:solidFill>
        <a:ln w="25400" cap="flat" cmpd="sng" algn="ctr">
          <a:solidFill>
            <a:schemeClr val="accent5">
              <a:shade val="80000"/>
              <a:hueOff val="271263"/>
              <a:satOff val="5175"/>
              <a:lumOff val="2285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84E77F-D7EE-429A-9B1A-07928D635F26}">
      <dsp:nvSpPr>
        <dsp:cNvPr id="0" name=""/>
        <dsp:cNvSpPr/>
      </dsp:nvSpPr>
      <dsp:spPr>
        <a:xfrm>
          <a:off x="609599" y="0"/>
          <a:ext cx="6908800" cy="3050822"/>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941CA5-E9D5-40FA-A3F9-84806A07EB96}">
      <dsp:nvSpPr>
        <dsp:cNvPr id="0" name=""/>
        <dsp:cNvSpPr/>
      </dsp:nvSpPr>
      <dsp:spPr>
        <a:xfrm>
          <a:off x="836500" y="0"/>
          <a:ext cx="1956593" cy="122032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err="1" smtClean="0"/>
            <a:t>Cẩm</a:t>
          </a:r>
          <a:r>
            <a:rPr lang="en-US" sz="1900" kern="1200" dirty="0" smtClean="0"/>
            <a:t> </a:t>
          </a:r>
          <a:r>
            <a:rPr lang="en-US" sz="1900" kern="1200" dirty="0" err="1" smtClean="0"/>
            <a:t>nang</a:t>
          </a:r>
          <a:r>
            <a:rPr lang="en-US" sz="1900" kern="1200" dirty="0" smtClean="0"/>
            <a:t> </a:t>
          </a:r>
          <a:r>
            <a:rPr lang="en-US" sz="1900" kern="1200" dirty="0" err="1" smtClean="0"/>
            <a:t>chuyển</a:t>
          </a:r>
          <a:r>
            <a:rPr lang="en-US" sz="1900" kern="1200" dirty="0" smtClean="0"/>
            <a:t> </a:t>
          </a:r>
          <a:r>
            <a:rPr lang="en-US" sz="1900" kern="1200" dirty="0" err="1" smtClean="0"/>
            <a:t>đổi</a:t>
          </a:r>
          <a:r>
            <a:rPr lang="en-US" sz="1900" kern="1200" dirty="0" smtClean="0"/>
            <a:t> </a:t>
          </a:r>
          <a:r>
            <a:rPr lang="en-US" sz="1900" kern="1200" dirty="0" err="1" smtClean="0"/>
            <a:t>số</a:t>
          </a:r>
          <a:r>
            <a:rPr lang="en-US" sz="1900" kern="1200" dirty="0" smtClean="0"/>
            <a:t> </a:t>
          </a:r>
          <a:endParaRPr lang="en-US" sz="1900" kern="1200" dirty="0"/>
        </a:p>
      </dsp:txBody>
      <dsp:txXfrm>
        <a:off x="896072" y="59572"/>
        <a:ext cx="1837449" cy="1101185"/>
      </dsp:txXfrm>
    </dsp:sp>
    <dsp:sp modelId="{0D9E385D-1CC0-4914-888F-034D7B372FDD}">
      <dsp:nvSpPr>
        <dsp:cNvPr id="0" name=""/>
        <dsp:cNvSpPr/>
      </dsp:nvSpPr>
      <dsp:spPr>
        <a:xfrm>
          <a:off x="254003" y="1611164"/>
          <a:ext cx="1956593" cy="1220329"/>
        </a:xfrm>
        <a:prstGeom prst="roundRect">
          <a:avLst/>
        </a:prstGeom>
        <a:solidFill>
          <a:schemeClr val="accent2">
            <a:hueOff val="-485121"/>
            <a:satOff val="-27976"/>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err="1" smtClean="0"/>
            <a:t>Các</a:t>
          </a:r>
          <a:r>
            <a:rPr lang="en-US" sz="1900" kern="1200" dirty="0" smtClean="0"/>
            <a:t> </a:t>
          </a:r>
          <a:r>
            <a:rPr lang="en-US" sz="1900" kern="1200" dirty="0" err="1" smtClean="0"/>
            <a:t>bộ</a:t>
          </a:r>
          <a:r>
            <a:rPr lang="en-US" sz="1900" kern="1200" dirty="0" smtClean="0"/>
            <a:t> </a:t>
          </a:r>
          <a:r>
            <a:rPr lang="en-US" sz="1900" kern="1200" dirty="0" err="1" smtClean="0"/>
            <a:t>chỉ</a:t>
          </a:r>
          <a:r>
            <a:rPr lang="en-US" sz="1900" kern="1200" dirty="0" smtClean="0"/>
            <a:t> </a:t>
          </a:r>
          <a:r>
            <a:rPr lang="en-US" sz="1900" kern="1200" dirty="0" err="1" smtClean="0"/>
            <a:t>số</a:t>
          </a:r>
          <a:r>
            <a:rPr lang="en-US" sz="1900" kern="1200" dirty="0" smtClean="0"/>
            <a:t> </a:t>
          </a:r>
          <a:r>
            <a:rPr lang="en-US" sz="1900" kern="1200" dirty="0" err="1" smtClean="0"/>
            <a:t>đo</a:t>
          </a:r>
          <a:r>
            <a:rPr lang="en-US" sz="1900" kern="1200" dirty="0" smtClean="0"/>
            <a:t> </a:t>
          </a:r>
          <a:r>
            <a:rPr lang="en-US" sz="1900" kern="1200" dirty="0" err="1" smtClean="0"/>
            <a:t>lường</a:t>
          </a:r>
          <a:endParaRPr lang="en-US" sz="1900" kern="1200" dirty="0"/>
        </a:p>
      </dsp:txBody>
      <dsp:txXfrm>
        <a:off x="313575" y="1670736"/>
        <a:ext cx="1837449" cy="1101185"/>
      </dsp:txXfrm>
    </dsp:sp>
    <dsp:sp modelId="{92F023EB-A676-4351-A47F-177AC6584EA6}">
      <dsp:nvSpPr>
        <dsp:cNvPr id="0" name=""/>
        <dsp:cNvSpPr/>
      </dsp:nvSpPr>
      <dsp:spPr>
        <a:xfrm>
          <a:off x="3221099" y="915246"/>
          <a:ext cx="1956593" cy="1220329"/>
        </a:xfrm>
        <a:prstGeom prst="roundRect">
          <a:avLst/>
        </a:prstGeom>
        <a:solidFill>
          <a:schemeClr val="accent2">
            <a:hueOff val="-970242"/>
            <a:satOff val="-55952"/>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smtClean="0"/>
            <a:t>Đo lường</a:t>
          </a:r>
          <a:br>
            <a:rPr lang="en-US" sz="1900" kern="1200" smtClean="0"/>
          </a:br>
          <a:r>
            <a:rPr lang="en-US" sz="1900" kern="1200" smtClean="0"/>
            <a:t>và </a:t>
          </a:r>
          <a:r>
            <a:rPr lang="en-US" sz="1900" kern="1200" dirty="0" err="1" smtClean="0"/>
            <a:t>công</a:t>
          </a:r>
          <a:r>
            <a:rPr lang="en-US" sz="1900" kern="1200" dirty="0" smtClean="0"/>
            <a:t> </a:t>
          </a:r>
          <a:r>
            <a:rPr lang="en-US" sz="1900" kern="1200" dirty="0" err="1" smtClean="0"/>
            <a:t>bố</a:t>
          </a:r>
          <a:r>
            <a:rPr lang="en-US" sz="1900" kern="1200" dirty="0" smtClean="0"/>
            <a:t>       </a:t>
          </a:r>
          <a:r>
            <a:rPr lang="en-US" sz="1900" kern="1200" dirty="0" err="1" smtClean="0"/>
            <a:t>xếp</a:t>
          </a:r>
          <a:r>
            <a:rPr lang="en-US" sz="1900" kern="1200" dirty="0" smtClean="0"/>
            <a:t> </a:t>
          </a:r>
          <a:r>
            <a:rPr lang="en-US" sz="1900" kern="1200" dirty="0" err="1" smtClean="0"/>
            <a:t>hạng</a:t>
          </a:r>
          <a:endParaRPr lang="en-US" sz="1900" kern="1200" dirty="0"/>
        </a:p>
      </dsp:txBody>
      <dsp:txXfrm>
        <a:off x="3280671" y="974818"/>
        <a:ext cx="1837449" cy="1101185"/>
      </dsp:txXfrm>
    </dsp:sp>
    <dsp:sp modelId="{C2F2F9F2-8355-479C-82CF-2517217F99AB}">
      <dsp:nvSpPr>
        <dsp:cNvPr id="0" name=""/>
        <dsp:cNvSpPr/>
      </dsp:nvSpPr>
      <dsp:spPr>
        <a:xfrm>
          <a:off x="5613661" y="899468"/>
          <a:ext cx="1956593" cy="1220329"/>
        </a:xfrm>
        <a:prstGeom prst="roundRect">
          <a:avLst/>
        </a:prstGeom>
        <a:solidFill>
          <a:schemeClr val="accent2">
            <a:hueOff val="-1455363"/>
            <a:satOff val="-83928"/>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smtClean="0"/>
            <a:t>Đo </a:t>
          </a:r>
          <a:r>
            <a:rPr lang="en-US" sz="1900" kern="1200" err="1" smtClean="0"/>
            <a:t>lường</a:t>
          </a:r>
          <a:r>
            <a:rPr lang="en-US" sz="1900" kern="1200" smtClean="0"/>
            <a:t> </a:t>
          </a:r>
          <a:br>
            <a:rPr lang="en-US" sz="1900" kern="1200" smtClean="0"/>
          </a:br>
          <a:r>
            <a:rPr lang="en-US" sz="1900" kern="1200" smtClean="0"/>
            <a:t>thí </a:t>
          </a:r>
          <a:r>
            <a:rPr lang="en-US" sz="1900" kern="1200" dirty="0" err="1" smtClean="0"/>
            <a:t>điểm</a:t>
          </a:r>
          <a:r>
            <a:rPr lang="en-US" sz="1900" kern="1200" dirty="0" smtClean="0"/>
            <a:t> </a:t>
          </a:r>
          <a:r>
            <a:rPr lang="en-US" sz="1900" kern="1200" dirty="0" err="1" smtClean="0"/>
            <a:t>kinh</a:t>
          </a:r>
          <a:r>
            <a:rPr lang="en-US" sz="1900" kern="1200" dirty="0" smtClean="0"/>
            <a:t> </a:t>
          </a:r>
          <a:r>
            <a:rPr lang="en-US" sz="1900" kern="1200" dirty="0" err="1" smtClean="0"/>
            <a:t>tế</a:t>
          </a:r>
          <a:r>
            <a:rPr lang="en-US" sz="1900" kern="1200" dirty="0" smtClean="0"/>
            <a:t> </a:t>
          </a:r>
          <a:r>
            <a:rPr lang="en-US" sz="1900" kern="1200" dirty="0" err="1" smtClean="0"/>
            <a:t>số</a:t>
          </a:r>
          <a:r>
            <a:rPr lang="en-US" sz="1900" kern="1200" dirty="0" smtClean="0"/>
            <a:t> </a:t>
          </a:r>
          <a:r>
            <a:rPr lang="en-US" sz="1900" kern="1200" dirty="0" err="1" smtClean="0"/>
            <a:t>và</a:t>
          </a:r>
          <a:r>
            <a:rPr lang="en-US" sz="1900" kern="1200" dirty="0" smtClean="0"/>
            <a:t> </a:t>
          </a:r>
          <a:r>
            <a:rPr lang="en-US" sz="1900" kern="1200" dirty="0" err="1" smtClean="0"/>
            <a:t>xã</a:t>
          </a:r>
          <a:r>
            <a:rPr lang="en-US" sz="1900" kern="1200" dirty="0" smtClean="0"/>
            <a:t> </a:t>
          </a:r>
          <a:r>
            <a:rPr lang="en-US" sz="1900" kern="1200" err="1" smtClean="0"/>
            <a:t>hội</a:t>
          </a:r>
          <a:r>
            <a:rPr lang="en-US" sz="1900" kern="1200" smtClean="0"/>
            <a:t> số</a:t>
          </a:r>
          <a:endParaRPr lang="en-US" sz="1900" kern="1200" dirty="0"/>
        </a:p>
      </dsp:txBody>
      <dsp:txXfrm>
        <a:off x="5673233" y="959040"/>
        <a:ext cx="1837449" cy="1101185"/>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x-non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637800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tinhte.vn/tag/dien-toan-dam-may" TargetMode="External"/><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hyperlink" Target="https://tinhte.vn/tag/chuyen-doi-so-2" TargetMode="External"/><Relationship Id="rId4" Type="http://schemas.openxmlformats.org/officeDocument/2006/relationships/hyperlink" Target="https://tinhte.vn/tag/cloud-computing"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5020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1e46ec54ed_1_5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g11e46ec54ed_1_5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6037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0727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1e46ec54ed_1_6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g11e46ec54ed_1_6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6302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1e46ec54ed_1_6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g11e46ec54ed_1_6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0118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4503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11e46ec54ed_1_12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g11e46ec54ed_1_12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2387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11e46ec54ed_1_12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g11e46ec54ed_1_12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136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11e46ec54ed_1_11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g11e46ec54ed_1_1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3853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11e46ec54ed_1_11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g11e46ec54ed_1_1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0997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9986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3487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11e46ec54ed_1_12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6" name="Google Shape;476;g11e46ec54ed_1_12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24559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39271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11e46ec54ed_1_14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8" name="Google Shape;598;g11e46ec54ed_1_14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2070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11e46ec54ed_1_14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6" name="Google Shape;606;g11e46ec54ed_1_14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81995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8816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11e46ec54ed_1_31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5" name="Google Shape;985;g11e46ec54ed_1_31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x-none">
                <a:latin typeface="Times New Roman"/>
                <a:ea typeface="Times New Roman"/>
                <a:cs typeface="Times New Roman"/>
                <a:sym typeface="Times New Roman"/>
              </a:rPr>
              <a:t>G</a:t>
            </a:r>
            <a:r>
              <a:rPr lang="x-none" sz="1200">
                <a:latin typeface="Times New Roman"/>
                <a:ea typeface="Times New Roman"/>
                <a:cs typeface="Times New Roman"/>
                <a:sym typeface="Times New Roman"/>
              </a:rPr>
              <a:t>ợi ý một số lưu ý vẫn phải bám vào việc </a:t>
            </a:r>
            <a:r>
              <a:rPr lang="x-none" sz="1200">
                <a:solidFill>
                  <a:srgbClr val="FF0000"/>
                </a:solidFill>
                <a:latin typeface="Times New Roman"/>
                <a:ea typeface="Times New Roman"/>
                <a:cs typeface="Times New Roman"/>
                <a:sym typeface="Times New Roman"/>
              </a:rPr>
              <a:t>đặc biệt chú trọng tới việc rà soát, đánh giá, bảo đảm trung tâm dữ liệu và nền tảng, dịch vụ điện toán đám mây phục vụ chính phủ số, chính quyền số tuân thủ tiêu chuẩn, quy chuẩn kỹ thuật và yêu cầu bảo đảm an toàn, an ninh mạng; ưu tiên hình thức thuê dịch vụ chuyên nghiệp</a:t>
            </a:r>
            <a:endParaRPr sz="12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986" name="Google Shape;986;g11e46ec54ed_1_31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35</a:t>
            </a:fld>
            <a:endParaRPr/>
          </a:p>
        </p:txBody>
      </p:sp>
    </p:spTree>
    <p:extLst>
      <p:ext uri="{BB962C8B-B14F-4D97-AF65-F5344CB8AC3E}">
        <p14:creationId xmlns:p14="http://schemas.microsoft.com/office/powerpoint/2010/main" val="3790949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11e46ec54ed_1_31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5" name="Google Shape;985;g11e46ec54ed_1_31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6" name="Google Shape;986;g11e46ec54ed_1_31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36</a:t>
            </a:fld>
            <a:endParaRPr/>
          </a:p>
        </p:txBody>
      </p:sp>
    </p:spTree>
    <p:extLst>
      <p:ext uri="{BB962C8B-B14F-4D97-AF65-F5344CB8AC3E}">
        <p14:creationId xmlns:p14="http://schemas.microsoft.com/office/powerpoint/2010/main" val="1996557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11e46ec54ed_1_280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0" name="Google Shape;800;g11e46ec54ed_1_28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01387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11e46ec54ed_1_12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g11e46ec54ed_1_12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6" name="Google Shape;496;g11e46ec54ed_1_12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38</a:t>
            </a:fld>
            <a:endParaRPr/>
          </a:p>
        </p:txBody>
      </p:sp>
    </p:spTree>
    <p:extLst>
      <p:ext uri="{BB962C8B-B14F-4D97-AF65-F5344CB8AC3E}">
        <p14:creationId xmlns:p14="http://schemas.microsoft.com/office/powerpoint/2010/main" val="4028801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070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1e46ec54ed_1_2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g11e46ec54ed_1_2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94334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11e46ec54ed_1_34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0" name="Google Shape;660;g11e46ec54ed_1_34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02146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11e46ec54ed_1_34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1" name="Google Shape;671;g11e46ec54ed_1_34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62389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11e46ec54ed_1_34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1" name="Google Shape;671;g11e46ec54ed_1_34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32224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11e46ec54ed_1_34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1" name="Google Shape;671;g11e46ec54ed_1_34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05265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47996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11e46ec54ed_1_12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6" name="Google Shape;476;g11e46ec54ed_1_12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97793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95506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11e46ec54ed_1_31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6" name="Google Shape;946;g11e46ec54ed_1_31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Lato"/>
              <a:buNone/>
            </a:pPr>
            <a:r>
              <a:rPr lang="x-none" b="1" i="1" u="sng" strike="noStrike">
                <a:solidFill>
                  <a:schemeClr val="hlink"/>
                </a:solidFill>
                <a:latin typeface="Lato"/>
                <a:ea typeface="Lato"/>
                <a:cs typeface="Lato"/>
                <a:sym typeface="Lato"/>
                <a:hlinkClick r:id="rId3"/>
              </a:rPr>
              <a:t>Điện toán đám mây</a:t>
            </a:r>
            <a:r>
              <a:rPr lang="x-none" b="1" i="1">
                <a:latin typeface="Lato"/>
                <a:ea typeface="Lato"/>
                <a:cs typeface="Lato"/>
                <a:sym typeface="Lato"/>
              </a:rPr>
              <a:t> (</a:t>
            </a:r>
            <a:r>
              <a:rPr lang="x-none" b="1" i="1" u="sng" strike="noStrike">
                <a:solidFill>
                  <a:schemeClr val="hlink"/>
                </a:solidFill>
                <a:latin typeface="Lato"/>
                <a:ea typeface="Lato"/>
                <a:cs typeface="Lato"/>
                <a:sym typeface="Lato"/>
                <a:hlinkClick r:id="rId4"/>
              </a:rPr>
              <a:t>Cloud Computing</a:t>
            </a:r>
            <a:r>
              <a:rPr lang="x-none" b="1" i="1">
                <a:latin typeface="Lato"/>
                <a:ea typeface="Lato"/>
                <a:cs typeface="Lato"/>
                <a:sym typeface="Lato"/>
              </a:rPr>
              <a:t>) đóng vai trò không thể thiếu trong quá trình cơ quan/doanh nghiệp </a:t>
            </a:r>
            <a:r>
              <a:rPr lang="x-none" b="1" i="1" u="sng" strike="noStrike">
                <a:solidFill>
                  <a:schemeClr val="hlink"/>
                </a:solidFill>
                <a:latin typeface="Lato"/>
                <a:ea typeface="Lato"/>
                <a:cs typeface="Lato"/>
                <a:sym typeface="Lato"/>
                <a:hlinkClick r:id="rId5"/>
              </a:rPr>
              <a:t>chuyển đổi số</a:t>
            </a:r>
            <a:r>
              <a:rPr lang="x-none" b="1" i="1">
                <a:latin typeface="Lato"/>
                <a:ea typeface="Lato"/>
                <a:cs typeface="Lato"/>
                <a:sym typeface="Lato"/>
              </a:rPr>
              <a:t>. Chính nhờ điện toán đám mây, quá trình này mới có thể diễn ra nhanh chóng và phát triển vượt bậc như ngày nay.</a:t>
            </a:r>
            <a:endParaRPr b="1" i="1"/>
          </a:p>
          <a:p>
            <a:pPr marL="0" lvl="0" indent="0" algn="l" rtl="0">
              <a:spcBef>
                <a:spcPts val="0"/>
              </a:spcBef>
              <a:spcAft>
                <a:spcPts val="0"/>
              </a:spcAft>
              <a:buNone/>
            </a:pPr>
            <a:endParaRPr/>
          </a:p>
          <a:p>
            <a:pPr marL="0" lvl="0" indent="0" algn="l" rtl="0">
              <a:spcBef>
                <a:spcPts val="0"/>
              </a:spcBef>
              <a:spcAft>
                <a:spcPts val="0"/>
              </a:spcAft>
              <a:buNone/>
            </a:pPr>
            <a:r>
              <a:rPr lang="x-none" b="1" i="0" u="sng">
                <a:latin typeface="Arial"/>
                <a:ea typeface="Arial"/>
                <a:cs typeface="Arial"/>
                <a:sym typeface="Arial"/>
              </a:rPr>
              <a:t>Ý nghĩa của điện toán đám mây</a:t>
            </a:r>
            <a:endParaRPr b="1" i="0" u="sng">
              <a:latin typeface="Lato"/>
              <a:ea typeface="Lato"/>
              <a:cs typeface="Lato"/>
              <a:sym typeface="Lato"/>
            </a:endParaRPr>
          </a:p>
          <a:p>
            <a:pPr marL="0" lvl="0" indent="0" algn="l" rtl="0">
              <a:spcBef>
                <a:spcPts val="0"/>
              </a:spcBef>
              <a:spcAft>
                <a:spcPts val="0"/>
              </a:spcAft>
              <a:buNone/>
            </a:pPr>
            <a:r>
              <a:rPr lang="x-none" b="0" i="0">
                <a:latin typeface="Lato"/>
                <a:ea typeface="Lato"/>
                <a:cs typeface="Lato"/>
                <a:sym typeface="Lato"/>
              </a:rPr>
              <a:t>Điện toán đám mây đề cập đến quá trình bảo trì, lưu trữ, quản lý, xử lý, phân tích và bảo mật dữ liệu bằng cách khai thác các máy chủ dựa trên Internet. Dữ liệu không được lưu trữ trên thiết bị vật lý mà trên đám mây, điều này giúp cơ quan/doanh nghiệp quản lý điều hành tốt hơn, hợp lý hóa quy trình, nâng cao năng suất, tối ưu hóa chi phí và nâng cao trải nghiệm kỹ thuật số của khách hàng</a:t>
            </a:r>
            <a:endParaRPr b="0" i="0">
              <a:latin typeface="Lato"/>
              <a:ea typeface="Lato"/>
              <a:cs typeface="Lato"/>
              <a:sym typeface="Lato"/>
            </a:endParaRPr>
          </a:p>
          <a:p>
            <a:pPr marL="0" lvl="0" indent="0" algn="l" rtl="0">
              <a:spcBef>
                <a:spcPts val="0"/>
              </a:spcBef>
              <a:spcAft>
                <a:spcPts val="0"/>
              </a:spcAft>
              <a:buNone/>
            </a:pPr>
            <a:endParaRPr b="0" i="0">
              <a:latin typeface="Lato"/>
              <a:ea typeface="Lato"/>
              <a:cs typeface="Lato"/>
              <a:sym typeface="Lato"/>
            </a:endParaRPr>
          </a:p>
          <a:p>
            <a:pPr marL="0" lvl="0" indent="0" algn="l" rtl="0">
              <a:spcBef>
                <a:spcPts val="0"/>
              </a:spcBef>
              <a:spcAft>
                <a:spcPts val="0"/>
              </a:spcAft>
              <a:buNone/>
            </a:pPr>
            <a:r>
              <a:rPr lang="x-none" b="1" i="0" u="sng">
                <a:latin typeface="Arial"/>
                <a:ea typeface="Arial"/>
                <a:cs typeface="Arial"/>
                <a:sym typeface="Arial"/>
              </a:rPr>
              <a:t>Điện toán đám mây cho phép chuyển đổi kinh doanh kỹ thuật số</a:t>
            </a:r>
            <a:endParaRPr b="1" i="0" u="sng">
              <a:latin typeface="Lato"/>
              <a:ea typeface="Lato"/>
              <a:cs typeface="Lato"/>
              <a:sym typeface="Lato"/>
            </a:endParaRPr>
          </a:p>
          <a:p>
            <a:pPr marL="0" lvl="0" indent="0" algn="l" rtl="0">
              <a:spcBef>
                <a:spcPts val="0"/>
              </a:spcBef>
              <a:spcAft>
                <a:spcPts val="0"/>
              </a:spcAft>
              <a:buNone/>
            </a:pPr>
            <a:r>
              <a:rPr lang="x-none" b="0" i="0">
                <a:latin typeface="Lato"/>
                <a:ea typeface="Lato"/>
                <a:cs typeface="Lato"/>
                <a:sym typeface="Lato"/>
              </a:rPr>
              <a:t>Để có thể cạnh tranh và mang lại giá trị gia tăng cho công ty, mỗi công ty nên chấp nhận quá trình chuyển đổi số khi được yêu cầu, để nâng cấp cơ sở hạ tầng CNTT cũ của họ thành một cơ sở hạ tầng mới. Ngoài việc áp dụng các giải pháp đám mây, một công ty nên tích hợp các dạng công nghệ mới giúp tăng tốc, tự động hóa và cải thiện hoạt động kinh doanh, chẳng hạn như Trí tuệ nhân tạo (AI), Học máy (Learning Machine), Phân tích Big data, Internet of Things (IoT). Xem xét rằng những công nghệ này yêu cầu sức mạnh tính toán lớn và không gian lưu trữ, điện toán đám mây ra đời như một giải pháp để tích hợp các công nghệ này.</a:t>
            </a:r>
            <a:endParaRPr/>
          </a:p>
        </p:txBody>
      </p:sp>
      <p:sp>
        <p:nvSpPr>
          <p:cNvPr id="947" name="Google Shape;947;g11e46ec54ed_1_31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47</a:t>
            </a:fld>
            <a:endParaRPr/>
          </a:p>
        </p:txBody>
      </p:sp>
    </p:spTree>
    <p:extLst>
      <p:ext uri="{BB962C8B-B14F-4D97-AF65-F5344CB8AC3E}">
        <p14:creationId xmlns:p14="http://schemas.microsoft.com/office/powerpoint/2010/main" val="33040414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11e46ec54ed_1_31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6" name="Google Shape;976;g11e46ec54ed_1_31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x-none" b="1" i="1">
                <a:solidFill>
                  <a:srgbClr val="414141"/>
                </a:solidFill>
                <a:latin typeface="Arial"/>
                <a:ea typeface="Arial"/>
                <a:cs typeface="Arial"/>
                <a:sym typeface="Arial"/>
              </a:rPr>
              <a:t>1.Giảm chi phí thiết lập khi nâng cấp các công nghệ cũ.</a:t>
            </a:r>
            <a:endParaRPr b="1" i="0">
              <a:solidFill>
                <a:srgbClr val="414141"/>
              </a:solidFill>
              <a:latin typeface="Roboto"/>
              <a:ea typeface="Roboto"/>
              <a:cs typeface="Roboto"/>
              <a:sym typeface="Roboto"/>
            </a:endParaRPr>
          </a:p>
          <a:p>
            <a:pPr marL="0" lvl="0" indent="0" algn="just" rtl="0">
              <a:spcBef>
                <a:spcPts val="0"/>
              </a:spcBef>
              <a:spcAft>
                <a:spcPts val="0"/>
              </a:spcAft>
              <a:buNone/>
            </a:pPr>
            <a:r>
              <a:rPr lang="x-none" b="0" i="0">
                <a:solidFill>
                  <a:srgbClr val="414141"/>
                </a:solidFill>
                <a:latin typeface="Roboto"/>
                <a:ea typeface="Roboto"/>
                <a:cs typeface="Roboto"/>
                <a:sym typeface="Roboto"/>
              </a:rPr>
              <a:t>Việc sử dụng đám mây chỉ yêu cầu một lần chuyển đổi công nghệ. Điều này mang lại cơ hội hợp lý hóa các hoạt động công nghệ và cải thiện đáng kể hiệu quả trong việc triển khai các nguồn lực công nghệ. </a:t>
            </a:r>
            <a:endParaRPr b="0" i="0">
              <a:solidFill>
                <a:srgbClr val="414141"/>
              </a:solidFill>
              <a:latin typeface="Roboto"/>
              <a:ea typeface="Roboto"/>
              <a:cs typeface="Roboto"/>
              <a:sym typeface="Roboto"/>
            </a:endParaRPr>
          </a:p>
          <a:p>
            <a:pPr marL="0" lvl="0" indent="0" algn="just" rtl="0">
              <a:spcBef>
                <a:spcPts val="0"/>
              </a:spcBef>
              <a:spcAft>
                <a:spcPts val="0"/>
              </a:spcAft>
              <a:buNone/>
            </a:pPr>
            <a:r>
              <a:rPr lang="x-none" b="0" i="1">
                <a:solidFill>
                  <a:srgbClr val="414141"/>
                </a:solidFill>
                <a:latin typeface="Roboto"/>
                <a:ea typeface="Roboto"/>
                <a:cs typeface="Roboto"/>
                <a:sym typeface="Roboto"/>
              </a:rPr>
              <a:t>Ví dụ, Cơ quan Giao thông Vận tải đường bộ của Singapore (LTA) đã báo cáo tiết kiệm 60% chi phí khi chuyển sang đám mây so với giải pháp hạ tầng tại chỗ.</a:t>
            </a:r>
            <a:endParaRPr/>
          </a:p>
          <a:p>
            <a:pPr marL="0" lvl="0" indent="0" algn="just" rtl="0">
              <a:spcBef>
                <a:spcPts val="0"/>
              </a:spcBef>
              <a:spcAft>
                <a:spcPts val="0"/>
              </a:spcAft>
              <a:buNone/>
            </a:pPr>
            <a:r>
              <a:rPr lang="x-none" b="0" i="1">
                <a:solidFill>
                  <a:srgbClr val="414141"/>
                </a:solidFill>
                <a:latin typeface="Roboto"/>
                <a:ea typeface="Roboto"/>
                <a:cs typeface="Roboto"/>
                <a:sym typeface="Roboto"/>
              </a:rPr>
              <a:t>Tại Philippines, Cục Hải quan nước này ước tính rằng họ sẽ cần chi khoảng 4,17 triệu USD vào năm 2016 để phục hồi trung tâm dữ liệu nội bộ đã cũ, trong khi nếu nó sử dụng cơ sở hạ tầng ĐTĐM, sẽ có sức mạnh tính toán cần thiết với chi phí thấp hơn 1/10.</a:t>
            </a:r>
            <a:endParaRPr/>
          </a:p>
          <a:p>
            <a:pPr marL="0" lvl="0" indent="0" algn="just" rtl="0">
              <a:spcBef>
                <a:spcPts val="0"/>
              </a:spcBef>
              <a:spcAft>
                <a:spcPts val="0"/>
              </a:spcAft>
              <a:buNone/>
            </a:pPr>
            <a:r>
              <a:rPr lang="x-none" b="1" i="1">
                <a:solidFill>
                  <a:srgbClr val="414141"/>
                </a:solidFill>
                <a:latin typeface="Arial"/>
                <a:ea typeface="Arial"/>
                <a:cs typeface="Arial"/>
                <a:sym typeface="Arial"/>
              </a:rPr>
              <a:t>2. Cho phép các chính phủ đáp ứng các nhu cầu của công dân một cách nhanh chóng.</a:t>
            </a:r>
            <a:endParaRPr b="1" i="1">
              <a:solidFill>
                <a:srgbClr val="414141"/>
              </a:solidFill>
              <a:latin typeface="Arial"/>
              <a:ea typeface="Arial"/>
              <a:cs typeface="Arial"/>
              <a:sym typeface="Arial"/>
            </a:endParaRPr>
          </a:p>
          <a:p>
            <a:pPr marL="0" lvl="0" indent="0" algn="just" rtl="0">
              <a:spcBef>
                <a:spcPts val="0"/>
              </a:spcBef>
              <a:spcAft>
                <a:spcPts val="0"/>
              </a:spcAft>
              <a:buNone/>
            </a:pPr>
            <a:r>
              <a:rPr lang="x-none" b="0" i="0">
                <a:solidFill>
                  <a:srgbClr val="414141"/>
                </a:solidFill>
                <a:latin typeface="Roboto"/>
                <a:ea typeface="Roboto"/>
                <a:cs typeface="Roboto"/>
                <a:sym typeface="Roboto"/>
              </a:rPr>
              <a:t>Sử dụng các nền tảng đám mây cho phép các chính phủ giảm bớt quy trình và hợp lý hóa hoạt động. Các nền tảng đám mây cho phép chính phủ quyền truy cập vào các công cụ năng suất mà họ có thể sử dụng để thúc đẩy công tác hành chính và các quy trình hoạt động và trao đổi thông tin từ xa giữa nhiều bên liên quan. Điều này không chỉ mang lại một cái nhìn tổng quan hơn về các quy trình hiện có, mà có thể cải thiện quản lý quy trình làm việc và xác định các rào cản, nhưng cũng tạo ra một nhóm dữ liệu có thể được sử dụng để thu thập thông tin chi tiết cho việc ra quyết định, giám sát và đánh giá các dịch vụ của chính phủ. Cơ quan thuế có thể nghiên cứu triển khai giải pháp dựa trên đám mây tự động điều chỉnh theo yêu cầu hệ thống, do đó đảm bảo khả năng đáp ứng nhu cầu của bộ trong thời gian cao điểm, chẳng hạn như các thời hạn khai thuế.</a:t>
            </a:r>
            <a:endParaRPr/>
          </a:p>
          <a:p>
            <a:pPr marL="0" lvl="0" indent="0" algn="just" rtl="0">
              <a:spcBef>
                <a:spcPts val="0"/>
              </a:spcBef>
              <a:spcAft>
                <a:spcPts val="0"/>
              </a:spcAft>
              <a:buNone/>
            </a:pPr>
            <a:r>
              <a:rPr lang="x-none" b="0" i="0">
                <a:solidFill>
                  <a:srgbClr val="414141"/>
                </a:solidFill>
                <a:latin typeface="Roboto"/>
                <a:ea typeface="Roboto"/>
                <a:cs typeface="Roboto"/>
                <a:sym typeface="Roboto"/>
              </a:rPr>
              <a:t>Bộ CNTT và Truyền thông Philippines vào năm 2017 đã sử dụng giải pháp dựa trên đám mây để tự động hóa giấy phép kinh doanh và hệ thống cấp phép của mình, cho phép các cơ quan chính quyền địa phương để xử lý các đơn xin giấy phép kinh doanh và gia hạn trực tuyến, giảm thời gian của quy trình từ 2–3 ngày xuống còn chỉ từ 30 phút đến nửa ngày.</a:t>
            </a:r>
            <a:endParaRPr/>
          </a:p>
          <a:p>
            <a:pPr marL="0" lvl="0" indent="0" algn="just" rtl="0">
              <a:spcBef>
                <a:spcPts val="0"/>
              </a:spcBef>
              <a:spcAft>
                <a:spcPts val="0"/>
              </a:spcAft>
              <a:buNone/>
            </a:pPr>
            <a:r>
              <a:rPr lang="x-none" b="0" i="0">
                <a:solidFill>
                  <a:srgbClr val="414141"/>
                </a:solidFill>
                <a:latin typeface="Roboto"/>
                <a:ea typeface="Roboto"/>
                <a:cs typeface="Roboto"/>
                <a:sym typeface="Roboto"/>
              </a:rPr>
              <a:t>Bộ Y tế Công cộng của Thái Lan có thể xác định các nguy cơ sức khỏe cộng đồng và các điểm nóng về dịch bệnh để giảm thiểu nguy cơ dịch bệnh thông qua phân tích AI dựa trên đám mây sử dụng dữ liệu được ghi lại, theo dõi và chia sẻ thông qua một ứng dụng di động. Với tỷ lệ chính xác 80% – 90%, mô hình AI còn xác định các điều kiện của nhà vệ sinh công cộng thông qua tình nguyện viên gửi ảnh chụp và thông báo cho nhân viên vận hành nhà vệ sinh địa phương về các vấn đề cần được giải quyết.</a:t>
            </a:r>
            <a:endParaRPr/>
          </a:p>
          <a:p>
            <a:pPr marL="0" lvl="0" indent="0" algn="just" rtl="0">
              <a:spcBef>
                <a:spcPts val="0"/>
              </a:spcBef>
              <a:spcAft>
                <a:spcPts val="0"/>
              </a:spcAft>
              <a:buNone/>
            </a:pPr>
            <a:r>
              <a:rPr lang="x-none" b="1" i="1">
                <a:solidFill>
                  <a:srgbClr val="414141"/>
                </a:solidFill>
                <a:latin typeface="Arial"/>
                <a:ea typeface="Arial"/>
                <a:cs typeface="Arial"/>
                <a:sym typeface="Arial"/>
              </a:rPr>
              <a:t>3.Cải thiện khả năng chống chịu và phục hồi của khu vực công trong thời kỳ khủng hoảng.</a:t>
            </a:r>
            <a:endParaRPr b="1" i="0">
              <a:solidFill>
                <a:srgbClr val="414141"/>
              </a:solidFill>
              <a:latin typeface="Roboto"/>
              <a:ea typeface="Roboto"/>
              <a:cs typeface="Roboto"/>
              <a:sym typeface="Roboto"/>
            </a:endParaRPr>
          </a:p>
          <a:p>
            <a:pPr marL="0" lvl="0" indent="0" algn="just" rtl="0">
              <a:spcBef>
                <a:spcPts val="0"/>
              </a:spcBef>
              <a:spcAft>
                <a:spcPts val="0"/>
              </a:spcAft>
              <a:buNone/>
            </a:pPr>
            <a:r>
              <a:rPr lang="x-none" b="0" i="0">
                <a:solidFill>
                  <a:srgbClr val="414141"/>
                </a:solidFill>
                <a:latin typeface="Roboto"/>
                <a:ea typeface="Roboto"/>
                <a:cs typeface="Roboto"/>
                <a:sym typeface="Roboto"/>
              </a:rPr>
              <a:t>Bộ Giáo dục Trung Quốc đã có thể thiết lập một nền tảng giáo dục dựa trên đám mây quốc gia trong thời gian kỷ lục cho phép sinh viên tiếp tục việc học của mình bất chấp việc giãn cách do đại dịch COVID-19.</a:t>
            </a:r>
            <a:endParaRPr/>
          </a:p>
          <a:p>
            <a:pPr marL="0" lvl="0" indent="0" algn="just" rtl="0">
              <a:spcBef>
                <a:spcPts val="0"/>
              </a:spcBef>
              <a:spcAft>
                <a:spcPts val="0"/>
              </a:spcAft>
              <a:buNone/>
            </a:pPr>
            <a:r>
              <a:rPr lang="x-none" b="0" i="0">
                <a:solidFill>
                  <a:srgbClr val="414141"/>
                </a:solidFill>
                <a:latin typeface="Roboto"/>
                <a:ea typeface="Roboto"/>
                <a:cs typeface="Roboto"/>
                <a:sym typeface="Roboto"/>
              </a:rPr>
              <a:t>Thông qua việc sử dụng các công cụ cộng tác dựa trên đám mây, chính quyền Thành phố Osaka của Nhật Bản đã có thể chuyển 2.000 nhân viên sang làm việc từ xa khi bắt đầu thực hiện giãn cách do COVID-19 trên toàn thành phố vào tháng 3/2020. Việc chuyển đổi tức thời đạt được nhờ vào việc di chuyển lên đám mây Microsoft Office 365 trước đó.</a:t>
            </a:r>
            <a:endParaRPr/>
          </a:p>
          <a:p>
            <a:pPr marL="0" lvl="0" indent="0" algn="just" rtl="0">
              <a:spcBef>
                <a:spcPts val="0"/>
              </a:spcBef>
              <a:spcAft>
                <a:spcPts val="0"/>
              </a:spcAft>
              <a:buNone/>
            </a:pPr>
            <a:r>
              <a:rPr lang="x-none" b="1" i="1">
                <a:solidFill>
                  <a:srgbClr val="414141"/>
                </a:solidFill>
                <a:latin typeface="Arial"/>
                <a:ea typeface="Arial"/>
                <a:cs typeface="Arial"/>
                <a:sym typeface="Arial"/>
              </a:rPr>
              <a:t>4.Tạo điều kiện phát triển nguồn nhân lực trong khu vực công.</a:t>
            </a:r>
            <a:endParaRPr b="1" i="0">
              <a:solidFill>
                <a:srgbClr val="414141"/>
              </a:solidFill>
              <a:latin typeface="Roboto"/>
              <a:ea typeface="Roboto"/>
              <a:cs typeface="Roboto"/>
              <a:sym typeface="Roboto"/>
            </a:endParaRPr>
          </a:p>
          <a:p>
            <a:pPr marL="0" lvl="0" indent="0" algn="just" rtl="0">
              <a:spcBef>
                <a:spcPts val="0"/>
              </a:spcBef>
              <a:spcAft>
                <a:spcPts val="0"/>
              </a:spcAft>
              <a:buNone/>
            </a:pPr>
            <a:r>
              <a:rPr lang="x-none" b="0" i="0">
                <a:solidFill>
                  <a:srgbClr val="414141"/>
                </a:solidFill>
                <a:latin typeface="Roboto"/>
                <a:ea typeface="Roboto"/>
                <a:cs typeface="Roboto"/>
                <a:sym typeface="Roboto"/>
              </a:rPr>
              <a:t>Việc xây dựng các giải pháp khu vực công với các tài nguyên và công cụ ĐTĐM mới nhất đảm bảo rằng các chính phủ sẽ có thể thu hút và giữ chân nhân tài phù hợp với ngành và những người muốn phục vụ trong khu vực công. Việc phải duy trì một nền tảng công nghệ cũ hoặc lạc hậu là động cơ và đẩy nhanh sự suy giảm chất lượng dịch vụ so với các lĩnh vực khác.</a:t>
            </a:r>
            <a:endParaRPr/>
          </a:p>
          <a:p>
            <a:pPr marL="0" lvl="0" indent="0" algn="l" rtl="0">
              <a:spcBef>
                <a:spcPts val="0"/>
              </a:spcBef>
              <a:spcAft>
                <a:spcPts val="0"/>
              </a:spcAft>
              <a:buNone/>
            </a:pPr>
            <a:endParaRPr/>
          </a:p>
        </p:txBody>
      </p:sp>
      <p:sp>
        <p:nvSpPr>
          <p:cNvPr id="977" name="Google Shape;977;g11e46ec54ed_1_31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49</a:t>
            </a:fld>
            <a:endParaRPr/>
          </a:p>
        </p:txBody>
      </p:sp>
    </p:spTree>
    <p:extLst>
      <p:ext uri="{BB962C8B-B14F-4D97-AF65-F5344CB8AC3E}">
        <p14:creationId xmlns:p14="http://schemas.microsoft.com/office/powerpoint/2010/main" val="17457854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4159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00870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11e46ec54ed_1_3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7" name="Google Shape;1007;g11e46ec54ed_1_32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8" name="Google Shape;1008;g11e46ec54ed_1_32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51</a:t>
            </a:fld>
            <a:endParaRPr/>
          </a:p>
        </p:txBody>
      </p:sp>
    </p:spTree>
    <p:extLst>
      <p:ext uri="{BB962C8B-B14F-4D97-AF65-F5344CB8AC3E}">
        <p14:creationId xmlns:p14="http://schemas.microsoft.com/office/powerpoint/2010/main" val="25068454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11e46ec54ed_1_3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7" name="Google Shape;1007;g11e46ec54ed_1_32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8" name="Google Shape;1008;g11e46ec54ed_1_32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52</a:t>
            </a:fld>
            <a:endParaRPr/>
          </a:p>
        </p:txBody>
      </p:sp>
    </p:spTree>
    <p:extLst>
      <p:ext uri="{BB962C8B-B14F-4D97-AF65-F5344CB8AC3E}">
        <p14:creationId xmlns:p14="http://schemas.microsoft.com/office/powerpoint/2010/main" val="31446234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73035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59723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0941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3374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53861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89546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60106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571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1e46ec54ed_1_2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g11e46ec54ed_1_2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94442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g11e46ec54ed_1_40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1" name="Google Shape;1371;g11e46ec54ed_1_40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22503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g11e46ec54ed_1_40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1" name="Google Shape;1371;g11e46ec54ed_1_40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78298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67381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11e46ec54ed_1_36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6" name="Google Shape;1066;g11e46ec54ed_1_36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58058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11e46ec54ed_1_36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4" name="Google Shape;1074;g11e46ec54ed_1_36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76041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05582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11e46ec54ed_1_36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3" name="Google Shape;1023;g11e46ec54ed_1_36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07054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64721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4250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1e46ec54ed_1_2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g11e46ec54ed_1_2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9174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0018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1e46ec54ed_1_5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g11e46ec54ed_1_5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4377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11e46ec54ed_1_5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g11e46ec54ed_1_5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 name="Google Shape;320;g11e46ec54ed_1_5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14</a:t>
            </a:fld>
            <a:endParaRPr/>
          </a:p>
        </p:txBody>
      </p:sp>
    </p:spTree>
    <p:extLst>
      <p:ext uri="{BB962C8B-B14F-4D97-AF65-F5344CB8AC3E}">
        <p14:creationId xmlns:p14="http://schemas.microsoft.com/office/powerpoint/2010/main" val="1969602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7"/>
        <p:cNvGrpSpPr/>
        <p:nvPr/>
      </p:nvGrpSpPr>
      <p:grpSpPr>
        <a:xfrm>
          <a:off x="0" y="0"/>
          <a:ext cx="0" cy="0"/>
          <a:chOff x="0" y="0"/>
          <a:chExt cx="0" cy="0"/>
        </a:xfrm>
      </p:grpSpPr>
      <p:sp>
        <p:nvSpPr>
          <p:cNvPr id="88" name="Google Shape;88;g11e46ec54ed_1_3454"/>
          <p:cNvSpPr txBox="1">
            <a:spLocks noGrp="1"/>
          </p:cNvSpPr>
          <p:nvPr>
            <p:ph type="title"/>
          </p:nvPr>
        </p:nvSpPr>
        <p:spPr>
          <a:xfrm>
            <a:off x="2025764" y="2147367"/>
            <a:ext cx="3105300" cy="703500"/>
          </a:xfrm>
          <a:prstGeom prst="rect">
            <a:avLst/>
          </a:prstGeom>
          <a:noFill/>
          <a:ln>
            <a:noFill/>
          </a:ln>
        </p:spPr>
        <p:txBody>
          <a:bodyPr spcFirstLastPara="1" wrap="square" lIns="121900" tIns="121900" rIns="121900" bIns="121900" anchor="ctr" anchorCtr="0">
            <a:noAutofit/>
          </a:bodyPr>
          <a:lstStyle>
            <a:lvl1pPr lvl="0" algn="l" rtl="0">
              <a:lnSpc>
                <a:spcPct val="90000"/>
              </a:lnSpc>
              <a:spcBef>
                <a:spcPts val="0"/>
              </a:spcBef>
              <a:spcAft>
                <a:spcPts val="0"/>
              </a:spcAft>
              <a:buClr>
                <a:schemeClr val="dk1"/>
              </a:buClr>
              <a:buSzPts val="2700"/>
              <a:buFont typeface="Montserrat"/>
              <a:buNone/>
              <a:defRPr sz="2900" b="1">
                <a:latin typeface="Montserrat"/>
                <a:ea typeface="Montserrat"/>
                <a:cs typeface="Montserrat"/>
                <a:sym typeface="Montserrat"/>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89" name="Google Shape;89;g11e46ec54ed_1_3454"/>
          <p:cNvSpPr txBox="1">
            <a:spLocks noGrp="1"/>
          </p:cNvSpPr>
          <p:nvPr>
            <p:ph type="subTitle" idx="1"/>
          </p:nvPr>
        </p:nvSpPr>
        <p:spPr>
          <a:xfrm>
            <a:off x="2025751" y="3031000"/>
            <a:ext cx="3822900" cy="646500"/>
          </a:xfrm>
          <a:prstGeom prst="rect">
            <a:avLst/>
          </a:prstGeom>
          <a:noFill/>
          <a:ln>
            <a:noFill/>
          </a:ln>
        </p:spPr>
        <p:txBody>
          <a:bodyPr spcFirstLastPara="1" wrap="square" lIns="121900" tIns="121900" rIns="121900" bIns="121900" anchor="ctr" anchorCtr="0">
            <a:noAutofit/>
          </a:bodyPr>
          <a:lstStyle>
            <a:lvl1pPr lvl="0" algn="l" rtl="0">
              <a:lnSpc>
                <a:spcPct val="100000"/>
              </a:lnSpc>
              <a:spcBef>
                <a:spcPts val="0"/>
              </a:spcBef>
              <a:spcAft>
                <a:spcPts val="0"/>
              </a:spcAft>
              <a:buClr>
                <a:schemeClr val="dk1"/>
              </a:buClr>
              <a:buSzPts val="2100"/>
              <a:buNone/>
              <a:defRPr sz="2100"/>
            </a:lvl1pPr>
            <a:lvl2pPr lvl="1" algn="ctr" rtl="0">
              <a:lnSpc>
                <a:spcPct val="100000"/>
              </a:lnSpc>
              <a:spcBef>
                <a:spcPts val="0"/>
              </a:spcBef>
              <a:spcAft>
                <a:spcPts val="0"/>
              </a:spcAft>
              <a:buClr>
                <a:schemeClr val="dk1"/>
              </a:buClr>
              <a:buSzPts val="2100"/>
              <a:buNone/>
              <a:defRPr sz="2100"/>
            </a:lvl2pPr>
            <a:lvl3pPr lvl="2" algn="ctr" rtl="0">
              <a:lnSpc>
                <a:spcPct val="100000"/>
              </a:lnSpc>
              <a:spcBef>
                <a:spcPts val="0"/>
              </a:spcBef>
              <a:spcAft>
                <a:spcPts val="0"/>
              </a:spcAft>
              <a:buClr>
                <a:schemeClr val="dk1"/>
              </a:buClr>
              <a:buSzPts val="2100"/>
              <a:buNone/>
              <a:defRPr sz="2100"/>
            </a:lvl3pPr>
            <a:lvl4pPr lvl="3" algn="ctr" rtl="0">
              <a:lnSpc>
                <a:spcPct val="100000"/>
              </a:lnSpc>
              <a:spcBef>
                <a:spcPts val="0"/>
              </a:spcBef>
              <a:spcAft>
                <a:spcPts val="0"/>
              </a:spcAft>
              <a:buClr>
                <a:schemeClr val="dk1"/>
              </a:buClr>
              <a:buSzPts val="2100"/>
              <a:buNone/>
              <a:defRPr sz="2100"/>
            </a:lvl4pPr>
            <a:lvl5pPr lvl="4" algn="ctr" rtl="0">
              <a:lnSpc>
                <a:spcPct val="100000"/>
              </a:lnSpc>
              <a:spcBef>
                <a:spcPts val="0"/>
              </a:spcBef>
              <a:spcAft>
                <a:spcPts val="0"/>
              </a:spcAft>
              <a:buClr>
                <a:schemeClr val="dk1"/>
              </a:buClr>
              <a:buSzPts val="2100"/>
              <a:buNone/>
              <a:defRPr sz="2100"/>
            </a:lvl5pPr>
            <a:lvl6pPr lvl="5" algn="ctr" rtl="0">
              <a:lnSpc>
                <a:spcPct val="100000"/>
              </a:lnSpc>
              <a:spcBef>
                <a:spcPts val="0"/>
              </a:spcBef>
              <a:spcAft>
                <a:spcPts val="0"/>
              </a:spcAft>
              <a:buClr>
                <a:schemeClr val="dk1"/>
              </a:buClr>
              <a:buSzPts val="2100"/>
              <a:buNone/>
              <a:defRPr sz="2100"/>
            </a:lvl6pPr>
            <a:lvl7pPr lvl="6" algn="ctr" rtl="0">
              <a:lnSpc>
                <a:spcPct val="100000"/>
              </a:lnSpc>
              <a:spcBef>
                <a:spcPts val="0"/>
              </a:spcBef>
              <a:spcAft>
                <a:spcPts val="0"/>
              </a:spcAft>
              <a:buClr>
                <a:schemeClr val="dk1"/>
              </a:buClr>
              <a:buSzPts val="2100"/>
              <a:buNone/>
              <a:defRPr sz="2100"/>
            </a:lvl7pPr>
            <a:lvl8pPr lvl="7" algn="ctr" rtl="0">
              <a:lnSpc>
                <a:spcPct val="100000"/>
              </a:lnSpc>
              <a:spcBef>
                <a:spcPts val="0"/>
              </a:spcBef>
              <a:spcAft>
                <a:spcPts val="0"/>
              </a:spcAft>
              <a:buClr>
                <a:schemeClr val="dk1"/>
              </a:buClr>
              <a:buSzPts val="2100"/>
              <a:buNone/>
              <a:defRPr sz="2100"/>
            </a:lvl8pPr>
            <a:lvl9pPr lvl="8" algn="ctr" rtl="0">
              <a:lnSpc>
                <a:spcPct val="100000"/>
              </a:lnSpc>
              <a:spcBef>
                <a:spcPts val="0"/>
              </a:spcBef>
              <a:spcAft>
                <a:spcPts val="0"/>
              </a:spcAft>
              <a:buClr>
                <a:schemeClr val="dk1"/>
              </a:buClr>
              <a:buSzPts val="2100"/>
              <a:buNone/>
              <a:defRPr sz="2100"/>
            </a:lvl9pPr>
          </a:lstStyle>
          <a:p>
            <a:endParaRPr/>
          </a:p>
        </p:txBody>
      </p:sp>
      <p:sp>
        <p:nvSpPr>
          <p:cNvPr id="90" name="Google Shape;90;g11e46ec54ed_1_3454"/>
          <p:cNvSpPr txBox="1">
            <a:spLocks noGrp="1"/>
          </p:cNvSpPr>
          <p:nvPr>
            <p:ph type="title" idx="2"/>
          </p:nvPr>
        </p:nvSpPr>
        <p:spPr>
          <a:xfrm>
            <a:off x="7415732" y="2147367"/>
            <a:ext cx="3105300" cy="703500"/>
          </a:xfrm>
          <a:prstGeom prst="rect">
            <a:avLst/>
          </a:prstGeom>
          <a:noFill/>
          <a:ln>
            <a:noFill/>
          </a:ln>
        </p:spPr>
        <p:txBody>
          <a:bodyPr spcFirstLastPara="1" wrap="square" lIns="121900" tIns="121900" rIns="121900" bIns="121900" anchor="ctr" anchorCtr="0">
            <a:noAutofit/>
          </a:bodyPr>
          <a:lstStyle>
            <a:lvl1pPr lvl="0" algn="l" rtl="0">
              <a:lnSpc>
                <a:spcPct val="90000"/>
              </a:lnSpc>
              <a:spcBef>
                <a:spcPts val="0"/>
              </a:spcBef>
              <a:spcAft>
                <a:spcPts val="0"/>
              </a:spcAft>
              <a:buClr>
                <a:schemeClr val="dk1"/>
              </a:buClr>
              <a:buSzPts val="2700"/>
              <a:buFont typeface="Montserrat"/>
              <a:buNone/>
              <a:defRPr sz="2900" b="1">
                <a:latin typeface="Montserrat"/>
                <a:ea typeface="Montserrat"/>
                <a:cs typeface="Montserrat"/>
                <a:sym typeface="Montserrat"/>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91" name="Google Shape;91;g11e46ec54ed_1_3454"/>
          <p:cNvSpPr txBox="1">
            <a:spLocks noGrp="1"/>
          </p:cNvSpPr>
          <p:nvPr>
            <p:ph type="subTitle" idx="3"/>
          </p:nvPr>
        </p:nvSpPr>
        <p:spPr>
          <a:xfrm>
            <a:off x="7415724" y="3031000"/>
            <a:ext cx="3822900" cy="646500"/>
          </a:xfrm>
          <a:prstGeom prst="rect">
            <a:avLst/>
          </a:prstGeom>
          <a:noFill/>
          <a:ln>
            <a:noFill/>
          </a:ln>
        </p:spPr>
        <p:txBody>
          <a:bodyPr spcFirstLastPara="1" wrap="square" lIns="121900" tIns="121900" rIns="121900" bIns="121900" anchor="ctr" anchorCtr="0">
            <a:noAutofit/>
          </a:bodyPr>
          <a:lstStyle>
            <a:lvl1pPr lvl="0" algn="l" rtl="0">
              <a:lnSpc>
                <a:spcPct val="100000"/>
              </a:lnSpc>
              <a:spcBef>
                <a:spcPts val="0"/>
              </a:spcBef>
              <a:spcAft>
                <a:spcPts val="0"/>
              </a:spcAft>
              <a:buClr>
                <a:schemeClr val="dk1"/>
              </a:buClr>
              <a:buSzPts val="2100"/>
              <a:buNone/>
              <a:defRPr sz="2100"/>
            </a:lvl1pPr>
            <a:lvl2pPr lvl="1" algn="ctr" rtl="0">
              <a:lnSpc>
                <a:spcPct val="100000"/>
              </a:lnSpc>
              <a:spcBef>
                <a:spcPts val="0"/>
              </a:spcBef>
              <a:spcAft>
                <a:spcPts val="0"/>
              </a:spcAft>
              <a:buClr>
                <a:schemeClr val="dk1"/>
              </a:buClr>
              <a:buSzPts val="2100"/>
              <a:buNone/>
              <a:defRPr sz="2100"/>
            </a:lvl2pPr>
            <a:lvl3pPr lvl="2" algn="ctr" rtl="0">
              <a:lnSpc>
                <a:spcPct val="100000"/>
              </a:lnSpc>
              <a:spcBef>
                <a:spcPts val="0"/>
              </a:spcBef>
              <a:spcAft>
                <a:spcPts val="0"/>
              </a:spcAft>
              <a:buClr>
                <a:schemeClr val="dk1"/>
              </a:buClr>
              <a:buSzPts val="2100"/>
              <a:buNone/>
              <a:defRPr sz="2100"/>
            </a:lvl3pPr>
            <a:lvl4pPr lvl="3" algn="ctr" rtl="0">
              <a:lnSpc>
                <a:spcPct val="100000"/>
              </a:lnSpc>
              <a:spcBef>
                <a:spcPts val="0"/>
              </a:spcBef>
              <a:spcAft>
                <a:spcPts val="0"/>
              </a:spcAft>
              <a:buClr>
                <a:schemeClr val="dk1"/>
              </a:buClr>
              <a:buSzPts val="2100"/>
              <a:buNone/>
              <a:defRPr sz="2100"/>
            </a:lvl4pPr>
            <a:lvl5pPr lvl="4" algn="ctr" rtl="0">
              <a:lnSpc>
                <a:spcPct val="100000"/>
              </a:lnSpc>
              <a:spcBef>
                <a:spcPts val="0"/>
              </a:spcBef>
              <a:spcAft>
                <a:spcPts val="0"/>
              </a:spcAft>
              <a:buClr>
                <a:schemeClr val="dk1"/>
              </a:buClr>
              <a:buSzPts val="2100"/>
              <a:buNone/>
              <a:defRPr sz="2100"/>
            </a:lvl5pPr>
            <a:lvl6pPr lvl="5" algn="ctr" rtl="0">
              <a:lnSpc>
                <a:spcPct val="100000"/>
              </a:lnSpc>
              <a:spcBef>
                <a:spcPts val="0"/>
              </a:spcBef>
              <a:spcAft>
                <a:spcPts val="0"/>
              </a:spcAft>
              <a:buClr>
                <a:schemeClr val="dk1"/>
              </a:buClr>
              <a:buSzPts val="2100"/>
              <a:buNone/>
              <a:defRPr sz="2100"/>
            </a:lvl6pPr>
            <a:lvl7pPr lvl="6" algn="ctr" rtl="0">
              <a:lnSpc>
                <a:spcPct val="100000"/>
              </a:lnSpc>
              <a:spcBef>
                <a:spcPts val="0"/>
              </a:spcBef>
              <a:spcAft>
                <a:spcPts val="0"/>
              </a:spcAft>
              <a:buClr>
                <a:schemeClr val="dk1"/>
              </a:buClr>
              <a:buSzPts val="2100"/>
              <a:buNone/>
              <a:defRPr sz="2100"/>
            </a:lvl7pPr>
            <a:lvl8pPr lvl="7" algn="ctr" rtl="0">
              <a:lnSpc>
                <a:spcPct val="100000"/>
              </a:lnSpc>
              <a:spcBef>
                <a:spcPts val="0"/>
              </a:spcBef>
              <a:spcAft>
                <a:spcPts val="0"/>
              </a:spcAft>
              <a:buClr>
                <a:schemeClr val="dk1"/>
              </a:buClr>
              <a:buSzPts val="2100"/>
              <a:buNone/>
              <a:defRPr sz="2100"/>
            </a:lvl8pPr>
            <a:lvl9pPr lvl="8" algn="ctr" rtl="0">
              <a:lnSpc>
                <a:spcPct val="100000"/>
              </a:lnSpc>
              <a:spcBef>
                <a:spcPts val="0"/>
              </a:spcBef>
              <a:spcAft>
                <a:spcPts val="0"/>
              </a:spcAft>
              <a:buClr>
                <a:schemeClr val="dk1"/>
              </a:buClr>
              <a:buSzPts val="2100"/>
              <a:buNone/>
              <a:defRPr sz="2100"/>
            </a:lvl9pPr>
          </a:lstStyle>
          <a:p>
            <a:endParaRPr/>
          </a:p>
        </p:txBody>
      </p:sp>
      <p:sp>
        <p:nvSpPr>
          <p:cNvPr id="92" name="Google Shape;92;g11e46ec54ed_1_3454"/>
          <p:cNvSpPr txBox="1">
            <a:spLocks noGrp="1"/>
          </p:cNvSpPr>
          <p:nvPr>
            <p:ph type="title" idx="4"/>
          </p:nvPr>
        </p:nvSpPr>
        <p:spPr>
          <a:xfrm>
            <a:off x="2025764" y="4261767"/>
            <a:ext cx="3105300" cy="703500"/>
          </a:xfrm>
          <a:prstGeom prst="rect">
            <a:avLst/>
          </a:prstGeom>
          <a:noFill/>
          <a:ln>
            <a:noFill/>
          </a:ln>
        </p:spPr>
        <p:txBody>
          <a:bodyPr spcFirstLastPara="1" wrap="square" lIns="121900" tIns="121900" rIns="121900" bIns="121900" anchor="ctr" anchorCtr="0">
            <a:noAutofit/>
          </a:bodyPr>
          <a:lstStyle>
            <a:lvl1pPr lvl="0" algn="l" rtl="0">
              <a:lnSpc>
                <a:spcPct val="90000"/>
              </a:lnSpc>
              <a:spcBef>
                <a:spcPts val="0"/>
              </a:spcBef>
              <a:spcAft>
                <a:spcPts val="0"/>
              </a:spcAft>
              <a:buClr>
                <a:schemeClr val="dk1"/>
              </a:buClr>
              <a:buSzPts val="2700"/>
              <a:buFont typeface="Montserrat"/>
              <a:buNone/>
              <a:defRPr sz="2900" b="1">
                <a:latin typeface="Montserrat"/>
                <a:ea typeface="Montserrat"/>
                <a:cs typeface="Montserrat"/>
                <a:sym typeface="Montserrat"/>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93" name="Google Shape;93;g11e46ec54ed_1_3454"/>
          <p:cNvSpPr txBox="1">
            <a:spLocks noGrp="1"/>
          </p:cNvSpPr>
          <p:nvPr>
            <p:ph type="subTitle" idx="5"/>
          </p:nvPr>
        </p:nvSpPr>
        <p:spPr>
          <a:xfrm>
            <a:off x="2025751" y="5145400"/>
            <a:ext cx="3822900" cy="646500"/>
          </a:xfrm>
          <a:prstGeom prst="rect">
            <a:avLst/>
          </a:prstGeom>
          <a:noFill/>
          <a:ln>
            <a:noFill/>
          </a:ln>
        </p:spPr>
        <p:txBody>
          <a:bodyPr spcFirstLastPara="1" wrap="square" lIns="121900" tIns="121900" rIns="121900" bIns="121900" anchor="ctr" anchorCtr="0">
            <a:noAutofit/>
          </a:bodyPr>
          <a:lstStyle>
            <a:lvl1pPr lvl="0" algn="l" rtl="0">
              <a:lnSpc>
                <a:spcPct val="100000"/>
              </a:lnSpc>
              <a:spcBef>
                <a:spcPts val="0"/>
              </a:spcBef>
              <a:spcAft>
                <a:spcPts val="0"/>
              </a:spcAft>
              <a:buClr>
                <a:schemeClr val="dk1"/>
              </a:buClr>
              <a:buSzPts val="2100"/>
              <a:buNone/>
              <a:defRPr sz="2100"/>
            </a:lvl1pPr>
            <a:lvl2pPr lvl="1" algn="ctr" rtl="0">
              <a:lnSpc>
                <a:spcPct val="100000"/>
              </a:lnSpc>
              <a:spcBef>
                <a:spcPts val="0"/>
              </a:spcBef>
              <a:spcAft>
                <a:spcPts val="0"/>
              </a:spcAft>
              <a:buClr>
                <a:schemeClr val="dk1"/>
              </a:buClr>
              <a:buSzPts val="2100"/>
              <a:buNone/>
              <a:defRPr sz="2100"/>
            </a:lvl2pPr>
            <a:lvl3pPr lvl="2" algn="ctr" rtl="0">
              <a:lnSpc>
                <a:spcPct val="100000"/>
              </a:lnSpc>
              <a:spcBef>
                <a:spcPts val="0"/>
              </a:spcBef>
              <a:spcAft>
                <a:spcPts val="0"/>
              </a:spcAft>
              <a:buClr>
                <a:schemeClr val="dk1"/>
              </a:buClr>
              <a:buSzPts val="2100"/>
              <a:buNone/>
              <a:defRPr sz="2100"/>
            </a:lvl3pPr>
            <a:lvl4pPr lvl="3" algn="ctr" rtl="0">
              <a:lnSpc>
                <a:spcPct val="100000"/>
              </a:lnSpc>
              <a:spcBef>
                <a:spcPts val="0"/>
              </a:spcBef>
              <a:spcAft>
                <a:spcPts val="0"/>
              </a:spcAft>
              <a:buClr>
                <a:schemeClr val="dk1"/>
              </a:buClr>
              <a:buSzPts val="2100"/>
              <a:buNone/>
              <a:defRPr sz="2100"/>
            </a:lvl4pPr>
            <a:lvl5pPr lvl="4" algn="ctr" rtl="0">
              <a:lnSpc>
                <a:spcPct val="100000"/>
              </a:lnSpc>
              <a:spcBef>
                <a:spcPts val="0"/>
              </a:spcBef>
              <a:spcAft>
                <a:spcPts val="0"/>
              </a:spcAft>
              <a:buClr>
                <a:schemeClr val="dk1"/>
              </a:buClr>
              <a:buSzPts val="2100"/>
              <a:buNone/>
              <a:defRPr sz="2100"/>
            </a:lvl5pPr>
            <a:lvl6pPr lvl="5" algn="ctr" rtl="0">
              <a:lnSpc>
                <a:spcPct val="100000"/>
              </a:lnSpc>
              <a:spcBef>
                <a:spcPts val="0"/>
              </a:spcBef>
              <a:spcAft>
                <a:spcPts val="0"/>
              </a:spcAft>
              <a:buClr>
                <a:schemeClr val="dk1"/>
              </a:buClr>
              <a:buSzPts val="2100"/>
              <a:buNone/>
              <a:defRPr sz="2100"/>
            </a:lvl6pPr>
            <a:lvl7pPr lvl="6" algn="ctr" rtl="0">
              <a:lnSpc>
                <a:spcPct val="100000"/>
              </a:lnSpc>
              <a:spcBef>
                <a:spcPts val="0"/>
              </a:spcBef>
              <a:spcAft>
                <a:spcPts val="0"/>
              </a:spcAft>
              <a:buClr>
                <a:schemeClr val="dk1"/>
              </a:buClr>
              <a:buSzPts val="2100"/>
              <a:buNone/>
              <a:defRPr sz="2100"/>
            </a:lvl7pPr>
            <a:lvl8pPr lvl="7" algn="ctr" rtl="0">
              <a:lnSpc>
                <a:spcPct val="100000"/>
              </a:lnSpc>
              <a:spcBef>
                <a:spcPts val="0"/>
              </a:spcBef>
              <a:spcAft>
                <a:spcPts val="0"/>
              </a:spcAft>
              <a:buClr>
                <a:schemeClr val="dk1"/>
              </a:buClr>
              <a:buSzPts val="2100"/>
              <a:buNone/>
              <a:defRPr sz="2100"/>
            </a:lvl8pPr>
            <a:lvl9pPr lvl="8" algn="ctr" rtl="0">
              <a:lnSpc>
                <a:spcPct val="100000"/>
              </a:lnSpc>
              <a:spcBef>
                <a:spcPts val="0"/>
              </a:spcBef>
              <a:spcAft>
                <a:spcPts val="0"/>
              </a:spcAft>
              <a:buClr>
                <a:schemeClr val="dk1"/>
              </a:buClr>
              <a:buSzPts val="2100"/>
              <a:buNone/>
              <a:defRPr sz="2100"/>
            </a:lvl9pPr>
          </a:lstStyle>
          <a:p>
            <a:endParaRPr/>
          </a:p>
        </p:txBody>
      </p:sp>
      <p:sp>
        <p:nvSpPr>
          <p:cNvPr id="94" name="Google Shape;94;g11e46ec54ed_1_3454"/>
          <p:cNvSpPr txBox="1">
            <a:spLocks noGrp="1"/>
          </p:cNvSpPr>
          <p:nvPr>
            <p:ph type="title" idx="6"/>
          </p:nvPr>
        </p:nvSpPr>
        <p:spPr>
          <a:xfrm>
            <a:off x="7415732" y="4261767"/>
            <a:ext cx="3105300" cy="703500"/>
          </a:xfrm>
          <a:prstGeom prst="rect">
            <a:avLst/>
          </a:prstGeom>
          <a:noFill/>
          <a:ln>
            <a:noFill/>
          </a:ln>
        </p:spPr>
        <p:txBody>
          <a:bodyPr spcFirstLastPara="1" wrap="square" lIns="121900" tIns="121900" rIns="121900" bIns="121900" anchor="ctr" anchorCtr="0">
            <a:noAutofit/>
          </a:bodyPr>
          <a:lstStyle>
            <a:lvl1pPr lvl="0" algn="l" rtl="0">
              <a:lnSpc>
                <a:spcPct val="90000"/>
              </a:lnSpc>
              <a:spcBef>
                <a:spcPts val="0"/>
              </a:spcBef>
              <a:spcAft>
                <a:spcPts val="0"/>
              </a:spcAft>
              <a:buClr>
                <a:schemeClr val="dk1"/>
              </a:buClr>
              <a:buSzPts val="2700"/>
              <a:buFont typeface="Montserrat"/>
              <a:buNone/>
              <a:defRPr sz="2900" b="1">
                <a:latin typeface="Montserrat"/>
                <a:ea typeface="Montserrat"/>
                <a:cs typeface="Montserrat"/>
                <a:sym typeface="Montserrat"/>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95" name="Google Shape;95;g11e46ec54ed_1_3454"/>
          <p:cNvSpPr txBox="1">
            <a:spLocks noGrp="1"/>
          </p:cNvSpPr>
          <p:nvPr>
            <p:ph type="subTitle" idx="7"/>
          </p:nvPr>
        </p:nvSpPr>
        <p:spPr>
          <a:xfrm>
            <a:off x="7415724" y="5145400"/>
            <a:ext cx="3822900" cy="646500"/>
          </a:xfrm>
          <a:prstGeom prst="rect">
            <a:avLst/>
          </a:prstGeom>
          <a:noFill/>
          <a:ln>
            <a:noFill/>
          </a:ln>
        </p:spPr>
        <p:txBody>
          <a:bodyPr spcFirstLastPara="1" wrap="square" lIns="121900" tIns="121900" rIns="121900" bIns="121900" anchor="ctr" anchorCtr="0">
            <a:noAutofit/>
          </a:bodyPr>
          <a:lstStyle>
            <a:lvl1pPr lvl="0" algn="l" rtl="0">
              <a:lnSpc>
                <a:spcPct val="100000"/>
              </a:lnSpc>
              <a:spcBef>
                <a:spcPts val="0"/>
              </a:spcBef>
              <a:spcAft>
                <a:spcPts val="0"/>
              </a:spcAft>
              <a:buClr>
                <a:schemeClr val="dk1"/>
              </a:buClr>
              <a:buSzPts val="2100"/>
              <a:buNone/>
              <a:defRPr sz="2100"/>
            </a:lvl1pPr>
            <a:lvl2pPr lvl="1" algn="ctr" rtl="0">
              <a:lnSpc>
                <a:spcPct val="100000"/>
              </a:lnSpc>
              <a:spcBef>
                <a:spcPts val="0"/>
              </a:spcBef>
              <a:spcAft>
                <a:spcPts val="0"/>
              </a:spcAft>
              <a:buClr>
                <a:schemeClr val="dk1"/>
              </a:buClr>
              <a:buSzPts val="2100"/>
              <a:buNone/>
              <a:defRPr sz="2100"/>
            </a:lvl2pPr>
            <a:lvl3pPr lvl="2" algn="ctr" rtl="0">
              <a:lnSpc>
                <a:spcPct val="100000"/>
              </a:lnSpc>
              <a:spcBef>
                <a:spcPts val="0"/>
              </a:spcBef>
              <a:spcAft>
                <a:spcPts val="0"/>
              </a:spcAft>
              <a:buClr>
                <a:schemeClr val="dk1"/>
              </a:buClr>
              <a:buSzPts val="2100"/>
              <a:buNone/>
              <a:defRPr sz="2100"/>
            </a:lvl3pPr>
            <a:lvl4pPr lvl="3" algn="ctr" rtl="0">
              <a:lnSpc>
                <a:spcPct val="100000"/>
              </a:lnSpc>
              <a:spcBef>
                <a:spcPts val="0"/>
              </a:spcBef>
              <a:spcAft>
                <a:spcPts val="0"/>
              </a:spcAft>
              <a:buClr>
                <a:schemeClr val="dk1"/>
              </a:buClr>
              <a:buSzPts val="2100"/>
              <a:buNone/>
              <a:defRPr sz="2100"/>
            </a:lvl4pPr>
            <a:lvl5pPr lvl="4" algn="ctr" rtl="0">
              <a:lnSpc>
                <a:spcPct val="100000"/>
              </a:lnSpc>
              <a:spcBef>
                <a:spcPts val="0"/>
              </a:spcBef>
              <a:spcAft>
                <a:spcPts val="0"/>
              </a:spcAft>
              <a:buClr>
                <a:schemeClr val="dk1"/>
              </a:buClr>
              <a:buSzPts val="2100"/>
              <a:buNone/>
              <a:defRPr sz="2100"/>
            </a:lvl5pPr>
            <a:lvl6pPr lvl="5" algn="ctr" rtl="0">
              <a:lnSpc>
                <a:spcPct val="100000"/>
              </a:lnSpc>
              <a:spcBef>
                <a:spcPts val="0"/>
              </a:spcBef>
              <a:spcAft>
                <a:spcPts val="0"/>
              </a:spcAft>
              <a:buClr>
                <a:schemeClr val="dk1"/>
              </a:buClr>
              <a:buSzPts val="2100"/>
              <a:buNone/>
              <a:defRPr sz="2100"/>
            </a:lvl6pPr>
            <a:lvl7pPr lvl="6" algn="ctr" rtl="0">
              <a:lnSpc>
                <a:spcPct val="100000"/>
              </a:lnSpc>
              <a:spcBef>
                <a:spcPts val="0"/>
              </a:spcBef>
              <a:spcAft>
                <a:spcPts val="0"/>
              </a:spcAft>
              <a:buClr>
                <a:schemeClr val="dk1"/>
              </a:buClr>
              <a:buSzPts val="2100"/>
              <a:buNone/>
              <a:defRPr sz="2100"/>
            </a:lvl7pPr>
            <a:lvl8pPr lvl="7" algn="ctr" rtl="0">
              <a:lnSpc>
                <a:spcPct val="100000"/>
              </a:lnSpc>
              <a:spcBef>
                <a:spcPts val="0"/>
              </a:spcBef>
              <a:spcAft>
                <a:spcPts val="0"/>
              </a:spcAft>
              <a:buClr>
                <a:schemeClr val="dk1"/>
              </a:buClr>
              <a:buSzPts val="2100"/>
              <a:buNone/>
              <a:defRPr sz="2100"/>
            </a:lvl8pPr>
            <a:lvl9pPr lvl="8" algn="ctr" rtl="0">
              <a:lnSpc>
                <a:spcPct val="100000"/>
              </a:lnSpc>
              <a:spcBef>
                <a:spcPts val="0"/>
              </a:spcBef>
              <a:spcAft>
                <a:spcPts val="0"/>
              </a:spcAft>
              <a:buClr>
                <a:schemeClr val="dk1"/>
              </a:buClr>
              <a:buSzPts val="2100"/>
              <a:buNone/>
              <a:defRPr sz="2100"/>
            </a:lvl9pPr>
          </a:lstStyle>
          <a:p>
            <a:endParaRPr/>
          </a:p>
        </p:txBody>
      </p:sp>
      <p:sp>
        <p:nvSpPr>
          <p:cNvPr id="96" name="Google Shape;96;g11e46ec54ed_1_3454"/>
          <p:cNvSpPr txBox="1">
            <a:spLocks noGrp="1"/>
          </p:cNvSpPr>
          <p:nvPr>
            <p:ph type="subTitle" idx="8"/>
          </p:nvPr>
        </p:nvSpPr>
        <p:spPr>
          <a:xfrm>
            <a:off x="953451" y="2195989"/>
            <a:ext cx="927300" cy="703500"/>
          </a:xfrm>
          <a:prstGeom prst="rect">
            <a:avLst/>
          </a:prstGeom>
          <a:noFill/>
          <a:ln>
            <a:noFill/>
          </a:ln>
        </p:spPr>
        <p:txBody>
          <a:bodyPr spcFirstLastPara="1" wrap="square" lIns="121900" tIns="121900" rIns="121900" bIns="121900" anchor="ctr" anchorCtr="0">
            <a:noAutofit/>
          </a:bodyPr>
          <a:lstStyle>
            <a:lvl1pPr lvl="0" algn="ctr" rtl="0">
              <a:lnSpc>
                <a:spcPct val="90000"/>
              </a:lnSpc>
              <a:spcBef>
                <a:spcPts val="0"/>
              </a:spcBef>
              <a:spcAft>
                <a:spcPts val="0"/>
              </a:spcAft>
              <a:buClr>
                <a:schemeClr val="accent1"/>
              </a:buClr>
              <a:buSzPts val="2900"/>
              <a:buFont typeface="Ramabhadra"/>
              <a:buNone/>
              <a:defRPr sz="3900" b="1">
                <a:solidFill>
                  <a:schemeClr val="lt1"/>
                </a:solidFill>
                <a:latin typeface="Montserrat"/>
                <a:ea typeface="Montserrat"/>
                <a:cs typeface="Montserrat"/>
                <a:sym typeface="Montserrat"/>
              </a:defRPr>
            </a:lvl1pPr>
            <a:lvl2pPr lvl="1" algn="l" rtl="0">
              <a:lnSpc>
                <a:spcPct val="90000"/>
              </a:lnSpc>
              <a:spcBef>
                <a:spcPts val="0"/>
              </a:spcBef>
              <a:spcAft>
                <a:spcPts val="0"/>
              </a:spcAft>
              <a:buClr>
                <a:schemeClr val="accent1"/>
              </a:buClr>
              <a:buSzPts val="2900"/>
              <a:buFont typeface="Ramabhadra"/>
              <a:buNone/>
              <a:defRPr sz="2900">
                <a:solidFill>
                  <a:schemeClr val="accent1"/>
                </a:solidFill>
                <a:latin typeface="Ramabhadra"/>
                <a:ea typeface="Ramabhadra"/>
                <a:cs typeface="Ramabhadra"/>
                <a:sym typeface="Ramabhadra"/>
              </a:defRPr>
            </a:lvl2pPr>
            <a:lvl3pPr lvl="2" algn="l" rtl="0">
              <a:lnSpc>
                <a:spcPct val="90000"/>
              </a:lnSpc>
              <a:spcBef>
                <a:spcPts val="0"/>
              </a:spcBef>
              <a:spcAft>
                <a:spcPts val="0"/>
              </a:spcAft>
              <a:buClr>
                <a:schemeClr val="accent1"/>
              </a:buClr>
              <a:buSzPts val="2900"/>
              <a:buFont typeface="Ramabhadra"/>
              <a:buNone/>
              <a:defRPr sz="2900">
                <a:solidFill>
                  <a:schemeClr val="accent1"/>
                </a:solidFill>
                <a:latin typeface="Ramabhadra"/>
                <a:ea typeface="Ramabhadra"/>
                <a:cs typeface="Ramabhadra"/>
                <a:sym typeface="Ramabhadra"/>
              </a:defRPr>
            </a:lvl3pPr>
            <a:lvl4pPr lvl="3" algn="l" rtl="0">
              <a:lnSpc>
                <a:spcPct val="90000"/>
              </a:lnSpc>
              <a:spcBef>
                <a:spcPts val="0"/>
              </a:spcBef>
              <a:spcAft>
                <a:spcPts val="0"/>
              </a:spcAft>
              <a:buClr>
                <a:schemeClr val="accent1"/>
              </a:buClr>
              <a:buSzPts val="2900"/>
              <a:buFont typeface="Ramabhadra"/>
              <a:buNone/>
              <a:defRPr sz="2900">
                <a:solidFill>
                  <a:schemeClr val="accent1"/>
                </a:solidFill>
                <a:latin typeface="Ramabhadra"/>
                <a:ea typeface="Ramabhadra"/>
                <a:cs typeface="Ramabhadra"/>
                <a:sym typeface="Ramabhadra"/>
              </a:defRPr>
            </a:lvl4pPr>
            <a:lvl5pPr lvl="4" algn="l" rtl="0">
              <a:lnSpc>
                <a:spcPct val="90000"/>
              </a:lnSpc>
              <a:spcBef>
                <a:spcPts val="0"/>
              </a:spcBef>
              <a:spcAft>
                <a:spcPts val="0"/>
              </a:spcAft>
              <a:buClr>
                <a:schemeClr val="accent1"/>
              </a:buClr>
              <a:buSzPts val="2900"/>
              <a:buFont typeface="Ramabhadra"/>
              <a:buNone/>
              <a:defRPr sz="2900">
                <a:solidFill>
                  <a:schemeClr val="accent1"/>
                </a:solidFill>
                <a:latin typeface="Ramabhadra"/>
                <a:ea typeface="Ramabhadra"/>
                <a:cs typeface="Ramabhadra"/>
                <a:sym typeface="Ramabhadra"/>
              </a:defRPr>
            </a:lvl5pPr>
            <a:lvl6pPr lvl="5" algn="l" rtl="0">
              <a:lnSpc>
                <a:spcPct val="90000"/>
              </a:lnSpc>
              <a:spcBef>
                <a:spcPts val="0"/>
              </a:spcBef>
              <a:spcAft>
                <a:spcPts val="0"/>
              </a:spcAft>
              <a:buClr>
                <a:schemeClr val="accent1"/>
              </a:buClr>
              <a:buSzPts val="2900"/>
              <a:buFont typeface="Ramabhadra"/>
              <a:buNone/>
              <a:defRPr sz="2900">
                <a:solidFill>
                  <a:schemeClr val="accent1"/>
                </a:solidFill>
                <a:latin typeface="Ramabhadra"/>
                <a:ea typeface="Ramabhadra"/>
                <a:cs typeface="Ramabhadra"/>
                <a:sym typeface="Ramabhadra"/>
              </a:defRPr>
            </a:lvl6pPr>
            <a:lvl7pPr lvl="6" algn="l" rtl="0">
              <a:lnSpc>
                <a:spcPct val="90000"/>
              </a:lnSpc>
              <a:spcBef>
                <a:spcPts val="0"/>
              </a:spcBef>
              <a:spcAft>
                <a:spcPts val="0"/>
              </a:spcAft>
              <a:buClr>
                <a:schemeClr val="accent1"/>
              </a:buClr>
              <a:buSzPts val="2900"/>
              <a:buFont typeface="Ramabhadra"/>
              <a:buNone/>
              <a:defRPr sz="2900">
                <a:solidFill>
                  <a:schemeClr val="accent1"/>
                </a:solidFill>
                <a:latin typeface="Ramabhadra"/>
                <a:ea typeface="Ramabhadra"/>
                <a:cs typeface="Ramabhadra"/>
                <a:sym typeface="Ramabhadra"/>
              </a:defRPr>
            </a:lvl7pPr>
            <a:lvl8pPr lvl="7" algn="l" rtl="0">
              <a:lnSpc>
                <a:spcPct val="90000"/>
              </a:lnSpc>
              <a:spcBef>
                <a:spcPts val="0"/>
              </a:spcBef>
              <a:spcAft>
                <a:spcPts val="0"/>
              </a:spcAft>
              <a:buClr>
                <a:schemeClr val="accent1"/>
              </a:buClr>
              <a:buSzPts val="2900"/>
              <a:buFont typeface="Ramabhadra"/>
              <a:buNone/>
              <a:defRPr sz="2900">
                <a:solidFill>
                  <a:schemeClr val="accent1"/>
                </a:solidFill>
                <a:latin typeface="Ramabhadra"/>
                <a:ea typeface="Ramabhadra"/>
                <a:cs typeface="Ramabhadra"/>
                <a:sym typeface="Ramabhadra"/>
              </a:defRPr>
            </a:lvl8pPr>
            <a:lvl9pPr lvl="8" algn="l" rtl="0">
              <a:lnSpc>
                <a:spcPct val="90000"/>
              </a:lnSpc>
              <a:spcBef>
                <a:spcPts val="0"/>
              </a:spcBef>
              <a:spcAft>
                <a:spcPts val="0"/>
              </a:spcAft>
              <a:buClr>
                <a:schemeClr val="accent1"/>
              </a:buClr>
              <a:buSzPts val="2900"/>
              <a:buFont typeface="Ramabhadra"/>
              <a:buNone/>
              <a:defRPr sz="2900">
                <a:solidFill>
                  <a:schemeClr val="accent1"/>
                </a:solidFill>
                <a:latin typeface="Ramabhadra"/>
                <a:ea typeface="Ramabhadra"/>
                <a:cs typeface="Ramabhadra"/>
                <a:sym typeface="Ramabhadra"/>
              </a:defRPr>
            </a:lvl9pPr>
          </a:lstStyle>
          <a:p>
            <a:endParaRPr/>
          </a:p>
        </p:txBody>
      </p:sp>
      <p:sp>
        <p:nvSpPr>
          <p:cNvPr id="97" name="Google Shape;97;g11e46ec54ed_1_3454"/>
          <p:cNvSpPr txBox="1">
            <a:spLocks noGrp="1"/>
          </p:cNvSpPr>
          <p:nvPr>
            <p:ph type="subTitle" idx="9"/>
          </p:nvPr>
        </p:nvSpPr>
        <p:spPr>
          <a:xfrm>
            <a:off x="6342117" y="2195989"/>
            <a:ext cx="927300" cy="703500"/>
          </a:xfrm>
          <a:prstGeom prst="rect">
            <a:avLst/>
          </a:prstGeom>
          <a:noFill/>
          <a:ln>
            <a:noFill/>
          </a:ln>
        </p:spPr>
        <p:txBody>
          <a:bodyPr spcFirstLastPara="1" wrap="square" lIns="121900" tIns="121900" rIns="121900" bIns="121900" anchor="ctr" anchorCtr="0">
            <a:noAutofit/>
          </a:bodyPr>
          <a:lstStyle>
            <a:lvl1pPr lvl="0" algn="ctr" rtl="0">
              <a:lnSpc>
                <a:spcPct val="90000"/>
              </a:lnSpc>
              <a:spcBef>
                <a:spcPts val="0"/>
              </a:spcBef>
              <a:spcAft>
                <a:spcPts val="0"/>
              </a:spcAft>
              <a:buClr>
                <a:schemeClr val="accent1"/>
              </a:buClr>
              <a:buSzPts val="2900"/>
              <a:buFont typeface="Ramabhadra"/>
              <a:buNone/>
              <a:defRPr sz="3900" b="1">
                <a:solidFill>
                  <a:schemeClr val="lt1"/>
                </a:solidFill>
                <a:latin typeface="Montserrat"/>
                <a:ea typeface="Montserrat"/>
                <a:cs typeface="Montserrat"/>
                <a:sym typeface="Montserrat"/>
              </a:defRPr>
            </a:lvl1pPr>
            <a:lvl2pPr lvl="1" algn="l" rtl="0">
              <a:lnSpc>
                <a:spcPct val="90000"/>
              </a:lnSpc>
              <a:spcBef>
                <a:spcPts val="0"/>
              </a:spcBef>
              <a:spcAft>
                <a:spcPts val="0"/>
              </a:spcAft>
              <a:buClr>
                <a:schemeClr val="accent1"/>
              </a:buClr>
              <a:buSzPts val="2900"/>
              <a:buFont typeface="Ramabhadra"/>
              <a:buNone/>
              <a:defRPr sz="2900">
                <a:solidFill>
                  <a:schemeClr val="accent1"/>
                </a:solidFill>
                <a:latin typeface="Ramabhadra"/>
                <a:ea typeface="Ramabhadra"/>
                <a:cs typeface="Ramabhadra"/>
                <a:sym typeface="Ramabhadra"/>
              </a:defRPr>
            </a:lvl2pPr>
            <a:lvl3pPr lvl="2" algn="l" rtl="0">
              <a:lnSpc>
                <a:spcPct val="90000"/>
              </a:lnSpc>
              <a:spcBef>
                <a:spcPts val="0"/>
              </a:spcBef>
              <a:spcAft>
                <a:spcPts val="0"/>
              </a:spcAft>
              <a:buClr>
                <a:schemeClr val="accent1"/>
              </a:buClr>
              <a:buSzPts val="2900"/>
              <a:buFont typeface="Ramabhadra"/>
              <a:buNone/>
              <a:defRPr sz="2900">
                <a:solidFill>
                  <a:schemeClr val="accent1"/>
                </a:solidFill>
                <a:latin typeface="Ramabhadra"/>
                <a:ea typeface="Ramabhadra"/>
                <a:cs typeface="Ramabhadra"/>
                <a:sym typeface="Ramabhadra"/>
              </a:defRPr>
            </a:lvl3pPr>
            <a:lvl4pPr lvl="3" algn="l" rtl="0">
              <a:lnSpc>
                <a:spcPct val="90000"/>
              </a:lnSpc>
              <a:spcBef>
                <a:spcPts val="0"/>
              </a:spcBef>
              <a:spcAft>
                <a:spcPts val="0"/>
              </a:spcAft>
              <a:buClr>
                <a:schemeClr val="accent1"/>
              </a:buClr>
              <a:buSzPts val="2900"/>
              <a:buFont typeface="Ramabhadra"/>
              <a:buNone/>
              <a:defRPr sz="2900">
                <a:solidFill>
                  <a:schemeClr val="accent1"/>
                </a:solidFill>
                <a:latin typeface="Ramabhadra"/>
                <a:ea typeface="Ramabhadra"/>
                <a:cs typeface="Ramabhadra"/>
                <a:sym typeface="Ramabhadra"/>
              </a:defRPr>
            </a:lvl4pPr>
            <a:lvl5pPr lvl="4" algn="l" rtl="0">
              <a:lnSpc>
                <a:spcPct val="90000"/>
              </a:lnSpc>
              <a:spcBef>
                <a:spcPts val="0"/>
              </a:spcBef>
              <a:spcAft>
                <a:spcPts val="0"/>
              </a:spcAft>
              <a:buClr>
                <a:schemeClr val="accent1"/>
              </a:buClr>
              <a:buSzPts val="2900"/>
              <a:buFont typeface="Ramabhadra"/>
              <a:buNone/>
              <a:defRPr sz="2900">
                <a:solidFill>
                  <a:schemeClr val="accent1"/>
                </a:solidFill>
                <a:latin typeface="Ramabhadra"/>
                <a:ea typeface="Ramabhadra"/>
                <a:cs typeface="Ramabhadra"/>
                <a:sym typeface="Ramabhadra"/>
              </a:defRPr>
            </a:lvl5pPr>
            <a:lvl6pPr lvl="5" algn="l" rtl="0">
              <a:lnSpc>
                <a:spcPct val="90000"/>
              </a:lnSpc>
              <a:spcBef>
                <a:spcPts val="0"/>
              </a:spcBef>
              <a:spcAft>
                <a:spcPts val="0"/>
              </a:spcAft>
              <a:buClr>
                <a:schemeClr val="accent1"/>
              </a:buClr>
              <a:buSzPts val="2900"/>
              <a:buFont typeface="Ramabhadra"/>
              <a:buNone/>
              <a:defRPr sz="2900">
                <a:solidFill>
                  <a:schemeClr val="accent1"/>
                </a:solidFill>
                <a:latin typeface="Ramabhadra"/>
                <a:ea typeface="Ramabhadra"/>
                <a:cs typeface="Ramabhadra"/>
                <a:sym typeface="Ramabhadra"/>
              </a:defRPr>
            </a:lvl6pPr>
            <a:lvl7pPr lvl="6" algn="l" rtl="0">
              <a:lnSpc>
                <a:spcPct val="90000"/>
              </a:lnSpc>
              <a:spcBef>
                <a:spcPts val="0"/>
              </a:spcBef>
              <a:spcAft>
                <a:spcPts val="0"/>
              </a:spcAft>
              <a:buClr>
                <a:schemeClr val="accent1"/>
              </a:buClr>
              <a:buSzPts val="2900"/>
              <a:buFont typeface="Ramabhadra"/>
              <a:buNone/>
              <a:defRPr sz="2900">
                <a:solidFill>
                  <a:schemeClr val="accent1"/>
                </a:solidFill>
                <a:latin typeface="Ramabhadra"/>
                <a:ea typeface="Ramabhadra"/>
                <a:cs typeface="Ramabhadra"/>
                <a:sym typeface="Ramabhadra"/>
              </a:defRPr>
            </a:lvl7pPr>
            <a:lvl8pPr lvl="7" algn="l" rtl="0">
              <a:lnSpc>
                <a:spcPct val="90000"/>
              </a:lnSpc>
              <a:spcBef>
                <a:spcPts val="0"/>
              </a:spcBef>
              <a:spcAft>
                <a:spcPts val="0"/>
              </a:spcAft>
              <a:buClr>
                <a:schemeClr val="accent1"/>
              </a:buClr>
              <a:buSzPts val="2900"/>
              <a:buFont typeface="Ramabhadra"/>
              <a:buNone/>
              <a:defRPr sz="2900">
                <a:solidFill>
                  <a:schemeClr val="accent1"/>
                </a:solidFill>
                <a:latin typeface="Ramabhadra"/>
                <a:ea typeface="Ramabhadra"/>
                <a:cs typeface="Ramabhadra"/>
                <a:sym typeface="Ramabhadra"/>
              </a:defRPr>
            </a:lvl8pPr>
            <a:lvl9pPr lvl="8" algn="l" rtl="0">
              <a:lnSpc>
                <a:spcPct val="90000"/>
              </a:lnSpc>
              <a:spcBef>
                <a:spcPts val="0"/>
              </a:spcBef>
              <a:spcAft>
                <a:spcPts val="0"/>
              </a:spcAft>
              <a:buClr>
                <a:schemeClr val="accent1"/>
              </a:buClr>
              <a:buSzPts val="2900"/>
              <a:buFont typeface="Ramabhadra"/>
              <a:buNone/>
              <a:defRPr sz="2900">
                <a:solidFill>
                  <a:schemeClr val="accent1"/>
                </a:solidFill>
                <a:latin typeface="Ramabhadra"/>
                <a:ea typeface="Ramabhadra"/>
                <a:cs typeface="Ramabhadra"/>
                <a:sym typeface="Ramabhadra"/>
              </a:defRPr>
            </a:lvl9pPr>
          </a:lstStyle>
          <a:p>
            <a:endParaRPr/>
          </a:p>
        </p:txBody>
      </p:sp>
      <p:sp>
        <p:nvSpPr>
          <p:cNvPr id="98" name="Google Shape;98;g11e46ec54ed_1_3454"/>
          <p:cNvSpPr txBox="1">
            <a:spLocks noGrp="1"/>
          </p:cNvSpPr>
          <p:nvPr>
            <p:ph type="subTitle" idx="13"/>
          </p:nvPr>
        </p:nvSpPr>
        <p:spPr>
          <a:xfrm>
            <a:off x="953451" y="4319056"/>
            <a:ext cx="927300" cy="703500"/>
          </a:xfrm>
          <a:prstGeom prst="rect">
            <a:avLst/>
          </a:prstGeom>
          <a:noFill/>
          <a:ln>
            <a:noFill/>
          </a:ln>
        </p:spPr>
        <p:txBody>
          <a:bodyPr spcFirstLastPara="1" wrap="square" lIns="121900" tIns="121900" rIns="121900" bIns="121900" anchor="ctr" anchorCtr="0">
            <a:noAutofit/>
          </a:bodyPr>
          <a:lstStyle>
            <a:lvl1pPr lvl="0" algn="ctr" rtl="0">
              <a:lnSpc>
                <a:spcPct val="90000"/>
              </a:lnSpc>
              <a:spcBef>
                <a:spcPts val="0"/>
              </a:spcBef>
              <a:spcAft>
                <a:spcPts val="0"/>
              </a:spcAft>
              <a:buClr>
                <a:schemeClr val="accent1"/>
              </a:buClr>
              <a:buSzPts val="2900"/>
              <a:buFont typeface="Ramabhadra"/>
              <a:buNone/>
              <a:defRPr sz="3900" b="1">
                <a:solidFill>
                  <a:schemeClr val="lt1"/>
                </a:solidFill>
                <a:latin typeface="Montserrat"/>
                <a:ea typeface="Montserrat"/>
                <a:cs typeface="Montserrat"/>
                <a:sym typeface="Montserrat"/>
              </a:defRPr>
            </a:lvl1pPr>
            <a:lvl2pPr lvl="1" algn="l" rtl="0">
              <a:lnSpc>
                <a:spcPct val="90000"/>
              </a:lnSpc>
              <a:spcBef>
                <a:spcPts val="0"/>
              </a:spcBef>
              <a:spcAft>
                <a:spcPts val="0"/>
              </a:spcAft>
              <a:buClr>
                <a:schemeClr val="accent1"/>
              </a:buClr>
              <a:buSzPts val="2900"/>
              <a:buFont typeface="Ramabhadra"/>
              <a:buNone/>
              <a:defRPr sz="2900">
                <a:solidFill>
                  <a:schemeClr val="accent1"/>
                </a:solidFill>
                <a:latin typeface="Ramabhadra"/>
                <a:ea typeface="Ramabhadra"/>
                <a:cs typeface="Ramabhadra"/>
                <a:sym typeface="Ramabhadra"/>
              </a:defRPr>
            </a:lvl2pPr>
            <a:lvl3pPr lvl="2" algn="l" rtl="0">
              <a:lnSpc>
                <a:spcPct val="90000"/>
              </a:lnSpc>
              <a:spcBef>
                <a:spcPts val="0"/>
              </a:spcBef>
              <a:spcAft>
                <a:spcPts val="0"/>
              </a:spcAft>
              <a:buClr>
                <a:schemeClr val="accent1"/>
              </a:buClr>
              <a:buSzPts val="2900"/>
              <a:buFont typeface="Ramabhadra"/>
              <a:buNone/>
              <a:defRPr sz="2900">
                <a:solidFill>
                  <a:schemeClr val="accent1"/>
                </a:solidFill>
                <a:latin typeface="Ramabhadra"/>
                <a:ea typeface="Ramabhadra"/>
                <a:cs typeface="Ramabhadra"/>
                <a:sym typeface="Ramabhadra"/>
              </a:defRPr>
            </a:lvl3pPr>
            <a:lvl4pPr lvl="3" algn="l" rtl="0">
              <a:lnSpc>
                <a:spcPct val="90000"/>
              </a:lnSpc>
              <a:spcBef>
                <a:spcPts val="0"/>
              </a:spcBef>
              <a:spcAft>
                <a:spcPts val="0"/>
              </a:spcAft>
              <a:buClr>
                <a:schemeClr val="accent1"/>
              </a:buClr>
              <a:buSzPts val="2900"/>
              <a:buFont typeface="Ramabhadra"/>
              <a:buNone/>
              <a:defRPr sz="2900">
                <a:solidFill>
                  <a:schemeClr val="accent1"/>
                </a:solidFill>
                <a:latin typeface="Ramabhadra"/>
                <a:ea typeface="Ramabhadra"/>
                <a:cs typeface="Ramabhadra"/>
                <a:sym typeface="Ramabhadra"/>
              </a:defRPr>
            </a:lvl4pPr>
            <a:lvl5pPr lvl="4" algn="l" rtl="0">
              <a:lnSpc>
                <a:spcPct val="90000"/>
              </a:lnSpc>
              <a:spcBef>
                <a:spcPts val="0"/>
              </a:spcBef>
              <a:spcAft>
                <a:spcPts val="0"/>
              </a:spcAft>
              <a:buClr>
                <a:schemeClr val="accent1"/>
              </a:buClr>
              <a:buSzPts val="2900"/>
              <a:buFont typeface="Ramabhadra"/>
              <a:buNone/>
              <a:defRPr sz="2900">
                <a:solidFill>
                  <a:schemeClr val="accent1"/>
                </a:solidFill>
                <a:latin typeface="Ramabhadra"/>
                <a:ea typeface="Ramabhadra"/>
                <a:cs typeface="Ramabhadra"/>
                <a:sym typeface="Ramabhadra"/>
              </a:defRPr>
            </a:lvl5pPr>
            <a:lvl6pPr lvl="5" algn="l" rtl="0">
              <a:lnSpc>
                <a:spcPct val="90000"/>
              </a:lnSpc>
              <a:spcBef>
                <a:spcPts val="0"/>
              </a:spcBef>
              <a:spcAft>
                <a:spcPts val="0"/>
              </a:spcAft>
              <a:buClr>
                <a:schemeClr val="accent1"/>
              </a:buClr>
              <a:buSzPts val="2900"/>
              <a:buFont typeface="Ramabhadra"/>
              <a:buNone/>
              <a:defRPr sz="2900">
                <a:solidFill>
                  <a:schemeClr val="accent1"/>
                </a:solidFill>
                <a:latin typeface="Ramabhadra"/>
                <a:ea typeface="Ramabhadra"/>
                <a:cs typeface="Ramabhadra"/>
                <a:sym typeface="Ramabhadra"/>
              </a:defRPr>
            </a:lvl6pPr>
            <a:lvl7pPr lvl="6" algn="l" rtl="0">
              <a:lnSpc>
                <a:spcPct val="90000"/>
              </a:lnSpc>
              <a:spcBef>
                <a:spcPts val="0"/>
              </a:spcBef>
              <a:spcAft>
                <a:spcPts val="0"/>
              </a:spcAft>
              <a:buClr>
                <a:schemeClr val="accent1"/>
              </a:buClr>
              <a:buSzPts val="2900"/>
              <a:buFont typeface="Ramabhadra"/>
              <a:buNone/>
              <a:defRPr sz="2900">
                <a:solidFill>
                  <a:schemeClr val="accent1"/>
                </a:solidFill>
                <a:latin typeface="Ramabhadra"/>
                <a:ea typeface="Ramabhadra"/>
                <a:cs typeface="Ramabhadra"/>
                <a:sym typeface="Ramabhadra"/>
              </a:defRPr>
            </a:lvl7pPr>
            <a:lvl8pPr lvl="7" algn="l" rtl="0">
              <a:lnSpc>
                <a:spcPct val="90000"/>
              </a:lnSpc>
              <a:spcBef>
                <a:spcPts val="0"/>
              </a:spcBef>
              <a:spcAft>
                <a:spcPts val="0"/>
              </a:spcAft>
              <a:buClr>
                <a:schemeClr val="accent1"/>
              </a:buClr>
              <a:buSzPts val="2900"/>
              <a:buFont typeface="Ramabhadra"/>
              <a:buNone/>
              <a:defRPr sz="2900">
                <a:solidFill>
                  <a:schemeClr val="accent1"/>
                </a:solidFill>
                <a:latin typeface="Ramabhadra"/>
                <a:ea typeface="Ramabhadra"/>
                <a:cs typeface="Ramabhadra"/>
                <a:sym typeface="Ramabhadra"/>
              </a:defRPr>
            </a:lvl8pPr>
            <a:lvl9pPr lvl="8" algn="l" rtl="0">
              <a:lnSpc>
                <a:spcPct val="90000"/>
              </a:lnSpc>
              <a:spcBef>
                <a:spcPts val="0"/>
              </a:spcBef>
              <a:spcAft>
                <a:spcPts val="0"/>
              </a:spcAft>
              <a:buClr>
                <a:schemeClr val="accent1"/>
              </a:buClr>
              <a:buSzPts val="2900"/>
              <a:buFont typeface="Ramabhadra"/>
              <a:buNone/>
              <a:defRPr sz="2900">
                <a:solidFill>
                  <a:schemeClr val="accent1"/>
                </a:solidFill>
                <a:latin typeface="Ramabhadra"/>
                <a:ea typeface="Ramabhadra"/>
                <a:cs typeface="Ramabhadra"/>
                <a:sym typeface="Ramabhadra"/>
              </a:defRPr>
            </a:lvl9pPr>
          </a:lstStyle>
          <a:p>
            <a:endParaRPr/>
          </a:p>
        </p:txBody>
      </p:sp>
      <p:sp>
        <p:nvSpPr>
          <p:cNvPr id="99" name="Google Shape;99;g11e46ec54ed_1_3454"/>
          <p:cNvSpPr txBox="1">
            <a:spLocks noGrp="1"/>
          </p:cNvSpPr>
          <p:nvPr>
            <p:ph type="subTitle" idx="14"/>
          </p:nvPr>
        </p:nvSpPr>
        <p:spPr>
          <a:xfrm>
            <a:off x="6342117" y="4319056"/>
            <a:ext cx="927300" cy="703500"/>
          </a:xfrm>
          <a:prstGeom prst="rect">
            <a:avLst/>
          </a:prstGeom>
          <a:noFill/>
          <a:ln>
            <a:noFill/>
          </a:ln>
        </p:spPr>
        <p:txBody>
          <a:bodyPr spcFirstLastPara="1" wrap="square" lIns="121900" tIns="121900" rIns="121900" bIns="121900" anchor="ctr" anchorCtr="0">
            <a:noAutofit/>
          </a:bodyPr>
          <a:lstStyle>
            <a:lvl1pPr lvl="0" algn="ctr" rtl="0">
              <a:lnSpc>
                <a:spcPct val="90000"/>
              </a:lnSpc>
              <a:spcBef>
                <a:spcPts val="0"/>
              </a:spcBef>
              <a:spcAft>
                <a:spcPts val="0"/>
              </a:spcAft>
              <a:buClr>
                <a:schemeClr val="accent1"/>
              </a:buClr>
              <a:buSzPts val="2900"/>
              <a:buFont typeface="Ramabhadra"/>
              <a:buNone/>
              <a:defRPr sz="3900" b="1">
                <a:solidFill>
                  <a:schemeClr val="lt1"/>
                </a:solidFill>
                <a:latin typeface="Montserrat"/>
                <a:ea typeface="Montserrat"/>
                <a:cs typeface="Montserrat"/>
                <a:sym typeface="Montserrat"/>
              </a:defRPr>
            </a:lvl1pPr>
            <a:lvl2pPr lvl="1" algn="l" rtl="0">
              <a:lnSpc>
                <a:spcPct val="90000"/>
              </a:lnSpc>
              <a:spcBef>
                <a:spcPts val="0"/>
              </a:spcBef>
              <a:spcAft>
                <a:spcPts val="0"/>
              </a:spcAft>
              <a:buClr>
                <a:schemeClr val="accent1"/>
              </a:buClr>
              <a:buSzPts val="2900"/>
              <a:buFont typeface="Ramabhadra"/>
              <a:buNone/>
              <a:defRPr sz="2900">
                <a:solidFill>
                  <a:schemeClr val="accent1"/>
                </a:solidFill>
                <a:latin typeface="Ramabhadra"/>
                <a:ea typeface="Ramabhadra"/>
                <a:cs typeface="Ramabhadra"/>
                <a:sym typeface="Ramabhadra"/>
              </a:defRPr>
            </a:lvl2pPr>
            <a:lvl3pPr lvl="2" algn="l" rtl="0">
              <a:lnSpc>
                <a:spcPct val="90000"/>
              </a:lnSpc>
              <a:spcBef>
                <a:spcPts val="0"/>
              </a:spcBef>
              <a:spcAft>
                <a:spcPts val="0"/>
              </a:spcAft>
              <a:buClr>
                <a:schemeClr val="accent1"/>
              </a:buClr>
              <a:buSzPts val="2900"/>
              <a:buFont typeface="Ramabhadra"/>
              <a:buNone/>
              <a:defRPr sz="2900">
                <a:solidFill>
                  <a:schemeClr val="accent1"/>
                </a:solidFill>
                <a:latin typeface="Ramabhadra"/>
                <a:ea typeface="Ramabhadra"/>
                <a:cs typeface="Ramabhadra"/>
                <a:sym typeface="Ramabhadra"/>
              </a:defRPr>
            </a:lvl3pPr>
            <a:lvl4pPr lvl="3" algn="l" rtl="0">
              <a:lnSpc>
                <a:spcPct val="90000"/>
              </a:lnSpc>
              <a:spcBef>
                <a:spcPts val="0"/>
              </a:spcBef>
              <a:spcAft>
                <a:spcPts val="0"/>
              </a:spcAft>
              <a:buClr>
                <a:schemeClr val="accent1"/>
              </a:buClr>
              <a:buSzPts val="2900"/>
              <a:buFont typeface="Ramabhadra"/>
              <a:buNone/>
              <a:defRPr sz="2900">
                <a:solidFill>
                  <a:schemeClr val="accent1"/>
                </a:solidFill>
                <a:latin typeface="Ramabhadra"/>
                <a:ea typeface="Ramabhadra"/>
                <a:cs typeface="Ramabhadra"/>
                <a:sym typeface="Ramabhadra"/>
              </a:defRPr>
            </a:lvl4pPr>
            <a:lvl5pPr lvl="4" algn="l" rtl="0">
              <a:lnSpc>
                <a:spcPct val="90000"/>
              </a:lnSpc>
              <a:spcBef>
                <a:spcPts val="0"/>
              </a:spcBef>
              <a:spcAft>
                <a:spcPts val="0"/>
              </a:spcAft>
              <a:buClr>
                <a:schemeClr val="accent1"/>
              </a:buClr>
              <a:buSzPts val="2900"/>
              <a:buFont typeface="Ramabhadra"/>
              <a:buNone/>
              <a:defRPr sz="2900">
                <a:solidFill>
                  <a:schemeClr val="accent1"/>
                </a:solidFill>
                <a:latin typeface="Ramabhadra"/>
                <a:ea typeface="Ramabhadra"/>
                <a:cs typeface="Ramabhadra"/>
                <a:sym typeface="Ramabhadra"/>
              </a:defRPr>
            </a:lvl5pPr>
            <a:lvl6pPr lvl="5" algn="l" rtl="0">
              <a:lnSpc>
                <a:spcPct val="90000"/>
              </a:lnSpc>
              <a:spcBef>
                <a:spcPts val="0"/>
              </a:spcBef>
              <a:spcAft>
                <a:spcPts val="0"/>
              </a:spcAft>
              <a:buClr>
                <a:schemeClr val="accent1"/>
              </a:buClr>
              <a:buSzPts val="2900"/>
              <a:buFont typeface="Ramabhadra"/>
              <a:buNone/>
              <a:defRPr sz="2900">
                <a:solidFill>
                  <a:schemeClr val="accent1"/>
                </a:solidFill>
                <a:latin typeface="Ramabhadra"/>
                <a:ea typeface="Ramabhadra"/>
                <a:cs typeface="Ramabhadra"/>
                <a:sym typeface="Ramabhadra"/>
              </a:defRPr>
            </a:lvl6pPr>
            <a:lvl7pPr lvl="6" algn="l" rtl="0">
              <a:lnSpc>
                <a:spcPct val="90000"/>
              </a:lnSpc>
              <a:spcBef>
                <a:spcPts val="0"/>
              </a:spcBef>
              <a:spcAft>
                <a:spcPts val="0"/>
              </a:spcAft>
              <a:buClr>
                <a:schemeClr val="accent1"/>
              </a:buClr>
              <a:buSzPts val="2900"/>
              <a:buFont typeface="Ramabhadra"/>
              <a:buNone/>
              <a:defRPr sz="2900">
                <a:solidFill>
                  <a:schemeClr val="accent1"/>
                </a:solidFill>
                <a:latin typeface="Ramabhadra"/>
                <a:ea typeface="Ramabhadra"/>
                <a:cs typeface="Ramabhadra"/>
                <a:sym typeface="Ramabhadra"/>
              </a:defRPr>
            </a:lvl7pPr>
            <a:lvl8pPr lvl="7" algn="l" rtl="0">
              <a:lnSpc>
                <a:spcPct val="90000"/>
              </a:lnSpc>
              <a:spcBef>
                <a:spcPts val="0"/>
              </a:spcBef>
              <a:spcAft>
                <a:spcPts val="0"/>
              </a:spcAft>
              <a:buClr>
                <a:schemeClr val="accent1"/>
              </a:buClr>
              <a:buSzPts val="2900"/>
              <a:buFont typeface="Ramabhadra"/>
              <a:buNone/>
              <a:defRPr sz="2900">
                <a:solidFill>
                  <a:schemeClr val="accent1"/>
                </a:solidFill>
                <a:latin typeface="Ramabhadra"/>
                <a:ea typeface="Ramabhadra"/>
                <a:cs typeface="Ramabhadra"/>
                <a:sym typeface="Ramabhadra"/>
              </a:defRPr>
            </a:lvl8pPr>
            <a:lvl9pPr lvl="8" algn="l" rtl="0">
              <a:lnSpc>
                <a:spcPct val="90000"/>
              </a:lnSpc>
              <a:spcBef>
                <a:spcPts val="0"/>
              </a:spcBef>
              <a:spcAft>
                <a:spcPts val="0"/>
              </a:spcAft>
              <a:buClr>
                <a:schemeClr val="accent1"/>
              </a:buClr>
              <a:buSzPts val="2900"/>
              <a:buFont typeface="Ramabhadra"/>
              <a:buNone/>
              <a:defRPr sz="2900">
                <a:solidFill>
                  <a:schemeClr val="accent1"/>
                </a:solidFill>
                <a:latin typeface="Ramabhadra"/>
                <a:ea typeface="Ramabhadra"/>
                <a:cs typeface="Ramabhadra"/>
                <a:sym typeface="Ramabhadra"/>
              </a:defRPr>
            </a:lvl9pPr>
          </a:lstStyle>
          <a:p>
            <a:endParaRPr/>
          </a:p>
        </p:txBody>
      </p:sp>
      <p:sp>
        <p:nvSpPr>
          <p:cNvPr id="100" name="Google Shape;100;g11e46ec54ed_1_3454"/>
          <p:cNvSpPr txBox="1">
            <a:spLocks noGrp="1"/>
          </p:cNvSpPr>
          <p:nvPr>
            <p:ph type="title" idx="15"/>
          </p:nvPr>
        </p:nvSpPr>
        <p:spPr>
          <a:xfrm>
            <a:off x="953400" y="477467"/>
            <a:ext cx="10285200" cy="763500"/>
          </a:xfrm>
          <a:prstGeom prst="rect">
            <a:avLst/>
          </a:prstGeom>
          <a:noFill/>
          <a:ln>
            <a:noFill/>
          </a:ln>
        </p:spPr>
        <p:txBody>
          <a:bodyPr spcFirstLastPara="1" wrap="square" lIns="121900" tIns="121900" rIns="121900" bIns="121900" anchor="t" anchorCtr="0">
            <a:noAutofit/>
          </a:bodyPr>
          <a:lstStyle>
            <a:lvl1pPr lvl="0" algn="ctr" rtl="0">
              <a:lnSpc>
                <a:spcPct val="90000"/>
              </a:lnSpc>
              <a:spcBef>
                <a:spcPts val="0"/>
              </a:spcBef>
              <a:spcAft>
                <a:spcPts val="0"/>
              </a:spcAft>
              <a:buClr>
                <a:schemeClr val="accent1"/>
              </a:buClr>
              <a:buSzPts val="3700"/>
              <a:buFont typeface="Ramabhadra"/>
              <a:buNone/>
              <a:defRPr>
                <a:solidFill>
                  <a:schemeClr val="accent1"/>
                </a:solidFill>
              </a:defRPr>
            </a:lvl1pPr>
            <a:lvl2pPr lvl="1" algn="ctr" rtl="0">
              <a:spcBef>
                <a:spcPts val="0"/>
              </a:spcBef>
              <a:spcAft>
                <a:spcPts val="0"/>
              </a:spcAft>
              <a:buClr>
                <a:schemeClr val="accent1"/>
              </a:buClr>
              <a:buSzPts val="3700"/>
              <a:buFont typeface="Ramabhadra"/>
              <a:buNone/>
              <a:defRPr sz="3700" b="1">
                <a:solidFill>
                  <a:schemeClr val="accent1"/>
                </a:solidFill>
                <a:latin typeface="Ramabhadra"/>
                <a:ea typeface="Ramabhadra"/>
                <a:cs typeface="Ramabhadra"/>
                <a:sym typeface="Ramabhadra"/>
              </a:defRPr>
            </a:lvl2pPr>
            <a:lvl3pPr lvl="2" algn="ctr" rtl="0">
              <a:spcBef>
                <a:spcPts val="0"/>
              </a:spcBef>
              <a:spcAft>
                <a:spcPts val="0"/>
              </a:spcAft>
              <a:buClr>
                <a:schemeClr val="accent1"/>
              </a:buClr>
              <a:buSzPts val="3700"/>
              <a:buFont typeface="Ramabhadra"/>
              <a:buNone/>
              <a:defRPr sz="3700" b="1">
                <a:solidFill>
                  <a:schemeClr val="accent1"/>
                </a:solidFill>
                <a:latin typeface="Ramabhadra"/>
                <a:ea typeface="Ramabhadra"/>
                <a:cs typeface="Ramabhadra"/>
                <a:sym typeface="Ramabhadra"/>
              </a:defRPr>
            </a:lvl3pPr>
            <a:lvl4pPr lvl="3" algn="ctr" rtl="0">
              <a:spcBef>
                <a:spcPts val="0"/>
              </a:spcBef>
              <a:spcAft>
                <a:spcPts val="0"/>
              </a:spcAft>
              <a:buClr>
                <a:schemeClr val="accent1"/>
              </a:buClr>
              <a:buSzPts val="3700"/>
              <a:buFont typeface="Ramabhadra"/>
              <a:buNone/>
              <a:defRPr sz="3700" b="1">
                <a:solidFill>
                  <a:schemeClr val="accent1"/>
                </a:solidFill>
                <a:latin typeface="Ramabhadra"/>
                <a:ea typeface="Ramabhadra"/>
                <a:cs typeface="Ramabhadra"/>
                <a:sym typeface="Ramabhadra"/>
              </a:defRPr>
            </a:lvl4pPr>
            <a:lvl5pPr lvl="4" algn="ctr" rtl="0">
              <a:spcBef>
                <a:spcPts val="0"/>
              </a:spcBef>
              <a:spcAft>
                <a:spcPts val="0"/>
              </a:spcAft>
              <a:buClr>
                <a:schemeClr val="accent1"/>
              </a:buClr>
              <a:buSzPts val="3700"/>
              <a:buFont typeface="Ramabhadra"/>
              <a:buNone/>
              <a:defRPr sz="3700" b="1">
                <a:solidFill>
                  <a:schemeClr val="accent1"/>
                </a:solidFill>
                <a:latin typeface="Ramabhadra"/>
                <a:ea typeface="Ramabhadra"/>
                <a:cs typeface="Ramabhadra"/>
                <a:sym typeface="Ramabhadra"/>
              </a:defRPr>
            </a:lvl5pPr>
            <a:lvl6pPr lvl="5" algn="ctr" rtl="0">
              <a:spcBef>
                <a:spcPts val="0"/>
              </a:spcBef>
              <a:spcAft>
                <a:spcPts val="0"/>
              </a:spcAft>
              <a:buClr>
                <a:schemeClr val="accent1"/>
              </a:buClr>
              <a:buSzPts val="3700"/>
              <a:buFont typeface="Ramabhadra"/>
              <a:buNone/>
              <a:defRPr sz="3700" b="1">
                <a:solidFill>
                  <a:schemeClr val="accent1"/>
                </a:solidFill>
                <a:latin typeface="Ramabhadra"/>
                <a:ea typeface="Ramabhadra"/>
                <a:cs typeface="Ramabhadra"/>
                <a:sym typeface="Ramabhadra"/>
              </a:defRPr>
            </a:lvl6pPr>
            <a:lvl7pPr lvl="6" algn="ctr" rtl="0">
              <a:spcBef>
                <a:spcPts val="0"/>
              </a:spcBef>
              <a:spcAft>
                <a:spcPts val="0"/>
              </a:spcAft>
              <a:buClr>
                <a:schemeClr val="accent1"/>
              </a:buClr>
              <a:buSzPts val="3700"/>
              <a:buFont typeface="Ramabhadra"/>
              <a:buNone/>
              <a:defRPr sz="3700" b="1">
                <a:solidFill>
                  <a:schemeClr val="accent1"/>
                </a:solidFill>
                <a:latin typeface="Ramabhadra"/>
                <a:ea typeface="Ramabhadra"/>
                <a:cs typeface="Ramabhadra"/>
                <a:sym typeface="Ramabhadra"/>
              </a:defRPr>
            </a:lvl7pPr>
            <a:lvl8pPr lvl="7" algn="ctr" rtl="0">
              <a:spcBef>
                <a:spcPts val="0"/>
              </a:spcBef>
              <a:spcAft>
                <a:spcPts val="0"/>
              </a:spcAft>
              <a:buClr>
                <a:schemeClr val="accent1"/>
              </a:buClr>
              <a:buSzPts val="3700"/>
              <a:buFont typeface="Ramabhadra"/>
              <a:buNone/>
              <a:defRPr sz="3700" b="1">
                <a:solidFill>
                  <a:schemeClr val="accent1"/>
                </a:solidFill>
                <a:latin typeface="Ramabhadra"/>
                <a:ea typeface="Ramabhadra"/>
                <a:cs typeface="Ramabhadra"/>
                <a:sym typeface="Ramabhadra"/>
              </a:defRPr>
            </a:lvl8pPr>
            <a:lvl9pPr lvl="8" algn="ctr" rtl="0">
              <a:spcBef>
                <a:spcPts val="0"/>
              </a:spcBef>
              <a:spcAft>
                <a:spcPts val="0"/>
              </a:spcAft>
              <a:buClr>
                <a:schemeClr val="accent1"/>
              </a:buClr>
              <a:buSzPts val="3700"/>
              <a:buFont typeface="Ramabhadra"/>
              <a:buNone/>
              <a:defRPr sz="3700" b="1">
                <a:solidFill>
                  <a:schemeClr val="accent1"/>
                </a:solidFill>
                <a:latin typeface="Ramabhadra"/>
                <a:ea typeface="Ramabhadra"/>
                <a:cs typeface="Ramabhadra"/>
                <a:sym typeface="Ramabhadra"/>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1"/>
        <p:cNvGrpSpPr/>
        <p:nvPr/>
      </p:nvGrpSpPr>
      <p:grpSpPr>
        <a:xfrm>
          <a:off x="0" y="0"/>
          <a:ext cx="0" cy="0"/>
          <a:chOff x="0" y="0"/>
          <a:chExt cx="0" cy="0"/>
        </a:xfrm>
      </p:grpSpPr>
      <p:sp>
        <p:nvSpPr>
          <p:cNvPr id="102" name="Google Shape;102;g11e46ec54ed_1_3468"/>
          <p:cNvSpPr txBox="1">
            <a:spLocks noGrp="1"/>
          </p:cNvSpPr>
          <p:nvPr>
            <p:ph type="body" idx="1"/>
          </p:nvPr>
        </p:nvSpPr>
        <p:spPr>
          <a:xfrm>
            <a:off x="960000" y="1536633"/>
            <a:ext cx="10272000" cy="4555200"/>
          </a:xfrm>
          <a:prstGeom prst="rect">
            <a:avLst/>
          </a:prstGeom>
          <a:noFill/>
          <a:ln>
            <a:noFill/>
          </a:ln>
        </p:spPr>
        <p:txBody>
          <a:bodyPr spcFirstLastPara="1" wrap="square" lIns="121900" tIns="121900" rIns="121900" bIns="121900" anchor="t" anchorCtr="0">
            <a:noAutofit/>
          </a:bodyPr>
          <a:lstStyle>
            <a:lvl1pPr marL="457200" lvl="0" indent="-381000" algn="l" rtl="0">
              <a:lnSpc>
                <a:spcPct val="150000"/>
              </a:lnSpc>
              <a:spcBef>
                <a:spcPts val="0"/>
              </a:spcBef>
              <a:spcAft>
                <a:spcPts val="0"/>
              </a:spcAft>
              <a:buClr>
                <a:srgbClr val="434343"/>
              </a:buClr>
              <a:buSzPts val="2400"/>
              <a:buFont typeface="Noto Sans Symbols"/>
              <a:buChar char="❑"/>
              <a:defRPr sz="2400">
                <a:solidFill>
                  <a:schemeClr val="dk1"/>
                </a:solidFill>
                <a:latin typeface="Calibri"/>
                <a:ea typeface="Calibri"/>
                <a:cs typeface="Calibri"/>
                <a:sym typeface="Calibri"/>
              </a:defRPr>
            </a:lvl1pPr>
            <a:lvl2pPr marL="914400" lvl="1" indent="-361950" algn="l" rtl="0">
              <a:lnSpc>
                <a:spcPct val="115000"/>
              </a:lnSpc>
              <a:spcBef>
                <a:spcPts val="0"/>
              </a:spcBef>
              <a:spcAft>
                <a:spcPts val="0"/>
              </a:spcAft>
              <a:buClr>
                <a:srgbClr val="434343"/>
              </a:buClr>
              <a:buSzPts val="2100"/>
              <a:buFont typeface="Noto Sans Symbols"/>
              <a:buChar char="❖"/>
              <a:defRPr sz="2100">
                <a:solidFill>
                  <a:schemeClr val="dk1"/>
                </a:solidFill>
              </a:defRPr>
            </a:lvl2pPr>
            <a:lvl3pPr marL="1371600" lvl="2" indent="-266700" algn="l" rtl="0">
              <a:lnSpc>
                <a:spcPct val="115000"/>
              </a:lnSpc>
              <a:spcBef>
                <a:spcPts val="0"/>
              </a:spcBef>
              <a:spcAft>
                <a:spcPts val="0"/>
              </a:spcAft>
              <a:buClr>
                <a:srgbClr val="434343"/>
              </a:buClr>
              <a:buSzPts val="600"/>
              <a:buFont typeface="Roboto Condensed Light"/>
              <a:buAutoNum type="romanLcPeriod"/>
              <a:defRPr>
                <a:solidFill>
                  <a:srgbClr val="434343"/>
                </a:solidFill>
              </a:defRPr>
            </a:lvl3pPr>
            <a:lvl4pPr marL="1828800" lvl="3" indent="-266700" algn="l" rtl="0">
              <a:lnSpc>
                <a:spcPct val="115000"/>
              </a:lnSpc>
              <a:spcBef>
                <a:spcPts val="0"/>
              </a:spcBef>
              <a:spcAft>
                <a:spcPts val="0"/>
              </a:spcAft>
              <a:buClr>
                <a:srgbClr val="434343"/>
              </a:buClr>
              <a:buSzPts val="600"/>
              <a:buFont typeface="Roboto Condensed Light"/>
              <a:buAutoNum type="arabicPeriod"/>
              <a:defRPr>
                <a:solidFill>
                  <a:srgbClr val="434343"/>
                </a:solidFill>
              </a:defRPr>
            </a:lvl4pPr>
            <a:lvl5pPr marL="2286000" lvl="4" indent="-266700" algn="l" rtl="0">
              <a:lnSpc>
                <a:spcPct val="115000"/>
              </a:lnSpc>
              <a:spcBef>
                <a:spcPts val="0"/>
              </a:spcBef>
              <a:spcAft>
                <a:spcPts val="0"/>
              </a:spcAft>
              <a:buClr>
                <a:srgbClr val="434343"/>
              </a:buClr>
              <a:buSzPts val="600"/>
              <a:buFont typeface="Roboto Condensed Light"/>
              <a:buAutoNum type="alphaLcPeriod"/>
              <a:defRPr>
                <a:solidFill>
                  <a:srgbClr val="434343"/>
                </a:solidFill>
              </a:defRPr>
            </a:lvl5pPr>
            <a:lvl6pPr marL="2743200" lvl="5" indent="-266700" algn="l" rtl="0">
              <a:lnSpc>
                <a:spcPct val="115000"/>
              </a:lnSpc>
              <a:spcBef>
                <a:spcPts val="0"/>
              </a:spcBef>
              <a:spcAft>
                <a:spcPts val="0"/>
              </a:spcAft>
              <a:buClr>
                <a:srgbClr val="434343"/>
              </a:buClr>
              <a:buSzPts val="600"/>
              <a:buFont typeface="Roboto Condensed Light"/>
              <a:buAutoNum type="romanLcPeriod"/>
              <a:defRPr>
                <a:solidFill>
                  <a:srgbClr val="434343"/>
                </a:solidFill>
              </a:defRPr>
            </a:lvl6pPr>
            <a:lvl7pPr marL="3200400" lvl="6" indent="-266700" algn="l" rtl="0">
              <a:lnSpc>
                <a:spcPct val="115000"/>
              </a:lnSpc>
              <a:spcBef>
                <a:spcPts val="0"/>
              </a:spcBef>
              <a:spcAft>
                <a:spcPts val="0"/>
              </a:spcAft>
              <a:buClr>
                <a:srgbClr val="434343"/>
              </a:buClr>
              <a:buSzPts val="600"/>
              <a:buFont typeface="Roboto Condensed Light"/>
              <a:buAutoNum type="arabicPeriod"/>
              <a:defRPr>
                <a:solidFill>
                  <a:srgbClr val="434343"/>
                </a:solidFill>
              </a:defRPr>
            </a:lvl7pPr>
            <a:lvl8pPr marL="3657600" lvl="7" indent="-266700" algn="l" rtl="0">
              <a:lnSpc>
                <a:spcPct val="115000"/>
              </a:lnSpc>
              <a:spcBef>
                <a:spcPts val="0"/>
              </a:spcBef>
              <a:spcAft>
                <a:spcPts val="0"/>
              </a:spcAft>
              <a:buClr>
                <a:srgbClr val="434343"/>
              </a:buClr>
              <a:buSzPts val="600"/>
              <a:buFont typeface="Roboto Condensed Light"/>
              <a:buAutoNum type="alphaLcPeriod"/>
              <a:defRPr>
                <a:solidFill>
                  <a:srgbClr val="434343"/>
                </a:solidFill>
              </a:defRPr>
            </a:lvl8pPr>
            <a:lvl9pPr marL="4114800" lvl="8" indent="-266700" algn="l" rtl="0">
              <a:lnSpc>
                <a:spcPct val="115000"/>
              </a:lnSpc>
              <a:spcBef>
                <a:spcPts val="0"/>
              </a:spcBef>
              <a:spcAft>
                <a:spcPts val="0"/>
              </a:spcAft>
              <a:buClr>
                <a:srgbClr val="434343"/>
              </a:buClr>
              <a:buSzPts val="600"/>
              <a:buFont typeface="Roboto Condensed Light"/>
              <a:buAutoNum type="romanLcPeriod"/>
              <a:defRPr>
                <a:solidFill>
                  <a:srgbClr val="434343"/>
                </a:solidFill>
              </a:defRPr>
            </a:lvl9pPr>
          </a:lstStyle>
          <a:p>
            <a:endParaRPr/>
          </a:p>
        </p:txBody>
      </p:sp>
      <p:sp>
        <p:nvSpPr>
          <p:cNvPr id="103" name="Google Shape;103;g11e46ec54ed_1_3468"/>
          <p:cNvSpPr txBox="1">
            <a:spLocks noGrp="1"/>
          </p:cNvSpPr>
          <p:nvPr>
            <p:ph type="title"/>
          </p:nvPr>
        </p:nvSpPr>
        <p:spPr>
          <a:xfrm>
            <a:off x="953400" y="477467"/>
            <a:ext cx="10285200" cy="763500"/>
          </a:xfrm>
          <a:prstGeom prst="rect">
            <a:avLst/>
          </a:prstGeom>
          <a:noFill/>
          <a:ln>
            <a:noFill/>
          </a:ln>
        </p:spPr>
        <p:txBody>
          <a:bodyPr spcFirstLastPara="1" wrap="square" lIns="121900" tIns="121900" rIns="121900" bIns="121900" anchor="t" anchorCtr="0">
            <a:noAutofit/>
          </a:bodyPr>
          <a:lstStyle>
            <a:lvl1pPr lvl="0" algn="ctr" rtl="0">
              <a:lnSpc>
                <a:spcPct val="90000"/>
              </a:lnSpc>
              <a:spcBef>
                <a:spcPts val="0"/>
              </a:spcBef>
              <a:spcAft>
                <a:spcPts val="0"/>
              </a:spcAft>
              <a:buClr>
                <a:schemeClr val="accent1"/>
              </a:buClr>
              <a:buSzPts val="3700"/>
              <a:buFont typeface="Ramabhadra"/>
              <a:buNone/>
              <a:defRPr>
                <a:solidFill>
                  <a:schemeClr val="dk1"/>
                </a:solidFill>
                <a:latin typeface="Calibri"/>
                <a:ea typeface="Calibri"/>
                <a:cs typeface="Calibri"/>
                <a:sym typeface="Calibri"/>
              </a:defRPr>
            </a:lvl1pPr>
            <a:lvl2pPr lvl="1" algn="ctr" rtl="0">
              <a:spcBef>
                <a:spcPts val="0"/>
              </a:spcBef>
              <a:spcAft>
                <a:spcPts val="0"/>
              </a:spcAft>
              <a:buClr>
                <a:schemeClr val="accent1"/>
              </a:buClr>
              <a:buSzPts val="3700"/>
              <a:buFont typeface="Ramabhadra"/>
              <a:buNone/>
              <a:defRPr sz="3700" b="1">
                <a:solidFill>
                  <a:schemeClr val="accent1"/>
                </a:solidFill>
                <a:latin typeface="Ramabhadra"/>
                <a:ea typeface="Ramabhadra"/>
                <a:cs typeface="Ramabhadra"/>
                <a:sym typeface="Ramabhadra"/>
              </a:defRPr>
            </a:lvl2pPr>
            <a:lvl3pPr lvl="2" algn="ctr" rtl="0">
              <a:spcBef>
                <a:spcPts val="0"/>
              </a:spcBef>
              <a:spcAft>
                <a:spcPts val="0"/>
              </a:spcAft>
              <a:buClr>
                <a:schemeClr val="accent1"/>
              </a:buClr>
              <a:buSzPts val="3700"/>
              <a:buFont typeface="Ramabhadra"/>
              <a:buNone/>
              <a:defRPr sz="3700" b="1">
                <a:solidFill>
                  <a:schemeClr val="accent1"/>
                </a:solidFill>
                <a:latin typeface="Ramabhadra"/>
                <a:ea typeface="Ramabhadra"/>
                <a:cs typeface="Ramabhadra"/>
                <a:sym typeface="Ramabhadra"/>
              </a:defRPr>
            </a:lvl3pPr>
            <a:lvl4pPr lvl="3" algn="ctr" rtl="0">
              <a:spcBef>
                <a:spcPts val="0"/>
              </a:spcBef>
              <a:spcAft>
                <a:spcPts val="0"/>
              </a:spcAft>
              <a:buClr>
                <a:schemeClr val="accent1"/>
              </a:buClr>
              <a:buSzPts val="3700"/>
              <a:buFont typeface="Ramabhadra"/>
              <a:buNone/>
              <a:defRPr sz="3700" b="1">
                <a:solidFill>
                  <a:schemeClr val="accent1"/>
                </a:solidFill>
                <a:latin typeface="Ramabhadra"/>
                <a:ea typeface="Ramabhadra"/>
                <a:cs typeface="Ramabhadra"/>
                <a:sym typeface="Ramabhadra"/>
              </a:defRPr>
            </a:lvl4pPr>
            <a:lvl5pPr lvl="4" algn="ctr" rtl="0">
              <a:spcBef>
                <a:spcPts val="0"/>
              </a:spcBef>
              <a:spcAft>
                <a:spcPts val="0"/>
              </a:spcAft>
              <a:buClr>
                <a:schemeClr val="accent1"/>
              </a:buClr>
              <a:buSzPts val="3700"/>
              <a:buFont typeface="Ramabhadra"/>
              <a:buNone/>
              <a:defRPr sz="3700" b="1">
                <a:solidFill>
                  <a:schemeClr val="accent1"/>
                </a:solidFill>
                <a:latin typeface="Ramabhadra"/>
                <a:ea typeface="Ramabhadra"/>
                <a:cs typeface="Ramabhadra"/>
                <a:sym typeface="Ramabhadra"/>
              </a:defRPr>
            </a:lvl5pPr>
            <a:lvl6pPr lvl="5" algn="ctr" rtl="0">
              <a:spcBef>
                <a:spcPts val="0"/>
              </a:spcBef>
              <a:spcAft>
                <a:spcPts val="0"/>
              </a:spcAft>
              <a:buClr>
                <a:schemeClr val="accent1"/>
              </a:buClr>
              <a:buSzPts val="3700"/>
              <a:buFont typeface="Ramabhadra"/>
              <a:buNone/>
              <a:defRPr sz="3700" b="1">
                <a:solidFill>
                  <a:schemeClr val="accent1"/>
                </a:solidFill>
                <a:latin typeface="Ramabhadra"/>
                <a:ea typeface="Ramabhadra"/>
                <a:cs typeface="Ramabhadra"/>
                <a:sym typeface="Ramabhadra"/>
              </a:defRPr>
            </a:lvl6pPr>
            <a:lvl7pPr lvl="6" algn="ctr" rtl="0">
              <a:spcBef>
                <a:spcPts val="0"/>
              </a:spcBef>
              <a:spcAft>
                <a:spcPts val="0"/>
              </a:spcAft>
              <a:buClr>
                <a:schemeClr val="accent1"/>
              </a:buClr>
              <a:buSzPts val="3700"/>
              <a:buFont typeface="Ramabhadra"/>
              <a:buNone/>
              <a:defRPr sz="3700" b="1">
                <a:solidFill>
                  <a:schemeClr val="accent1"/>
                </a:solidFill>
                <a:latin typeface="Ramabhadra"/>
                <a:ea typeface="Ramabhadra"/>
                <a:cs typeface="Ramabhadra"/>
                <a:sym typeface="Ramabhadra"/>
              </a:defRPr>
            </a:lvl7pPr>
            <a:lvl8pPr lvl="7" algn="ctr" rtl="0">
              <a:spcBef>
                <a:spcPts val="0"/>
              </a:spcBef>
              <a:spcAft>
                <a:spcPts val="0"/>
              </a:spcAft>
              <a:buClr>
                <a:schemeClr val="accent1"/>
              </a:buClr>
              <a:buSzPts val="3700"/>
              <a:buFont typeface="Ramabhadra"/>
              <a:buNone/>
              <a:defRPr sz="3700" b="1">
                <a:solidFill>
                  <a:schemeClr val="accent1"/>
                </a:solidFill>
                <a:latin typeface="Ramabhadra"/>
                <a:ea typeface="Ramabhadra"/>
                <a:cs typeface="Ramabhadra"/>
                <a:sym typeface="Ramabhadra"/>
              </a:defRPr>
            </a:lvl8pPr>
            <a:lvl9pPr lvl="8" algn="ctr" rtl="0">
              <a:spcBef>
                <a:spcPts val="0"/>
              </a:spcBef>
              <a:spcAft>
                <a:spcPts val="0"/>
              </a:spcAft>
              <a:buClr>
                <a:schemeClr val="accent1"/>
              </a:buClr>
              <a:buSzPts val="3700"/>
              <a:buFont typeface="Ramabhadra"/>
              <a:buNone/>
              <a:defRPr sz="3700" b="1">
                <a:solidFill>
                  <a:schemeClr val="accent1"/>
                </a:solidFill>
                <a:latin typeface="Ramabhadra"/>
                <a:ea typeface="Ramabhadra"/>
                <a:cs typeface="Ramabhadra"/>
                <a:sym typeface="Ramabhadra"/>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x-none"/>
              <a:t>‹#›</a:t>
            </a:fld>
            <a:endParaRPr/>
          </a:p>
        </p:txBody>
      </p:sp>
      <p:pic>
        <p:nvPicPr>
          <p:cNvPr id="27" name="Google Shape;27;p6"/>
          <p:cNvPicPr preferRelativeResize="0"/>
          <p:nvPr/>
        </p:nvPicPr>
        <p:blipFill rotWithShape="1">
          <a:blip r:embed="rId2">
            <a:alphaModFix/>
          </a:blip>
          <a:srcRect/>
          <a:stretch/>
        </p:blipFill>
        <p:spPr>
          <a:xfrm>
            <a:off x="118063" y="102066"/>
            <a:ext cx="525874" cy="52611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1" name="Google Shape;3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1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3"/>
          <p:cNvSpPr>
            <a:spLocks noGrp="1"/>
          </p:cNvSpPr>
          <p:nvPr>
            <p:ph type="pic" idx="2"/>
          </p:nvPr>
        </p:nvSpPr>
        <p:spPr>
          <a:xfrm>
            <a:off x="5183188" y="987425"/>
            <a:ext cx="6172200" cy="4873625"/>
          </a:xfrm>
          <a:prstGeom prst="rect">
            <a:avLst/>
          </a:prstGeom>
          <a:noFill/>
          <a:ln>
            <a:noFill/>
          </a:ln>
        </p:spPr>
      </p:sp>
      <p:sp>
        <p:nvSpPr>
          <p:cNvPr id="69" name="Google Shape;69;p1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x-non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x-none"/>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61" r:id="rId11"/>
    <p:sldLayoutId id="2147483662"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20.xml"/><Relationship Id="rId4" Type="http://schemas.openxmlformats.org/officeDocument/2006/relationships/slide" Target="slide12.xml"/></Relationships>
</file>

<file path=ppt/slides/_rels/slide4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
          <p:cNvSpPr txBox="1">
            <a:spLocks noGrp="1"/>
          </p:cNvSpPr>
          <p:nvPr>
            <p:ph type="ctrTitle"/>
          </p:nvPr>
        </p:nvSpPr>
        <p:spPr>
          <a:xfrm>
            <a:off x="1431900" y="835760"/>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sz="5000" b="1" smtClean="0"/>
              <a:t>Đề án 146</a:t>
            </a:r>
            <a:endParaRPr sz="5000" b="1"/>
          </a:p>
        </p:txBody>
      </p:sp>
      <p:sp>
        <p:nvSpPr>
          <p:cNvPr id="109" name="Google Shape;109;p1"/>
          <p:cNvSpPr txBox="1">
            <a:spLocks noGrp="1"/>
          </p:cNvSpPr>
          <p:nvPr>
            <p:ph type="subTitle" idx="1"/>
          </p:nvPr>
        </p:nvSpPr>
        <p:spPr>
          <a:xfrm>
            <a:off x="1616100" y="3318895"/>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sz="2500" b="1" smtClean="0">
                <a:solidFill>
                  <a:schemeClr val="tx1"/>
                </a:solidFill>
              </a:rPr>
              <a:t>Chương trình bồi</a:t>
            </a:r>
            <a:r>
              <a:rPr lang="x-none" sz="2500" b="1" smtClean="0">
                <a:solidFill>
                  <a:schemeClr val="tx1"/>
                </a:solidFill>
              </a:rPr>
              <a:t> </a:t>
            </a:r>
            <a:r>
              <a:rPr lang="x-none" sz="2500" b="1">
                <a:solidFill>
                  <a:schemeClr val="tx1"/>
                </a:solidFill>
              </a:rPr>
              <a:t>dưỡng, tập huấn về chuyển đổi số năm 2022</a:t>
            </a:r>
            <a:endParaRPr sz="2500" b="1">
              <a:solidFill>
                <a:schemeClr val="tx1"/>
              </a:solidFill>
            </a:endParaRPr>
          </a:p>
          <a:p>
            <a:pPr marL="0" lvl="0" indent="0" algn="ctr" rtl="0">
              <a:lnSpc>
                <a:spcPct val="90000"/>
              </a:lnSpc>
              <a:spcBef>
                <a:spcPts val="1000"/>
              </a:spcBef>
              <a:spcAft>
                <a:spcPts val="0"/>
              </a:spcAft>
              <a:buClr>
                <a:schemeClr val="dk1"/>
              </a:buClr>
              <a:buSzPts val="2400"/>
              <a:buNone/>
            </a:pPr>
            <a:r>
              <a:rPr lang="x-none" sz="2500">
                <a:solidFill>
                  <a:schemeClr val="tx1"/>
                </a:solidFill>
              </a:rPr>
              <a:t>Dành cho Lãnh đạo </a:t>
            </a:r>
            <a:r>
              <a:rPr lang="en-US" sz="2500">
                <a:solidFill>
                  <a:schemeClr val="tx1"/>
                </a:solidFill>
              </a:rPr>
              <a:t>đ</a:t>
            </a:r>
            <a:r>
              <a:rPr lang="x-none" sz="2500" smtClean="0">
                <a:solidFill>
                  <a:schemeClr val="tx1"/>
                </a:solidFill>
              </a:rPr>
              <a:t>ơn </a:t>
            </a:r>
            <a:r>
              <a:rPr lang="x-none" sz="2500">
                <a:solidFill>
                  <a:schemeClr val="tx1"/>
                </a:solidFill>
              </a:rPr>
              <a:t>vị chuyên trách về công nghệ thông tin</a:t>
            </a:r>
            <a:endParaRPr sz="2500">
              <a:solidFill>
                <a:schemeClr val="tx1"/>
              </a:solidFill>
            </a:endParaRPr>
          </a:p>
        </p:txBody>
      </p:sp>
      <p:sp>
        <p:nvSpPr>
          <p:cNvPr id="110" name="Google Shape;110;p1"/>
          <p:cNvSpPr txBox="1"/>
          <p:nvPr/>
        </p:nvSpPr>
        <p:spPr>
          <a:xfrm>
            <a:off x="1616100" y="291644"/>
            <a:ext cx="8959800" cy="14772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0" u="none" strike="noStrike" cap="none">
                <a:solidFill>
                  <a:schemeClr val="dk1"/>
                </a:solidFill>
                <a:latin typeface="Calibri"/>
                <a:ea typeface="Calibri"/>
                <a:cs typeface="Calibri"/>
                <a:sym typeface="Calibri"/>
              </a:rPr>
              <a:t>BỘ THÔNG TIN VÀ TRUYỀN THÔNG</a:t>
            </a:r>
            <a:r>
              <a:rPr lang="x-none" sz="3000" b="0" i="0" u="none" strike="noStrike" cap="none">
                <a:solidFill>
                  <a:schemeClr val="dk1"/>
                </a:solidFill>
                <a:latin typeface="Calibri"/>
                <a:ea typeface="Calibri"/>
                <a:cs typeface="Calibri"/>
                <a:sym typeface="Calibri"/>
              </a:rPr>
              <a:t/>
            </a:r>
            <a:br>
              <a:rPr lang="x-none" sz="3000" b="0" i="0" u="none" strike="noStrike" cap="none">
                <a:solidFill>
                  <a:schemeClr val="dk1"/>
                </a:solidFill>
                <a:latin typeface="Calibri"/>
                <a:ea typeface="Calibri"/>
                <a:cs typeface="Calibri"/>
                <a:sym typeface="Calibri"/>
              </a:rPr>
            </a:br>
            <a:r>
              <a:rPr lang="en-US" sz="3000" b="0" i="0" u="none" strike="noStrike" cap="none">
                <a:solidFill>
                  <a:schemeClr val="dk1"/>
                </a:solidFill>
                <a:latin typeface="Calibri"/>
                <a:ea typeface="Calibri"/>
                <a:cs typeface="Calibri"/>
                <a:sym typeface="Calibri"/>
              </a:rPr>
              <a:t>CHƯƠNG TRÌNH CHUYỂN ĐỔI SỐ QUỐC </a:t>
            </a:r>
            <a:r>
              <a:rPr lang="en-US" sz="3000" b="0" i="0" u="none" strike="noStrike" cap="none" smtClean="0">
                <a:solidFill>
                  <a:schemeClr val="dk1"/>
                </a:solidFill>
                <a:latin typeface="Calibri"/>
                <a:ea typeface="Calibri"/>
                <a:cs typeface="Calibri"/>
                <a:sym typeface="Calibri"/>
              </a:rPr>
              <a:t>GIA</a:t>
            </a:r>
          </a:p>
          <a:p>
            <a:pPr marL="0" marR="0" lvl="0" indent="0" algn="ctr" rtl="0">
              <a:spcBef>
                <a:spcPts val="0"/>
              </a:spcBef>
              <a:spcAft>
                <a:spcPts val="0"/>
              </a:spcAft>
              <a:buNone/>
            </a:pPr>
            <a:endParaRPr sz="3000"/>
          </a:p>
        </p:txBody>
      </p:sp>
      <p:pic>
        <p:nvPicPr>
          <p:cNvPr id="111" name="Google Shape;111;p1"/>
          <p:cNvPicPr preferRelativeResize="0"/>
          <p:nvPr/>
        </p:nvPicPr>
        <p:blipFill rotWithShape="1">
          <a:blip r:embed="rId3">
            <a:alphaModFix/>
          </a:blip>
          <a:srcRect/>
          <a:stretch/>
        </p:blipFill>
        <p:spPr>
          <a:xfrm>
            <a:off x="5292362" y="4392596"/>
            <a:ext cx="1654996" cy="1655763"/>
          </a:xfrm>
          <a:prstGeom prst="rect">
            <a:avLst/>
          </a:prstGeom>
          <a:noFill/>
          <a:ln>
            <a:noFill/>
          </a:ln>
        </p:spPr>
      </p:pic>
      <p:sp>
        <p:nvSpPr>
          <p:cNvPr id="3" name="Rectangle 2"/>
          <p:cNvSpPr/>
          <p:nvPr/>
        </p:nvSpPr>
        <p:spPr>
          <a:xfrm>
            <a:off x="0" y="6632812"/>
            <a:ext cx="12192000" cy="2251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Google Shape;664;p56"/>
          <p:cNvCxnSpPr/>
          <p:nvPr/>
        </p:nvCxnSpPr>
        <p:spPr>
          <a:xfrm flipH="1" flipV="1">
            <a:off x="3838410" y="1296537"/>
            <a:ext cx="4699379" cy="2291"/>
          </a:xfrm>
          <a:prstGeom prst="straightConnector1">
            <a:avLst/>
          </a:prstGeom>
          <a:noFill/>
          <a:ln w="9525" cap="flat" cmpd="sng">
            <a:solidFill>
              <a:srgbClr val="595959"/>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400"/>
                                        <p:tgtEl>
                                          <p:spTgt spid="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g11e46ec54ed_1_253"/>
          <p:cNvSpPr txBox="1">
            <a:spLocks noGrp="1"/>
          </p:cNvSpPr>
          <p:nvPr>
            <p:ph type="title"/>
          </p:nvPr>
        </p:nvSpPr>
        <p:spPr>
          <a:xfrm>
            <a:off x="838200" y="193176"/>
            <a:ext cx="10515600" cy="859809"/>
          </a:xfrm>
          <a:prstGeom prst="rect">
            <a:avLst/>
          </a:prstGeom>
          <a:noFill/>
          <a:ln>
            <a:noFill/>
          </a:ln>
        </p:spPr>
        <p:txBody>
          <a:bodyPr spcFirstLastPara="1" wrap="square" lIns="91425" tIns="45700" rIns="91425" bIns="45700" anchor="ctr" anchorCtr="0">
            <a:normAutofit fontScale="90000"/>
          </a:bodyPr>
          <a:lstStyle/>
          <a:p>
            <a:pPr lvl="0">
              <a:buSzPts val="4400"/>
            </a:pPr>
            <a:r>
              <a:rPr lang="vi-VN" sz="4000">
                <a:latin typeface="+mn-lt"/>
              </a:rPr>
              <a:t>Hướng dẫn xây dựng kế hoạch hành động của cấp chính quyền</a:t>
            </a:r>
            <a:endParaRPr lang="en-US" sz="4000">
              <a:latin typeface="+mn-lt"/>
            </a:endParaRPr>
          </a:p>
        </p:txBody>
      </p:sp>
      <p:sp>
        <p:nvSpPr>
          <p:cNvPr id="149" name="Google Shape;149;g11e46ec54ed_1_25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latin typeface="+mn-lt"/>
              </a:rPr>
              <a:t>Bộ Thông tin và Truyền thông</a:t>
            </a:r>
            <a:endParaRPr>
              <a:latin typeface="+mn-lt"/>
            </a:endParaRPr>
          </a:p>
        </p:txBody>
      </p:sp>
      <p:sp>
        <p:nvSpPr>
          <p:cNvPr id="150" name="Google Shape;150;g11e46ec54ed_1_25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x-none">
                <a:latin typeface="+mn-lt"/>
              </a:rPr>
              <a:t>10</a:t>
            </a:fld>
            <a:endParaRPr>
              <a:latin typeface="+mn-lt"/>
            </a:endParaRPr>
          </a:p>
        </p:txBody>
      </p:sp>
      <p:sp>
        <p:nvSpPr>
          <p:cNvPr id="15" name="Google Shape;782;p36"/>
          <p:cNvSpPr txBox="1">
            <a:spLocks/>
          </p:cNvSpPr>
          <p:nvPr/>
        </p:nvSpPr>
        <p:spPr>
          <a:xfrm>
            <a:off x="-59381" y="2740026"/>
            <a:ext cx="2725800" cy="1350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boto Condensed"/>
              <a:buNone/>
              <a:defRPr sz="3500" b="1" i="0" u="none" strike="noStrike" cap="none">
                <a:solidFill>
                  <a:schemeClr val="dk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200E74"/>
              </a:buClr>
              <a:buSzPts val="3500"/>
              <a:buFont typeface="Roboto Condensed"/>
              <a:buNone/>
              <a:tabLst/>
              <a:defRPr/>
            </a:pPr>
            <a:r>
              <a:rPr kumimoji="0" lang="en-US" sz="3000" b="1" i="0" u="none" strike="noStrike" kern="0" cap="none" spc="0" normalizeH="0" baseline="0" noProof="0" smtClean="0">
                <a:ln>
                  <a:noFill/>
                </a:ln>
                <a:solidFill>
                  <a:srgbClr val="200E74"/>
                </a:solidFill>
                <a:effectLst/>
                <a:uLnTx/>
                <a:uFillTx/>
                <a:latin typeface="Roboto Condensed"/>
                <a:ea typeface="Roboto Condensed"/>
                <a:sym typeface="Roboto Condensed"/>
              </a:rPr>
              <a:t>Ngày</a:t>
            </a:r>
            <a:r>
              <a:rPr kumimoji="0" lang="en-US" sz="3000" b="1" i="0" u="none" strike="noStrike" kern="0" cap="none" spc="0" normalizeH="0" noProof="0" smtClean="0">
                <a:ln>
                  <a:noFill/>
                </a:ln>
                <a:solidFill>
                  <a:srgbClr val="200E74"/>
                </a:solidFill>
                <a:effectLst/>
                <a:uLnTx/>
                <a:uFillTx/>
                <a:latin typeface="Roboto Condensed"/>
                <a:ea typeface="Roboto Condensed"/>
                <a:sym typeface="Roboto Condensed"/>
              </a:rPr>
              <a:t> 29/6/2020</a:t>
            </a:r>
            <a:endParaRPr kumimoji="0" lang="en-US" sz="3000" b="1" i="0" u="none" strike="noStrike" kern="0" cap="none" spc="0" normalizeH="0" baseline="0" noProof="0">
              <a:ln>
                <a:noFill/>
              </a:ln>
              <a:solidFill>
                <a:srgbClr val="200E74"/>
              </a:solidFill>
              <a:effectLst/>
              <a:uLnTx/>
              <a:uFillTx/>
              <a:latin typeface="Roboto Condensed"/>
              <a:ea typeface="Roboto Condensed"/>
              <a:sym typeface="Roboto Condensed"/>
            </a:endParaRPr>
          </a:p>
        </p:txBody>
      </p:sp>
      <p:cxnSp>
        <p:nvCxnSpPr>
          <p:cNvPr id="16" name="Google Shape;783;p36"/>
          <p:cNvCxnSpPr>
            <a:stCxn id="15" idx="0"/>
          </p:cNvCxnSpPr>
          <p:nvPr/>
        </p:nvCxnSpPr>
        <p:spPr>
          <a:xfrm rot="16200000">
            <a:off x="1161619" y="1896426"/>
            <a:ext cx="985500" cy="701700"/>
          </a:xfrm>
          <a:prstGeom prst="bentConnector2">
            <a:avLst/>
          </a:prstGeom>
          <a:noFill/>
          <a:ln w="19050" cap="flat" cmpd="sng">
            <a:solidFill>
              <a:srgbClr val="5C3DA4"/>
            </a:solidFill>
            <a:prstDash val="dash"/>
            <a:round/>
            <a:headEnd type="diamond" w="med" len="med"/>
            <a:tailEnd type="diamond" w="med" len="med"/>
          </a:ln>
        </p:spPr>
      </p:cxnSp>
      <p:grpSp>
        <p:nvGrpSpPr>
          <p:cNvPr id="17" name="Google Shape;790;p36"/>
          <p:cNvGrpSpPr/>
          <p:nvPr/>
        </p:nvGrpSpPr>
        <p:grpSpPr>
          <a:xfrm rot="5967830">
            <a:off x="2131985" y="1547314"/>
            <a:ext cx="448065" cy="414463"/>
            <a:chOff x="4126815" y="2760704"/>
            <a:chExt cx="380393" cy="363118"/>
          </a:xfrm>
          <a:solidFill>
            <a:schemeClr val="accent1">
              <a:lumMod val="75000"/>
            </a:schemeClr>
          </a:solidFill>
        </p:grpSpPr>
        <p:sp>
          <p:nvSpPr>
            <p:cNvPr id="18" name="Google Shape;791;p36"/>
            <p:cNvSpPr/>
            <p:nvPr/>
          </p:nvSpPr>
          <p:spPr>
            <a:xfrm>
              <a:off x="4219825" y="2822435"/>
              <a:ext cx="103267" cy="29056"/>
            </a:xfrm>
            <a:custGeom>
              <a:avLst/>
              <a:gdLst/>
              <a:ahLst/>
              <a:cxnLst/>
              <a:rect l="l" t="t" r="r" b="b"/>
              <a:pathLst>
                <a:path w="3252" h="915" extrusionOk="0">
                  <a:moveTo>
                    <a:pt x="1620" y="0"/>
                  </a:moveTo>
                  <a:cubicBezTo>
                    <a:pt x="1025" y="0"/>
                    <a:pt x="477" y="215"/>
                    <a:pt x="60" y="631"/>
                  </a:cubicBezTo>
                  <a:cubicBezTo>
                    <a:pt x="1" y="691"/>
                    <a:pt x="1" y="810"/>
                    <a:pt x="60" y="869"/>
                  </a:cubicBezTo>
                  <a:cubicBezTo>
                    <a:pt x="90" y="899"/>
                    <a:pt x="132" y="914"/>
                    <a:pt x="175" y="914"/>
                  </a:cubicBezTo>
                  <a:cubicBezTo>
                    <a:pt x="218" y="914"/>
                    <a:pt x="263" y="899"/>
                    <a:pt x="298" y="869"/>
                  </a:cubicBezTo>
                  <a:cubicBezTo>
                    <a:pt x="656" y="512"/>
                    <a:pt x="1120" y="322"/>
                    <a:pt x="1620" y="322"/>
                  </a:cubicBezTo>
                  <a:cubicBezTo>
                    <a:pt x="2132" y="322"/>
                    <a:pt x="2596" y="512"/>
                    <a:pt x="2953" y="869"/>
                  </a:cubicBezTo>
                  <a:cubicBezTo>
                    <a:pt x="2983" y="899"/>
                    <a:pt x="3028" y="914"/>
                    <a:pt x="3073" y="914"/>
                  </a:cubicBezTo>
                  <a:cubicBezTo>
                    <a:pt x="3117" y="914"/>
                    <a:pt x="3162" y="899"/>
                    <a:pt x="3192" y="869"/>
                  </a:cubicBezTo>
                  <a:cubicBezTo>
                    <a:pt x="3251" y="810"/>
                    <a:pt x="3251" y="691"/>
                    <a:pt x="3192" y="631"/>
                  </a:cubicBezTo>
                  <a:cubicBezTo>
                    <a:pt x="2775" y="215"/>
                    <a:pt x="2215" y="0"/>
                    <a:pt x="162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9" name="Google Shape;792;p36"/>
            <p:cNvSpPr/>
            <p:nvPr/>
          </p:nvSpPr>
          <p:spPr>
            <a:xfrm>
              <a:off x="4126815" y="2760704"/>
              <a:ext cx="380393" cy="363118"/>
            </a:xfrm>
            <a:custGeom>
              <a:avLst/>
              <a:gdLst/>
              <a:ahLst/>
              <a:cxnLst/>
              <a:rect l="l" t="t" r="r" b="b"/>
              <a:pathLst>
                <a:path w="11979" h="11435" extrusionOk="0">
                  <a:moveTo>
                    <a:pt x="7621" y="6921"/>
                  </a:moveTo>
                  <a:lnTo>
                    <a:pt x="8061" y="7373"/>
                  </a:lnTo>
                  <a:lnTo>
                    <a:pt x="7787" y="7659"/>
                  </a:lnTo>
                  <a:lnTo>
                    <a:pt x="7335" y="7207"/>
                  </a:lnTo>
                  <a:cubicBezTo>
                    <a:pt x="7442" y="7123"/>
                    <a:pt x="7526" y="7016"/>
                    <a:pt x="7621" y="6921"/>
                  </a:cubicBezTo>
                  <a:close/>
                  <a:moveTo>
                    <a:pt x="4552" y="328"/>
                  </a:moveTo>
                  <a:cubicBezTo>
                    <a:pt x="5525" y="328"/>
                    <a:pt x="6496" y="700"/>
                    <a:pt x="7228" y="1444"/>
                  </a:cubicBezTo>
                  <a:cubicBezTo>
                    <a:pt x="8645" y="2861"/>
                    <a:pt x="8704" y="5076"/>
                    <a:pt x="7466" y="6564"/>
                  </a:cubicBezTo>
                  <a:cubicBezTo>
                    <a:pt x="7311" y="6766"/>
                    <a:pt x="7156" y="6909"/>
                    <a:pt x="6978" y="7064"/>
                  </a:cubicBezTo>
                  <a:cubicBezTo>
                    <a:pt x="6279" y="7651"/>
                    <a:pt x="5417" y="7944"/>
                    <a:pt x="4554" y="7944"/>
                  </a:cubicBezTo>
                  <a:cubicBezTo>
                    <a:pt x="3579" y="7944"/>
                    <a:pt x="2603" y="7571"/>
                    <a:pt x="1858" y="6826"/>
                  </a:cubicBezTo>
                  <a:cubicBezTo>
                    <a:pt x="370" y="5338"/>
                    <a:pt x="370" y="2921"/>
                    <a:pt x="1858" y="1444"/>
                  </a:cubicBezTo>
                  <a:cubicBezTo>
                    <a:pt x="2602" y="700"/>
                    <a:pt x="3579" y="328"/>
                    <a:pt x="4552" y="328"/>
                  </a:cubicBezTo>
                  <a:close/>
                  <a:moveTo>
                    <a:pt x="8518" y="7440"/>
                  </a:moveTo>
                  <a:cubicBezTo>
                    <a:pt x="8550" y="7440"/>
                    <a:pt x="8580" y="7453"/>
                    <a:pt x="8597" y="7481"/>
                  </a:cubicBezTo>
                  <a:lnTo>
                    <a:pt x="9061" y="7897"/>
                  </a:lnTo>
                  <a:lnTo>
                    <a:pt x="8276" y="8683"/>
                  </a:lnTo>
                  <a:lnTo>
                    <a:pt x="7883" y="8195"/>
                  </a:lnTo>
                  <a:cubicBezTo>
                    <a:pt x="7847" y="8135"/>
                    <a:pt x="7847" y="8052"/>
                    <a:pt x="7883" y="8016"/>
                  </a:cubicBezTo>
                  <a:lnTo>
                    <a:pt x="8418" y="7481"/>
                  </a:lnTo>
                  <a:cubicBezTo>
                    <a:pt x="8444" y="7456"/>
                    <a:pt x="8482" y="7440"/>
                    <a:pt x="8518" y="7440"/>
                  </a:cubicBezTo>
                  <a:close/>
                  <a:moveTo>
                    <a:pt x="9335" y="8100"/>
                  </a:moveTo>
                  <a:lnTo>
                    <a:pt x="11252" y="9779"/>
                  </a:lnTo>
                  <a:cubicBezTo>
                    <a:pt x="11574" y="10064"/>
                    <a:pt x="11597" y="10576"/>
                    <a:pt x="11276" y="10886"/>
                  </a:cubicBezTo>
                  <a:cubicBezTo>
                    <a:pt x="11128" y="11033"/>
                    <a:pt x="10940" y="11105"/>
                    <a:pt x="10752" y="11105"/>
                  </a:cubicBezTo>
                  <a:cubicBezTo>
                    <a:pt x="10544" y="11105"/>
                    <a:pt x="10336" y="11018"/>
                    <a:pt x="10181" y="10850"/>
                  </a:cubicBezTo>
                  <a:lnTo>
                    <a:pt x="8514" y="8921"/>
                  </a:lnTo>
                  <a:lnTo>
                    <a:pt x="9335" y="8100"/>
                  </a:lnTo>
                  <a:close/>
                  <a:moveTo>
                    <a:pt x="4543" y="1"/>
                  </a:moveTo>
                  <a:cubicBezTo>
                    <a:pt x="3483" y="1"/>
                    <a:pt x="2424" y="402"/>
                    <a:pt x="1620" y="1206"/>
                  </a:cubicBezTo>
                  <a:cubicBezTo>
                    <a:pt x="1" y="2837"/>
                    <a:pt x="1" y="5457"/>
                    <a:pt x="1620" y="7064"/>
                  </a:cubicBezTo>
                  <a:cubicBezTo>
                    <a:pt x="2431" y="7875"/>
                    <a:pt x="3489" y="8272"/>
                    <a:pt x="4543" y="8272"/>
                  </a:cubicBezTo>
                  <a:cubicBezTo>
                    <a:pt x="5440" y="8272"/>
                    <a:pt x="6334" y="7985"/>
                    <a:pt x="7073" y="7421"/>
                  </a:cubicBezTo>
                  <a:lnTo>
                    <a:pt x="7561" y="7909"/>
                  </a:lnTo>
                  <a:cubicBezTo>
                    <a:pt x="7490" y="8076"/>
                    <a:pt x="7502" y="8278"/>
                    <a:pt x="7633" y="8409"/>
                  </a:cubicBezTo>
                  <a:lnTo>
                    <a:pt x="9954" y="11064"/>
                  </a:lnTo>
                  <a:cubicBezTo>
                    <a:pt x="10171" y="11312"/>
                    <a:pt x="10471" y="11434"/>
                    <a:pt x="10771" y="11434"/>
                  </a:cubicBezTo>
                  <a:cubicBezTo>
                    <a:pt x="11049" y="11434"/>
                    <a:pt x="11326" y="11330"/>
                    <a:pt x="11538" y="11124"/>
                  </a:cubicBezTo>
                  <a:cubicBezTo>
                    <a:pt x="11978" y="10671"/>
                    <a:pt x="11955" y="9945"/>
                    <a:pt x="11478" y="9540"/>
                  </a:cubicBezTo>
                  <a:lnTo>
                    <a:pt x="8823" y="7219"/>
                  </a:lnTo>
                  <a:cubicBezTo>
                    <a:pt x="8737" y="7139"/>
                    <a:pt x="8629" y="7104"/>
                    <a:pt x="8522" y="7104"/>
                  </a:cubicBezTo>
                  <a:cubicBezTo>
                    <a:pt x="8453" y="7104"/>
                    <a:pt x="8384" y="7119"/>
                    <a:pt x="8323" y="7147"/>
                  </a:cubicBezTo>
                  <a:lnTo>
                    <a:pt x="7823" y="6659"/>
                  </a:lnTo>
                  <a:cubicBezTo>
                    <a:pt x="9073" y="5052"/>
                    <a:pt x="8978" y="2694"/>
                    <a:pt x="7466" y="1206"/>
                  </a:cubicBezTo>
                  <a:cubicBezTo>
                    <a:pt x="6662" y="402"/>
                    <a:pt x="5603" y="1"/>
                    <a:pt x="4543"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 name="Google Shape;793;p36"/>
            <p:cNvSpPr/>
            <p:nvPr/>
          </p:nvSpPr>
          <p:spPr>
            <a:xfrm>
              <a:off x="4278826" y="2791379"/>
              <a:ext cx="103998" cy="201962"/>
            </a:xfrm>
            <a:custGeom>
              <a:avLst/>
              <a:gdLst/>
              <a:ahLst/>
              <a:cxnLst/>
              <a:rect l="l" t="t" r="r" b="b"/>
              <a:pathLst>
                <a:path w="3275" h="6360" extrusionOk="0">
                  <a:moveTo>
                    <a:pt x="191" y="0"/>
                  </a:moveTo>
                  <a:cubicBezTo>
                    <a:pt x="106" y="0"/>
                    <a:pt x="35" y="59"/>
                    <a:pt x="24" y="157"/>
                  </a:cubicBezTo>
                  <a:cubicBezTo>
                    <a:pt x="0" y="264"/>
                    <a:pt x="60" y="335"/>
                    <a:pt x="167" y="347"/>
                  </a:cubicBezTo>
                  <a:cubicBezTo>
                    <a:pt x="798" y="442"/>
                    <a:pt x="1345" y="716"/>
                    <a:pt x="1786" y="1169"/>
                  </a:cubicBezTo>
                  <a:cubicBezTo>
                    <a:pt x="2905" y="2288"/>
                    <a:pt x="2905" y="4110"/>
                    <a:pt x="1786" y="5229"/>
                  </a:cubicBezTo>
                  <a:cubicBezTo>
                    <a:pt x="1345" y="5645"/>
                    <a:pt x="774" y="5931"/>
                    <a:pt x="167" y="6015"/>
                  </a:cubicBezTo>
                  <a:cubicBezTo>
                    <a:pt x="83" y="6038"/>
                    <a:pt x="24" y="6122"/>
                    <a:pt x="24" y="6217"/>
                  </a:cubicBezTo>
                  <a:cubicBezTo>
                    <a:pt x="36" y="6300"/>
                    <a:pt x="107" y="6360"/>
                    <a:pt x="179" y="6360"/>
                  </a:cubicBezTo>
                  <a:lnTo>
                    <a:pt x="214" y="6360"/>
                  </a:lnTo>
                  <a:cubicBezTo>
                    <a:pt x="917" y="6253"/>
                    <a:pt x="1536" y="5943"/>
                    <a:pt x="2024" y="5455"/>
                  </a:cubicBezTo>
                  <a:cubicBezTo>
                    <a:pt x="3274" y="4205"/>
                    <a:pt x="3274" y="2169"/>
                    <a:pt x="2024" y="919"/>
                  </a:cubicBezTo>
                  <a:cubicBezTo>
                    <a:pt x="1536" y="419"/>
                    <a:pt x="917" y="109"/>
                    <a:pt x="214" y="2"/>
                  </a:cubicBezTo>
                  <a:cubicBezTo>
                    <a:pt x="206" y="1"/>
                    <a:pt x="198" y="0"/>
                    <a:pt x="1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 name="Google Shape;794;p36"/>
            <p:cNvSpPr/>
            <p:nvPr/>
          </p:nvSpPr>
          <p:spPr>
            <a:xfrm>
              <a:off x="4159332" y="2791379"/>
              <a:ext cx="105903" cy="201962"/>
            </a:xfrm>
            <a:custGeom>
              <a:avLst/>
              <a:gdLst/>
              <a:ahLst/>
              <a:cxnLst/>
              <a:rect l="l" t="t" r="r" b="b"/>
              <a:pathLst>
                <a:path w="3335" h="6360" extrusionOk="0">
                  <a:moveTo>
                    <a:pt x="3162" y="1"/>
                  </a:moveTo>
                  <a:cubicBezTo>
                    <a:pt x="3156" y="1"/>
                    <a:pt x="3150" y="1"/>
                    <a:pt x="3144" y="2"/>
                  </a:cubicBezTo>
                  <a:cubicBezTo>
                    <a:pt x="2430" y="61"/>
                    <a:pt x="1775" y="383"/>
                    <a:pt x="1251" y="895"/>
                  </a:cubicBezTo>
                  <a:cubicBezTo>
                    <a:pt x="1" y="2145"/>
                    <a:pt x="1" y="4193"/>
                    <a:pt x="1251" y="5443"/>
                  </a:cubicBezTo>
                  <a:cubicBezTo>
                    <a:pt x="1775" y="5955"/>
                    <a:pt x="2430" y="6277"/>
                    <a:pt x="3144" y="6360"/>
                  </a:cubicBezTo>
                  <a:lnTo>
                    <a:pt x="3156" y="6360"/>
                  </a:lnTo>
                  <a:cubicBezTo>
                    <a:pt x="3251" y="6360"/>
                    <a:pt x="3311" y="6300"/>
                    <a:pt x="3323" y="6217"/>
                  </a:cubicBezTo>
                  <a:cubicBezTo>
                    <a:pt x="3334" y="6122"/>
                    <a:pt x="3263" y="6038"/>
                    <a:pt x="3168" y="6038"/>
                  </a:cubicBezTo>
                  <a:cubicBezTo>
                    <a:pt x="2537" y="5955"/>
                    <a:pt x="1941" y="5681"/>
                    <a:pt x="1477" y="5217"/>
                  </a:cubicBezTo>
                  <a:cubicBezTo>
                    <a:pt x="358" y="4098"/>
                    <a:pt x="358" y="2264"/>
                    <a:pt x="1477" y="1157"/>
                  </a:cubicBezTo>
                  <a:cubicBezTo>
                    <a:pt x="1941" y="692"/>
                    <a:pt x="2513" y="407"/>
                    <a:pt x="3168" y="335"/>
                  </a:cubicBezTo>
                  <a:cubicBezTo>
                    <a:pt x="3263" y="311"/>
                    <a:pt x="3334" y="240"/>
                    <a:pt x="3323" y="157"/>
                  </a:cubicBezTo>
                  <a:cubicBezTo>
                    <a:pt x="3312" y="68"/>
                    <a:pt x="3239" y="1"/>
                    <a:pt x="316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30" name="Google Shape;774;p36"/>
          <p:cNvSpPr txBox="1">
            <a:spLocks/>
          </p:cNvSpPr>
          <p:nvPr/>
        </p:nvSpPr>
        <p:spPr>
          <a:xfrm>
            <a:off x="2295030" y="1476930"/>
            <a:ext cx="4501125" cy="8739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Roboto Condensed"/>
              <a:buNone/>
              <a:defRPr sz="2500" b="1" i="0" u="none" strike="noStrike" cap="none">
                <a:solidFill>
                  <a:schemeClr val="accent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200E74"/>
              </a:buClr>
              <a:buSzPts val="2400"/>
              <a:buFont typeface="Roboto Condensed"/>
              <a:buNone/>
              <a:tabLst/>
              <a:defRPr/>
            </a:pPr>
            <a:r>
              <a:rPr kumimoji="0" lang="en-US" sz="2300" b="1" i="0" u="none" strike="noStrike" kern="0" cap="none" spc="0" normalizeH="0" baseline="0" noProof="0" dirty="0" err="1" smtClean="0">
                <a:ln>
                  <a:noFill/>
                </a:ln>
                <a:solidFill>
                  <a:schemeClr val="tx1"/>
                </a:solidFill>
                <a:effectLst/>
                <a:uLnTx/>
                <a:uFillTx/>
                <a:latin typeface="+mj-lt"/>
                <a:ea typeface="Roboto Condensed"/>
                <a:sym typeface="Roboto Condensed"/>
              </a:rPr>
              <a:t>Hướng</a:t>
            </a:r>
            <a:r>
              <a:rPr kumimoji="0" lang="en-US" sz="2300" b="1" i="0" u="none" strike="noStrike" kern="0" cap="none" spc="0" normalizeH="0" noProof="0" dirty="0" smtClean="0">
                <a:ln>
                  <a:noFill/>
                </a:ln>
                <a:solidFill>
                  <a:schemeClr val="tx1"/>
                </a:solidFill>
                <a:effectLst/>
                <a:uLnTx/>
                <a:uFillTx/>
                <a:latin typeface="+mj-lt"/>
                <a:ea typeface="Roboto Condensed"/>
                <a:sym typeface="Roboto Condensed"/>
              </a:rPr>
              <a:t> </a:t>
            </a:r>
            <a:r>
              <a:rPr kumimoji="0" lang="en-US" sz="2300" b="1" i="0" u="none" strike="noStrike" kern="0" cap="none" spc="0" normalizeH="0" noProof="0" dirty="0" err="1" smtClean="0">
                <a:ln>
                  <a:noFill/>
                </a:ln>
                <a:solidFill>
                  <a:schemeClr val="tx1"/>
                </a:solidFill>
                <a:effectLst/>
                <a:uLnTx/>
                <a:uFillTx/>
                <a:latin typeface="+mj-lt"/>
                <a:ea typeface="Roboto Condensed"/>
                <a:sym typeface="Roboto Condensed"/>
              </a:rPr>
              <a:t>dẫn</a:t>
            </a:r>
            <a:r>
              <a:rPr kumimoji="0" lang="en-US" sz="2300" b="1" i="0" u="none" strike="noStrike" kern="0" cap="none" spc="0" normalizeH="0" noProof="0" dirty="0" smtClean="0">
                <a:ln>
                  <a:noFill/>
                </a:ln>
                <a:solidFill>
                  <a:schemeClr val="tx1"/>
                </a:solidFill>
                <a:effectLst/>
                <a:uLnTx/>
                <a:uFillTx/>
                <a:latin typeface="+mj-lt"/>
                <a:ea typeface="Roboto Condensed"/>
                <a:sym typeface="Roboto Condensed"/>
              </a:rPr>
              <a:t> </a:t>
            </a:r>
            <a:r>
              <a:rPr kumimoji="0" lang="en-US" sz="2300" b="1" i="0" u="none" strike="noStrike" kern="0" cap="none" spc="0" normalizeH="0" noProof="0" dirty="0" err="1" smtClean="0">
                <a:ln>
                  <a:noFill/>
                </a:ln>
                <a:solidFill>
                  <a:schemeClr val="tx1"/>
                </a:solidFill>
                <a:effectLst/>
                <a:uLnTx/>
                <a:uFillTx/>
                <a:latin typeface="+mj-lt"/>
                <a:ea typeface="Roboto Condensed"/>
                <a:sym typeface="Roboto Condensed"/>
              </a:rPr>
              <a:t>xây</a:t>
            </a:r>
            <a:r>
              <a:rPr kumimoji="0" lang="en-US" sz="2300" b="1" i="0" u="none" strike="noStrike" kern="0" cap="none" spc="0" normalizeH="0" noProof="0" dirty="0" smtClean="0">
                <a:ln>
                  <a:noFill/>
                </a:ln>
                <a:solidFill>
                  <a:schemeClr val="tx1"/>
                </a:solidFill>
                <a:effectLst/>
                <a:uLnTx/>
                <a:uFillTx/>
                <a:latin typeface="+mj-lt"/>
                <a:ea typeface="Roboto Condensed"/>
                <a:sym typeface="Roboto Condensed"/>
              </a:rPr>
              <a:t> </a:t>
            </a:r>
            <a:r>
              <a:rPr kumimoji="0" lang="en-US" sz="2300" b="1" i="0" u="none" strike="noStrike" kern="0" cap="none" spc="0" normalizeH="0" noProof="0" dirty="0" err="1" smtClean="0">
                <a:ln>
                  <a:noFill/>
                </a:ln>
                <a:solidFill>
                  <a:schemeClr val="tx1"/>
                </a:solidFill>
                <a:effectLst/>
                <a:uLnTx/>
                <a:uFillTx/>
                <a:latin typeface="+mj-lt"/>
                <a:ea typeface="Roboto Condensed"/>
                <a:sym typeface="Roboto Condensed"/>
              </a:rPr>
              <a:t>dựng</a:t>
            </a:r>
            <a:r>
              <a:rPr kumimoji="0" lang="en-US" sz="2300" b="1" i="0" u="none" strike="noStrike" kern="0" cap="none" spc="0" normalizeH="0" noProof="0" dirty="0" smtClean="0">
                <a:ln>
                  <a:noFill/>
                </a:ln>
                <a:solidFill>
                  <a:schemeClr val="tx1"/>
                </a:solidFill>
                <a:effectLst/>
                <a:uLnTx/>
                <a:uFillTx/>
                <a:latin typeface="+mj-lt"/>
                <a:ea typeface="Roboto Condensed"/>
                <a:sym typeface="Roboto Condensed"/>
              </a:rPr>
              <a:t> </a:t>
            </a:r>
          </a:p>
          <a:p>
            <a:pPr marL="0" marR="0" lvl="0" indent="0" algn="ctr" defTabSz="914400" rtl="0" eaLnBrk="1" fontAlgn="auto" latinLnBrk="0" hangingPunct="1">
              <a:lnSpc>
                <a:spcPct val="100000"/>
              </a:lnSpc>
              <a:spcBef>
                <a:spcPts val="0"/>
              </a:spcBef>
              <a:spcAft>
                <a:spcPts val="0"/>
              </a:spcAft>
              <a:buClr>
                <a:srgbClr val="200E74"/>
              </a:buClr>
              <a:buSzPts val="2400"/>
              <a:buFont typeface="Roboto Condensed"/>
              <a:buNone/>
              <a:tabLst/>
              <a:defRPr/>
            </a:pPr>
            <a:r>
              <a:rPr lang="en-US" sz="2300" dirty="0">
                <a:solidFill>
                  <a:schemeClr val="tx1"/>
                </a:solidFill>
                <a:latin typeface="+mj-lt"/>
              </a:rPr>
              <a:t>k</a:t>
            </a:r>
            <a:r>
              <a:rPr kumimoji="0" lang="en-US" sz="2300" b="1" i="0" u="none" strike="noStrike" kern="0" cap="none" spc="0" normalizeH="0" noProof="0" dirty="0" smtClean="0">
                <a:ln>
                  <a:noFill/>
                </a:ln>
                <a:solidFill>
                  <a:schemeClr val="tx1"/>
                </a:solidFill>
                <a:effectLst/>
                <a:uLnTx/>
                <a:uFillTx/>
                <a:latin typeface="+mj-lt"/>
                <a:ea typeface="Roboto Condensed"/>
                <a:sym typeface="Roboto Condensed"/>
              </a:rPr>
              <a:t>ế </a:t>
            </a:r>
            <a:r>
              <a:rPr kumimoji="0" lang="en-US" sz="2300" b="1" i="0" u="none" strike="noStrike" kern="0" cap="none" spc="0" normalizeH="0" noProof="0" dirty="0" err="1" smtClean="0">
                <a:ln>
                  <a:noFill/>
                </a:ln>
                <a:solidFill>
                  <a:schemeClr val="tx1"/>
                </a:solidFill>
                <a:effectLst/>
                <a:uLnTx/>
                <a:uFillTx/>
                <a:latin typeface="+mj-lt"/>
                <a:ea typeface="Roboto Condensed"/>
                <a:sym typeface="Roboto Condensed"/>
              </a:rPr>
              <a:t>hoạch</a:t>
            </a:r>
            <a:r>
              <a:rPr kumimoji="0" lang="en-US" sz="2300" b="1" i="0" u="none" strike="noStrike" kern="0" cap="none" spc="0" normalizeH="0" noProof="0" dirty="0" smtClean="0">
                <a:ln>
                  <a:noFill/>
                </a:ln>
                <a:solidFill>
                  <a:schemeClr val="tx1"/>
                </a:solidFill>
                <a:effectLst/>
                <a:uLnTx/>
                <a:uFillTx/>
                <a:latin typeface="+mj-lt"/>
                <a:ea typeface="Roboto Condensed"/>
                <a:sym typeface="Roboto Condensed"/>
              </a:rPr>
              <a:t> </a:t>
            </a:r>
            <a:r>
              <a:rPr kumimoji="0" lang="en-US" sz="2300" b="1" i="0" u="none" strike="noStrike" kern="0" cap="none" spc="0" normalizeH="0" noProof="0" dirty="0" err="1" smtClean="0">
                <a:ln>
                  <a:noFill/>
                </a:ln>
                <a:solidFill>
                  <a:schemeClr val="tx1"/>
                </a:solidFill>
                <a:effectLst/>
                <a:uLnTx/>
                <a:uFillTx/>
                <a:latin typeface="+mj-lt"/>
                <a:ea typeface="Roboto Condensed"/>
                <a:sym typeface="Roboto Condensed"/>
              </a:rPr>
              <a:t>về</a:t>
            </a:r>
            <a:r>
              <a:rPr kumimoji="0" lang="en-US" sz="2300" b="1" i="0" u="none" strike="noStrike" kern="0" cap="none" spc="0" normalizeH="0" noProof="0" dirty="0" smtClean="0">
                <a:ln>
                  <a:noFill/>
                </a:ln>
                <a:solidFill>
                  <a:schemeClr val="tx1"/>
                </a:solidFill>
                <a:effectLst/>
                <a:uLnTx/>
                <a:uFillTx/>
                <a:latin typeface="+mj-lt"/>
                <a:ea typeface="Roboto Condensed"/>
                <a:sym typeface="Roboto Condensed"/>
              </a:rPr>
              <a:t> </a:t>
            </a:r>
            <a:r>
              <a:rPr kumimoji="0" lang="en-US" sz="2300" b="1" i="0" u="none" strike="noStrike" kern="0" cap="none" spc="0" normalizeH="0" noProof="0" dirty="0" err="1" smtClean="0">
                <a:ln>
                  <a:noFill/>
                </a:ln>
                <a:solidFill>
                  <a:schemeClr val="tx1"/>
                </a:solidFill>
                <a:effectLst/>
                <a:uLnTx/>
                <a:uFillTx/>
                <a:latin typeface="+mj-lt"/>
                <a:ea typeface="Roboto Condensed"/>
                <a:sym typeface="Roboto Condensed"/>
              </a:rPr>
              <a:t>chuyển</a:t>
            </a:r>
            <a:r>
              <a:rPr kumimoji="0" lang="en-US" sz="2300" b="1" i="0" u="none" strike="noStrike" kern="0" cap="none" spc="0" normalizeH="0" noProof="0" dirty="0" smtClean="0">
                <a:ln>
                  <a:noFill/>
                </a:ln>
                <a:solidFill>
                  <a:schemeClr val="tx1"/>
                </a:solidFill>
                <a:effectLst/>
                <a:uLnTx/>
                <a:uFillTx/>
                <a:latin typeface="+mj-lt"/>
                <a:ea typeface="Roboto Condensed"/>
                <a:sym typeface="Roboto Condensed"/>
              </a:rPr>
              <a:t> </a:t>
            </a:r>
            <a:r>
              <a:rPr kumimoji="0" lang="en-US" sz="2300" b="1" i="0" u="none" strike="noStrike" kern="0" cap="none" spc="0" normalizeH="0" noProof="0" dirty="0" err="1" smtClean="0">
                <a:ln>
                  <a:noFill/>
                </a:ln>
                <a:solidFill>
                  <a:schemeClr val="tx1"/>
                </a:solidFill>
                <a:effectLst/>
                <a:uLnTx/>
                <a:uFillTx/>
                <a:latin typeface="+mj-lt"/>
                <a:ea typeface="Roboto Condensed"/>
                <a:sym typeface="Roboto Condensed"/>
              </a:rPr>
              <a:t>đổi</a:t>
            </a:r>
            <a:r>
              <a:rPr kumimoji="0" lang="en-US" sz="2300" b="1" i="0" u="none" strike="noStrike" kern="0" cap="none" spc="0" normalizeH="0" noProof="0" dirty="0" smtClean="0">
                <a:ln>
                  <a:noFill/>
                </a:ln>
                <a:solidFill>
                  <a:schemeClr val="tx1"/>
                </a:solidFill>
                <a:effectLst/>
                <a:uLnTx/>
                <a:uFillTx/>
                <a:latin typeface="+mj-lt"/>
                <a:ea typeface="Roboto Condensed"/>
                <a:sym typeface="Roboto Condensed"/>
              </a:rPr>
              <a:t> </a:t>
            </a:r>
            <a:r>
              <a:rPr kumimoji="0" lang="en-US" sz="2300" b="1" i="0" u="none" strike="noStrike" kern="0" cap="none" spc="0" normalizeH="0" noProof="0" dirty="0" err="1" smtClean="0">
                <a:ln>
                  <a:noFill/>
                </a:ln>
                <a:solidFill>
                  <a:schemeClr val="tx1"/>
                </a:solidFill>
                <a:effectLst/>
                <a:uLnTx/>
                <a:uFillTx/>
                <a:latin typeface="+mj-lt"/>
                <a:ea typeface="Roboto Condensed"/>
                <a:sym typeface="Roboto Condensed"/>
              </a:rPr>
              <a:t>số</a:t>
            </a:r>
            <a:endParaRPr kumimoji="0" lang="en-US" sz="2300" b="1" i="0" u="none" strike="noStrike" kern="0" cap="none" spc="0" normalizeH="0" baseline="0" noProof="0" dirty="0">
              <a:ln>
                <a:noFill/>
              </a:ln>
              <a:solidFill>
                <a:schemeClr val="tx1"/>
              </a:solidFill>
              <a:effectLst/>
              <a:uLnTx/>
              <a:uFillTx/>
              <a:latin typeface="+mj-lt"/>
              <a:ea typeface="Roboto Condensed"/>
              <a:sym typeface="Roboto Condensed"/>
            </a:endParaRPr>
          </a:p>
        </p:txBody>
      </p:sp>
      <p:sp>
        <p:nvSpPr>
          <p:cNvPr id="31" name="Google Shape;775;p36"/>
          <p:cNvSpPr txBox="1">
            <a:spLocks/>
          </p:cNvSpPr>
          <p:nvPr/>
        </p:nvSpPr>
        <p:spPr>
          <a:xfrm>
            <a:off x="2131985" y="2362402"/>
            <a:ext cx="4633394" cy="6790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None/>
            </a:pPr>
            <a:r>
              <a:rPr lang="en-US" sz="1800" smtClean="0">
                <a:latin typeface="+mj-lt"/>
              </a:rPr>
              <a:t>Văn bản số 2390/BTTTT-THH </a:t>
            </a:r>
            <a:r>
              <a:rPr lang="en-US" sz="1800">
                <a:latin typeface="+mj-lt"/>
              </a:rPr>
              <a:t>của </a:t>
            </a:r>
            <a:r>
              <a:rPr lang="en-US" sz="1800" smtClean="0">
                <a:latin typeface="+mj-lt"/>
              </a:rPr>
              <a:t/>
            </a:r>
            <a:br>
              <a:rPr lang="en-US" sz="1800" smtClean="0">
                <a:latin typeface="+mj-lt"/>
              </a:rPr>
            </a:br>
            <a:r>
              <a:rPr lang="en-US" sz="1800" smtClean="0">
                <a:latin typeface="+mj-lt"/>
              </a:rPr>
              <a:t>Bộ Thông tin và Truyền thông</a:t>
            </a:r>
            <a:endParaRPr lang="en-US" sz="1800">
              <a:latin typeface="+mj-lt"/>
            </a:endParaRPr>
          </a:p>
        </p:txBody>
      </p:sp>
      <p:cxnSp>
        <p:nvCxnSpPr>
          <p:cNvPr id="32" name="Google Shape;783;p36"/>
          <p:cNvCxnSpPr/>
          <p:nvPr/>
        </p:nvCxnSpPr>
        <p:spPr>
          <a:xfrm>
            <a:off x="6072991" y="3136041"/>
            <a:ext cx="1006682" cy="519487"/>
          </a:xfrm>
          <a:prstGeom prst="bentConnector3">
            <a:avLst>
              <a:gd name="adj1" fmla="val 50000"/>
            </a:avLst>
          </a:prstGeom>
          <a:noFill/>
          <a:ln w="19050" cap="flat" cmpd="sng">
            <a:solidFill>
              <a:srgbClr val="5C3DA4"/>
            </a:solidFill>
            <a:prstDash val="dash"/>
            <a:round/>
            <a:headEnd type="diamond" w="med" len="med"/>
            <a:tailEnd type="diamond" w="med" len="med"/>
          </a:ln>
        </p:spPr>
      </p:cxnSp>
      <p:grpSp>
        <p:nvGrpSpPr>
          <p:cNvPr id="33" name="Google Shape;790;p36"/>
          <p:cNvGrpSpPr/>
          <p:nvPr/>
        </p:nvGrpSpPr>
        <p:grpSpPr>
          <a:xfrm rot="5400000">
            <a:off x="6498854" y="3867380"/>
            <a:ext cx="448065" cy="414463"/>
            <a:chOff x="4126815" y="2760704"/>
            <a:chExt cx="380393" cy="363118"/>
          </a:xfrm>
          <a:solidFill>
            <a:schemeClr val="accent1">
              <a:lumMod val="75000"/>
            </a:schemeClr>
          </a:solidFill>
        </p:grpSpPr>
        <p:sp>
          <p:nvSpPr>
            <p:cNvPr id="34" name="Google Shape;791;p36"/>
            <p:cNvSpPr/>
            <p:nvPr/>
          </p:nvSpPr>
          <p:spPr>
            <a:xfrm>
              <a:off x="4219825" y="2822435"/>
              <a:ext cx="103267" cy="29056"/>
            </a:xfrm>
            <a:custGeom>
              <a:avLst/>
              <a:gdLst/>
              <a:ahLst/>
              <a:cxnLst/>
              <a:rect l="l" t="t" r="r" b="b"/>
              <a:pathLst>
                <a:path w="3252" h="915" extrusionOk="0">
                  <a:moveTo>
                    <a:pt x="1620" y="0"/>
                  </a:moveTo>
                  <a:cubicBezTo>
                    <a:pt x="1025" y="0"/>
                    <a:pt x="477" y="215"/>
                    <a:pt x="60" y="631"/>
                  </a:cubicBezTo>
                  <a:cubicBezTo>
                    <a:pt x="1" y="691"/>
                    <a:pt x="1" y="810"/>
                    <a:pt x="60" y="869"/>
                  </a:cubicBezTo>
                  <a:cubicBezTo>
                    <a:pt x="90" y="899"/>
                    <a:pt x="132" y="914"/>
                    <a:pt x="175" y="914"/>
                  </a:cubicBezTo>
                  <a:cubicBezTo>
                    <a:pt x="218" y="914"/>
                    <a:pt x="263" y="899"/>
                    <a:pt x="298" y="869"/>
                  </a:cubicBezTo>
                  <a:cubicBezTo>
                    <a:pt x="656" y="512"/>
                    <a:pt x="1120" y="322"/>
                    <a:pt x="1620" y="322"/>
                  </a:cubicBezTo>
                  <a:cubicBezTo>
                    <a:pt x="2132" y="322"/>
                    <a:pt x="2596" y="512"/>
                    <a:pt x="2953" y="869"/>
                  </a:cubicBezTo>
                  <a:cubicBezTo>
                    <a:pt x="2983" y="899"/>
                    <a:pt x="3028" y="914"/>
                    <a:pt x="3073" y="914"/>
                  </a:cubicBezTo>
                  <a:cubicBezTo>
                    <a:pt x="3117" y="914"/>
                    <a:pt x="3162" y="899"/>
                    <a:pt x="3192" y="869"/>
                  </a:cubicBezTo>
                  <a:cubicBezTo>
                    <a:pt x="3251" y="810"/>
                    <a:pt x="3251" y="691"/>
                    <a:pt x="3192" y="631"/>
                  </a:cubicBezTo>
                  <a:cubicBezTo>
                    <a:pt x="2775" y="215"/>
                    <a:pt x="2215" y="0"/>
                    <a:pt x="162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5" name="Google Shape;792;p36"/>
            <p:cNvSpPr/>
            <p:nvPr/>
          </p:nvSpPr>
          <p:spPr>
            <a:xfrm>
              <a:off x="4126815" y="2760704"/>
              <a:ext cx="380393" cy="363118"/>
            </a:xfrm>
            <a:custGeom>
              <a:avLst/>
              <a:gdLst/>
              <a:ahLst/>
              <a:cxnLst/>
              <a:rect l="l" t="t" r="r" b="b"/>
              <a:pathLst>
                <a:path w="11979" h="11435" extrusionOk="0">
                  <a:moveTo>
                    <a:pt x="7621" y="6921"/>
                  </a:moveTo>
                  <a:lnTo>
                    <a:pt x="8061" y="7373"/>
                  </a:lnTo>
                  <a:lnTo>
                    <a:pt x="7787" y="7659"/>
                  </a:lnTo>
                  <a:lnTo>
                    <a:pt x="7335" y="7207"/>
                  </a:lnTo>
                  <a:cubicBezTo>
                    <a:pt x="7442" y="7123"/>
                    <a:pt x="7526" y="7016"/>
                    <a:pt x="7621" y="6921"/>
                  </a:cubicBezTo>
                  <a:close/>
                  <a:moveTo>
                    <a:pt x="4552" y="328"/>
                  </a:moveTo>
                  <a:cubicBezTo>
                    <a:pt x="5525" y="328"/>
                    <a:pt x="6496" y="700"/>
                    <a:pt x="7228" y="1444"/>
                  </a:cubicBezTo>
                  <a:cubicBezTo>
                    <a:pt x="8645" y="2861"/>
                    <a:pt x="8704" y="5076"/>
                    <a:pt x="7466" y="6564"/>
                  </a:cubicBezTo>
                  <a:cubicBezTo>
                    <a:pt x="7311" y="6766"/>
                    <a:pt x="7156" y="6909"/>
                    <a:pt x="6978" y="7064"/>
                  </a:cubicBezTo>
                  <a:cubicBezTo>
                    <a:pt x="6279" y="7651"/>
                    <a:pt x="5417" y="7944"/>
                    <a:pt x="4554" y="7944"/>
                  </a:cubicBezTo>
                  <a:cubicBezTo>
                    <a:pt x="3579" y="7944"/>
                    <a:pt x="2603" y="7571"/>
                    <a:pt x="1858" y="6826"/>
                  </a:cubicBezTo>
                  <a:cubicBezTo>
                    <a:pt x="370" y="5338"/>
                    <a:pt x="370" y="2921"/>
                    <a:pt x="1858" y="1444"/>
                  </a:cubicBezTo>
                  <a:cubicBezTo>
                    <a:pt x="2602" y="700"/>
                    <a:pt x="3579" y="328"/>
                    <a:pt x="4552" y="328"/>
                  </a:cubicBezTo>
                  <a:close/>
                  <a:moveTo>
                    <a:pt x="8518" y="7440"/>
                  </a:moveTo>
                  <a:cubicBezTo>
                    <a:pt x="8550" y="7440"/>
                    <a:pt x="8580" y="7453"/>
                    <a:pt x="8597" y="7481"/>
                  </a:cubicBezTo>
                  <a:lnTo>
                    <a:pt x="9061" y="7897"/>
                  </a:lnTo>
                  <a:lnTo>
                    <a:pt x="8276" y="8683"/>
                  </a:lnTo>
                  <a:lnTo>
                    <a:pt x="7883" y="8195"/>
                  </a:lnTo>
                  <a:cubicBezTo>
                    <a:pt x="7847" y="8135"/>
                    <a:pt x="7847" y="8052"/>
                    <a:pt x="7883" y="8016"/>
                  </a:cubicBezTo>
                  <a:lnTo>
                    <a:pt x="8418" y="7481"/>
                  </a:lnTo>
                  <a:cubicBezTo>
                    <a:pt x="8444" y="7456"/>
                    <a:pt x="8482" y="7440"/>
                    <a:pt x="8518" y="7440"/>
                  </a:cubicBezTo>
                  <a:close/>
                  <a:moveTo>
                    <a:pt x="9335" y="8100"/>
                  </a:moveTo>
                  <a:lnTo>
                    <a:pt x="11252" y="9779"/>
                  </a:lnTo>
                  <a:cubicBezTo>
                    <a:pt x="11574" y="10064"/>
                    <a:pt x="11597" y="10576"/>
                    <a:pt x="11276" y="10886"/>
                  </a:cubicBezTo>
                  <a:cubicBezTo>
                    <a:pt x="11128" y="11033"/>
                    <a:pt x="10940" y="11105"/>
                    <a:pt x="10752" y="11105"/>
                  </a:cubicBezTo>
                  <a:cubicBezTo>
                    <a:pt x="10544" y="11105"/>
                    <a:pt x="10336" y="11018"/>
                    <a:pt x="10181" y="10850"/>
                  </a:cubicBezTo>
                  <a:lnTo>
                    <a:pt x="8514" y="8921"/>
                  </a:lnTo>
                  <a:lnTo>
                    <a:pt x="9335" y="8100"/>
                  </a:lnTo>
                  <a:close/>
                  <a:moveTo>
                    <a:pt x="4543" y="1"/>
                  </a:moveTo>
                  <a:cubicBezTo>
                    <a:pt x="3483" y="1"/>
                    <a:pt x="2424" y="402"/>
                    <a:pt x="1620" y="1206"/>
                  </a:cubicBezTo>
                  <a:cubicBezTo>
                    <a:pt x="1" y="2837"/>
                    <a:pt x="1" y="5457"/>
                    <a:pt x="1620" y="7064"/>
                  </a:cubicBezTo>
                  <a:cubicBezTo>
                    <a:pt x="2431" y="7875"/>
                    <a:pt x="3489" y="8272"/>
                    <a:pt x="4543" y="8272"/>
                  </a:cubicBezTo>
                  <a:cubicBezTo>
                    <a:pt x="5440" y="8272"/>
                    <a:pt x="6334" y="7985"/>
                    <a:pt x="7073" y="7421"/>
                  </a:cubicBezTo>
                  <a:lnTo>
                    <a:pt x="7561" y="7909"/>
                  </a:lnTo>
                  <a:cubicBezTo>
                    <a:pt x="7490" y="8076"/>
                    <a:pt x="7502" y="8278"/>
                    <a:pt x="7633" y="8409"/>
                  </a:cubicBezTo>
                  <a:lnTo>
                    <a:pt x="9954" y="11064"/>
                  </a:lnTo>
                  <a:cubicBezTo>
                    <a:pt x="10171" y="11312"/>
                    <a:pt x="10471" y="11434"/>
                    <a:pt x="10771" y="11434"/>
                  </a:cubicBezTo>
                  <a:cubicBezTo>
                    <a:pt x="11049" y="11434"/>
                    <a:pt x="11326" y="11330"/>
                    <a:pt x="11538" y="11124"/>
                  </a:cubicBezTo>
                  <a:cubicBezTo>
                    <a:pt x="11978" y="10671"/>
                    <a:pt x="11955" y="9945"/>
                    <a:pt x="11478" y="9540"/>
                  </a:cubicBezTo>
                  <a:lnTo>
                    <a:pt x="8823" y="7219"/>
                  </a:lnTo>
                  <a:cubicBezTo>
                    <a:pt x="8737" y="7139"/>
                    <a:pt x="8629" y="7104"/>
                    <a:pt x="8522" y="7104"/>
                  </a:cubicBezTo>
                  <a:cubicBezTo>
                    <a:pt x="8453" y="7104"/>
                    <a:pt x="8384" y="7119"/>
                    <a:pt x="8323" y="7147"/>
                  </a:cubicBezTo>
                  <a:lnTo>
                    <a:pt x="7823" y="6659"/>
                  </a:lnTo>
                  <a:cubicBezTo>
                    <a:pt x="9073" y="5052"/>
                    <a:pt x="8978" y="2694"/>
                    <a:pt x="7466" y="1206"/>
                  </a:cubicBezTo>
                  <a:cubicBezTo>
                    <a:pt x="6662" y="402"/>
                    <a:pt x="5603" y="1"/>
                    <a:pt x="4543"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793;p36"/>
            <p:cNvSpPr/>
            <p:nvPr/>
          </p:nvSpPr>
          <p:spPr>
            <a:xfrm>
              <a:off x="4278826" y="2791379"/>
              <a:ext cx="103998" cy="201962"/>
            </a:xfrm>
            <a:custGeom>
              <a:avLst/>
              <a:gdLst/>
              <a:ahLst/>
              <a:cxnLst/>
              <a:rect l="l" t="t" r="r" b="b"/>
              <a:pathLst>
                <a:path w="3275" h="6360" extrusionOk="0">
                  <a:moveTo>
                    <a:pt x="191" y="0"/>
                  </a:moveTo>
                  <a:cubicBezTo>
                    <a:pt x="106" y="0"/>
                    <a:pt x="35" y="59"/>
                    <a:pt x="24" y="157"/>
                  </a:cubicBezTo>
                  <a:cubicBezTo>
                    <a:pt x="0" y="264"/>
                    <a:pt x="60" y="335"/>
                    <a:pt x="167" y="347"/>
                  </a:cubicBezTo>
                  <a:cubicBezTo>
                    <a:pt x="798" y="442"/>
                    <a:pt x="1345" y="716"/>
                    <a:pt x="1786" y="1169"/>
                  </a:cubicBezTo>
                  <a:cubicBezTo>
                    <a:pt x="2905" y="2288"/>
                    <a:pt x="2905" y="4110"/>
                    <a:pt x="1786" y="5229"/>
                  </a:cubicBezTo>
                  <a:cubicBezTo>
                    <a:pt x="1345" y="5645"/>
                    <a:pt x="774" y="5931"/>
                    <a:pt x="167" y="6015"/>
                  </a:cubicBezTo>
                  <a:cubicBezTo>
                    <a:pt x="83" y="6038"/>
                    <a:pt x="24" y="6122"/>
                    <a:pt x="24" y="6217"/>
                  </a:cubicBezTo>
                  <a:cubicBezTo>
                    <a:pt x="36" y="6300"/>
                    <a:pt x="107" y="6360"/>
                    <a:pt x="179" y="6360"/>
                  </a:cubicBezTo>
                  <a:lnTo>
                    <a:pt x="214" y="6360"/>
                  </a:lnTo>
                  <a:cubicBezTo>
                    <a:pt x="917" y="6253"/>
                    <a:pt x="1536" y="5943"/>
                    <a:pt x="2024" y="5455"/>
                  </a:cubicBezTo>
                  <a:cubicBezTo>
                    <a:pt x="3274" y="4205"/>
                    <a:pt x="3274" y="2169"/>
                    <a:pt x="2024" y="919"/>
                  </a:cubicBezTo>
                  <a:cubicBezTo>
                    <a:pt x="1536" y="419"/>
                    <a:pt x="917" y="109"/>
                    <a:pt x="214" y="2"/>
                  </a:cubicBezTo>
                  <a:cubicBezTo>
                    <a:pt x="206" y="1"/>
                    <a:pt x="198" y="0"/>
                    <a:pt x="1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794;p36"/>
            <p:cNvSpPr/>
            <p:nvPr/>
          </p:nvSpPr>
          <p:spPr>
            <a:xfrm>
              <a:off x="4159332" y="2791379"/>
              <a:ext cx="105903" cy="201962"/>
            </a:xfrm>
            <a:custGeom>
              <a:avLst/>
              <a:gdLst/>
              <a:ahLst/>
              <a:cxnLst/>
              <a:rect l="l" t="t" r="r" b="b"/>
              <a:pathLst>
                <a:path w="3335" h="6360" extrusionOk="0">
                  <a:moveTo>
                    <a:pt x="3162" y="1"/>
                  </a:moveTo>
                  <a:cubicBezTo>
                    <a:pt x="3156" y="1"/>
                    <a:pt x="3150" y="1"/>
                    <a:pt x="3144" y="2"/>
                  </a:cubicBezTo>
                  <a:cubicBezTo>
                    <a:pt x="2430" y="61"/>
                    <a:pt x="1775" y="383"/>
                    <a:pt x="1251" y="895"/>
                  </a:cubicBezTo>
                  <a:cubicBezTo>
                    <a:pt x="1" y="2145"/>
                    <a:pt x="1" y="4193"/>
                    <a:pt x="1251" y="5443"/>
                  </a:cubicBezTo>
                  <a:cubicBezTo>
                    <a:pt x="1775" y="5955"/>
                    <a:pt x="2430" y="6277"/>
                    <a:pt x="3144" y="6360"/>
                  </a:cubicBezTo>
                  <a:lnTo>
                    <a:pt x="3156" y="6360"/>
                  </a:lnTo>
                  <a:cubicBezTo>
                    <a:pt x="3251" y="6360"/>
                    <a:pt x="3311" y="6300"/>
                    <a:pt x="3323" y="6217"/>
                  </a:cubicBezTo>
                  <a:cubicBezTo>
                    <a:pt x="3334" y="6122"/>
                    <a:pt x="3263" y="6038"/>
                    <a:pt x="3168" y="6038"/>
                  </a:cubicBezTo>
                  <a:cubicBezTo>
                    <a:pt x="2537" y="5955"/>
                    <a:pt x="1941" y="5681"/>
                    <a:pt x="1477" y="5217"/>
                  </a:cubicBezTo>
                  <a:cubicBezTo>
                    <a:pt x="358" y="4098"/>
                    <a:pt x="358" y="2264"/>
                    <a:pt x="1477" y="1157"/>
                  </a:cubicBezTo>
                  <a:cubicBezTo>
                    <a:pt x="1941" y="692"/>
                    <a:pt x="2513" y="407"/>
                    <a:pt x="3168" y="335"/>
                  </a:cubicBezTo>
                  <a:cubicBezTo>
                    <a:pt x="3263" y="311"/>
                    <a:pt x="3334" y="240"/>
                    <a:pt x="3323" y="157"/>
                  </a:cubicBezTo>
                  <a:cubicBezTo>
                    <a:pt x="3312" y="68"/>
                    <a:pt x="3239" y="1"/>
                    <a:pt x="316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2" name="Rectangle 1"/>
          <p:cNvSpPr/>
          <p:nvPr/>
        </p:nvSpPr>
        <p:spPr>
          <a:xfrm>
            <a:off x="7106993" y="3041489"/>
            <a:ext cx="4767144" cy="2496068"/>
          </a:xfrm>
          <a:prstGeom prst="rect">
            <a:avLst/>
          </a:prstGeom>
        </p:spPr>
        <p:txBody>
          <a:bodyPr wrap="square">
            <a:spAutoFit/>
          </a:bodyPr>
          <a:lstStyle/>
          <a:p>
            <a:pPr marL="285750" indent="-285750" algn="just">
              <a:lnSpc>
                <a:spcPct val="120000"/>
              </a:lnSpc>
              <a:spcBef>
                <a:spcPts val="600"/>
              </a:spcBef>
              <a:buFont typeface="Arial" panose="020B0604020202020204" pitchFamily="34" charset="0"/>
              <a:buChar char="•"/>
            </a:pPr>
            <a:r>
              <a:rPr lang="en-US" sz="1800">
                <a:latin typeface="Arial (Headings)"/>
                <a:ea typeface="Times New Roman" panose="02020603050405020304" pitchFamily="18" charset="0"/>
              </a:rPr>
              <a:t>K</a:t>
            </a:r>
            <a:r>
              <a:rPr lang="en-US" sz="1800" smtClean="0">
                <a:latin typeface="Arial (Headings)"/>
                <a:ea typeface="Times New Roman" panose="02020603050405020304" pitchFamily="18" charset="0"/>
              </a:rPr>
              <a:t>ế </a:t>
            </a:r>
            <a:r>
              <a:rPr lang="en-US" sz="1800">
                <a:latin typeface="Arial (Headings)"/>
                <a:ea typeface="Times New Roman" panose="02020603050405020304" pitchFamily="18" charset="0"/>
              </a:rPr>
              <a:t>hoạch chi </a:t>
            </a:r>
            <a:r>
              <a:rPr lang="en-US" sz="1800" smtClean="0">
                <a:latin typeface="Arial (Headings)"/>
                <a:ea typeface="Times New Roman" panose="02020603050405020304" pitchFamily="18" charset="0"/>
              </a:rPr>
              <a:t>tiết, </a:t>
            </a:r>
            <a:r>
              <a:rPr lang="en-US" sz="1800">
                <a:latin typeface="Arial (Headings)"/>
                <a:ea typeface="Times New Roman" panose="02020603050405020304" pitchFamily="18" charset="0"/>
              </a:rPr>
              <a:t>thực </a:t>
            </a:r>
            <a:r>
              <a:rPr lang="en-US" sz="1800" smtClean="0">
                <a:latin typeface="Arial (Headings)"/>
                <a:ea typeface="Times New Roman" panose="02020603050405020304" pitchFamily="18" charset="0"/>
              </a:rPr>
              <a:t>hiện các </a:t>
            </a:r>
            <a:r>
              <a:rPr lang="en-US" sz="1800">
                <a:latin typeface="Arial (Headings)"/>
                <a:ea typeface="Times New Roman" panose="02020603050405020304" pitchFamily="18" charset="0"/>
              </a:rPr>
              <a:t>nhiệm vụ trọng </a:t>
            </a:r>
            <a:r>
              <a:rPr lang="en-US" sz="1800" smtClean="0">
                <a:latin typeface="Arial (Headings)"/>
                <a:ea typeface="Times New Roman" panose="02020603050405020304" pitchFamily="18" charset="0"/>
              </a:rPr>
              <a:t>tâm theo </a:t>
            </a:r>
            <a:r>
              <a:rPr lang="en-US" sz="1800">
                <a:latin typeface="Arial (Headings)"/>
                <a:ea typeface="Times New Roman" panose="02020603050405020304" pitchFamily="18" charset="0"/>
              </a:rPr>
              <a:t>giai </a:t>
            </a:r>
            <a:r>
              <a:rPr lang="en-US" sz="1800" smtClean="0">
                <a:latin typeface="Arial (Headings)"/>
                <a:ea typeface="Times New Roman" panose="02020603050405020304" pitchFamily="18" charset="0"/>
              </a:rPr>
              <a:t>đoạn, </a:t>
            </a:r>
            <a:r>
              <a:rPr lang="en-US" sz="1800">
                <a:latin typeface="Arial (Headings)"/>
                <a:ea typeface="Times New Roman" panose="02020603050405020304" pitchFamily="18" charset="0"/>
              </a:rPr>
              <a:t>theo từng năm</a:t>
            </a:r>
            <a:r>
              <a:rPr lang="en-US" sz="1800" smtClean="0">
                <a:latin typeface="Arial (Headings)"/>
                <a:ea typeface="Times New Roman" panose="02020603050405020304" pitchFamily="18" charset="0"/>
              </a:rPr>
              <a:t>.</a:t>
            </a:r>
          </a:p>
          <a:p>
            <a:pPr marL="285750" indent="-285750" algn="just">
              <a:lnSpc>
                <a:spcPct val="120000"/>
              </a:lnSpc>
              <a:spcBef>
                <a:spcPts val="600"/>
              </a:spcBef>
              <a:buFont typeface="Arial" panose="020B0604020202020204" pitchFamily="34" charset="0"/>
              <a:buChar char="•"/>
            </a:pPr>
            <a:r>
              <a:rPr lang="en-US" sz="1800" smtClean="0">
                <a:latin typeface="Arial (Headings)"/>
                <a:ea typeface="Times New Roman" panose="02020603050405020304" pitchFamily="18" charset="0"/>
              </a:rPr>
              <a:t>Các </a:t>
            </a:r>
            <a:r>
              <a:rPr lang="vi-VN" sz="1800" smtClean="0">
                <a:latin typeface="Arial (Headings)"/>
                <a:ea typeface="Times New Roman" panose="02020603050405020304" pitchFamily="18" charset="0"/>
              </a:rPr>
              <a:t>địa </a:t>
            </a:r>
            <a:r>
              <a:rPr lang="vi-VN" sz="1800">
                <a:latin typeface="Arial (Headings)"/>
                <a:ea typeface="Times New Roman" panose="02020603050405020304" pitchFamily="18" charset="0"/>
              </a:rPr>
              <a:t>phương đã ban hành Kế hoạch, Chương trình chuyển đổi số trước </a:t>
            </a:r>
            <a:r>
              <a:rPr lang="en-US" sz="1800" smtClean="0">
                <a:latin typeface="Arial (Headings)"/>
                <a:ea typeface="Times New Roman" panose="02020603050405020304" pitchFamily="18" charset="0"/>
              </a:rPr>
              <a:t/>
            </a:r>
            <a:br>
              <a:rPr lang="en-US" sz="1800" smtClean="0">
                <a:latin typeface="Arial (Headings)"/>
                <a:ea typeface="Times New Roman" panose="02020603050405020304" pitchFamily="18" charset="0"/>
              </a:rPr>
            </a:br>
            <a:r>
              <a:rPr lang="en-US" sz="1800" smtClean="0">
                <a:latin typeface="Arial (Headings)"/>
                <a:ea typeface="Times New Roman" panose="02020603050405020304" pitchFamily="18" charset="0"/>
              </a:rPr>
              <a:t>V</a:t>
            </a:r>
            <a:r>
              <a:rPr lang="vi-VN" sz="1800" smtClean="0">
                <a:latin typeface="Arial (Headings)"/>
                <a:ea typeface="Times New Roman" panose="02020603050405020304" pitchFamily="18" charset="0"/>
              </a:rPr>
              <a:t>ăn </a:t>
            </a:r>
            <a:r>
              <a:rPr lang="vi-VN" sz="1800">
                <a:latin typeface="Arial (Headings)"/>
                <a:ea typeface="Times New Roman" panose="02020603050405020304" pitchFamily="18" charset="0"/>
              </a:rPr>
              <a:t>bản </a:t>
            </a:r>
            <a:r>
              <a:rPr lang="en-US" sz="1800" smtClean="0">
                <a:latin typeface="Arial (Headings)"/>
                <a:ea typeface="Times New Roman" panose="02020603050405020304" pitchFamily="18" charset="0"/>
              </a:rPr>
              <a:t>số </a:t>
            </a:r>
            <a:r>
              <a:rPr lang="vi-VN" sz="1800" smtClean="0">
                <a:latin typeface="Arial (Headings)"/>
                <a:ea typeface="Times New Roman" panose="02020603050405020304" pitchFamily="18" charset="0"/>
              </a:rPr>
              <a:t>797</a:t>
            </a:r>
            <a:r>
              <a:rPr lang="en-US" sz="1800" smtClean="0">
                <a:latin typeface="Arial (Headings)"/>
                <a:ea typeface="Times New Roman" panose="02020603050405020304" pitchFamily="18" charset="0"/>
              </a:rPr>
              <a:t>/BTTTT-THH</a:t>
            </a:r>
            <a:r>
              <a:rPr lang="vi-VN" sz="1800" smtClean="0">
                <a:latin typeface="Arial (Headings)"/>
                <a:ea typeface="Times New Roman" panose="02020603050405020304" pitchFamily="18" charset="0"/>
              </a:rPr>
              <a:t>, Sở </a:t>
            </a:r>
            <a:r>
              <a:rPr lang="vi-VN" sz="1800">
                <a:latin typeface="Arial (Headings)"/>
                <a:ea typeface="Times New Roman" panose="02020603050405020304" pitchFamily="18" charset="0"/>
              </a:rPr>
              <a:t>TT&amp;TT </a:t>
            </a:r>
            <a:r>
              <a:rPr lang="en-US" sz="1800" smtClean="0">
                <a:latin typeface="Arial (Headings)"/>
                <a:ea typeface="Times New Roman" panose="02020603050405020304" pitchFamily="18" charset="0"/>
              </a:rPr>
              <a:t/>
            </a:r>
            <a:br>
              <a:rPr lang="en-US" sz="1800" smtClean="0">
                <a:latin typeface="Arial (Headings)"/>
                <a:ea typeface="Times New Roman" panose="02020603050405020304" pitchFamily="18" charset="0"/>
              </a:rPr>
            </a:br>
            <a:r>
              <a:rPr lang="vi-VN" sz="1800" smtClean="0">
                <a:latin typeface="Arial (Headings)"/>
                <a:ea typeface="Times New Roman" panose="02020603050405020304" pitchFamily="18" charset="0"/>
              </a:rPr>
              <a:t>rà </a:t>
            </a:r>
            <a:r>
              <a:rPr lang="vi-VN" sz="1800">
                <a:latin typeface="Arial (Headings)"/>
                <a:ea typeface="Times New Roman" panose="02020603050405020304" pitchFamily="18" charset="0"/>
              </a:rPr>
              <a:t>soát, tham mưu UBND cập </a:t>
            </a:r>
            <a:r>
              <a:rPr lang="vi-VN" sz="1800" smtClean="0">
                <a:latin typeface="Arial (Headings)"/>
                <a:ea typeface="Times New Roman" panose="02020603050405020304" pitchFamily="18" charset="0"/>
              </a:rPr>
              <a:t>nhật</a:t>
            </a:r>
            <a:r>
              <a:rPr lang="en-US" sz="1800" smtClean="0">
                <a:latin typeface="Arial (Headings)"/>
                <a:ea typeface="Times New Roman" panose="02020603050405020304" pitchFamily="18" charset="0"/>
              </a:rPr>
              <a:t>, </a:t>
            </a:r>
            <a:r>
              <a:rPr lang="vi-VN" sz="1800" smtClean="0">
                <a:latin typeface="Arial (Headings)"/>
                <a:ea typeface="Times New Roman" panose="02020603050405020304" pitchFamily="18" charset="0"/>
              </a:rPr>
              <a:t>bổ </a:t>
            </a:r>
            <a:r>
              <a:rPr lang="vi-VN" sz="1800">
                <a:latin typeface="Arial (Headings)"/>
                <a:ea typeface="Times New Roman" panose="02020603050405020304" pitchFamily="18" charset="0"/>
              </a:rPr>
              <a:t>sung các nhiệm vụ </a:t>
            </a:r>
            <a:r>
              <a:rPr lang="vi-VN" sz="1800" smtClean="0">
                <a:latin typeface="Arial (Headings)"/>
                <a:ea typeface="Times New Roman" panose="02020603050405020304" pitchFamily="18" charset="0"/>
              </a:rPr>
              <a:t>trọng </a:t>
            </a:r>
            <a:r>
              <a:rPr lang="vi-VN" sz="1800">
                <a:latin typeface="Arial (Headings)"/>
                <a:ea typeface="Times New Roman" panose="02020603050405020304" pitchFamily="18" charset="0"/>
              </a:rPr>
              <a:t>tâm còn </a:t>
            </a:r>
            <a:r>
              <a:rPr lang="vi-VN" sz="1800" smtClean="0">
                <a:latin typeface="Arial (Headings)"/>
                <a:ea typeface="Times New Roman" panose="02020603050405020304" pitchFamily="18" charset="0"/>
              </a:rPr>
              <a:t>thiếu</a:t>
            </a:r>
            <a:r>
              <a:rPr lang="en-US" sz="1800" smtClean="0">
                <a:latin typeface="Arial (Headings)"/>
                <a:ea typeface="Times New Roman" panose="02020603050405020304" pitchFamily="18" charset="0"/>
              </a:rPr>
              <a:t>.</a:t>
            </a:r>
            <a:endParaRPr lang="en-US" sz="1800">
              <a:effectLst/>
              <a:latin typeface="Arial (Headings)"/>
              <a:ea typeface="Calibri" panose="020F0502020204030204" pitchFamily="34" charset="0"/>
            </a:endParaRPr>
          </a:p>
        </p:txBody>
      </p:sp>
    </p:spTree>
    <p:extLst>
      <p:ext uri="{BB962C8B-B14F-4D97-AF65-F5344CB8AC3E}">
        <p14:creationId xmlns:p14="http://schemas.microsoft.com/office/powerpoint/2010/main" val="8995094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g11e46ec54ed_1_253"/>
          <p:cNvSpPr txBox="1">
            <a:spLocks noGrp="1"/>
          </p:cNvSpPr>
          <p:nvPr>
            <p:ph type="title"/>
          </p:nvPr>
        </p:nvSpPr>
        <p:spPr>
          <a:xfrm>
            <a:off x="791325" y="12942"/>
            <a:ext cx="10515600" cy="859809"/>
          </a:xfrm>
          <a:prstGeom prst="rect">
            <a:avLst/>
          </a:prstGeom>
          <a:noFill/>
          <a:ln>
            <a:noFill/>
          </a:ln>
        </p:spPr>
        <p:txBody>
          <a:bodyPr spcFirstLastPara="1" wrap="square" lIns="91425" tIns="45700" rIns="91425" bIns="45700" anchor="ctr" anchorCtr="0">
            <a:normAutofit/>
          </a:bodyPr>
          <a:lstStyle/>
          <a:p>
            <a:pPr lvl="0">
              <a:buSzPts val="4400"/>
            </a:pPr>
            <a:r>
              <a:rPr lang="en-US" sz="3600" smtClean="0">
                <a:latin typeface="+mn-lt"/>
              </a:rPr>
              <a:t>Nội dung chính của kế hoạch chuyển đổi số</a:t>
            </a:r>
            <a:endParaRPr lang="en-US" sz="3600">
              <a:latin typeface="+mn-lt"/>
            </a:endParaRPr>
          </a:p>
        </p:txBody>
      </p:sp>
      <p:sp>
        <p:nvSpPr>
          <p:cNvPr id="149" name="Google Shape;149;g11e46ec54ed_1_25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latin typeface="+mn-lt"/>
              </a:rPr>
              <a:t>Bộ Thông tin và Truyền thông</a:t>
            </a:r>
            <a:endParaRPr>
              <a:latin typeface="+mn-lt"/>
            </a:endParaRPr>
          </a:p>
        </p:txBody>
      </p:sp>
      <p:sp>
        <p:nvSpPr>
          <p:cNvPr id="150" name="Google Shape;150;g11e46ec54ed_1_25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x-none">
                <a:latin typeface="+mn-lt"/>
              </a:rPr>
              <a:t>11</a:t>
            </a:fld>
            <a:endParaRPr>
              <a:latin typeface="+mn-lt"/>
            </a:endParaRPr>
          </a:p>
        </p:txBody>
      </p:sp>
      <p:sp>
        <p:nvSpPr>
          <p:cNvPr id="22" name="Google Shape;1102;p48"/>
          <p:cNvSpPr/>
          <p:nvPr/>
        </p:nvSpPr>
        <p:spPr>
          <a:xfrm>
            <a:off x="298073" y="2270929"/>
            <a:ext cx="908400" cy="908400"/>
          </a:xfrm>
          <a:prstGeom prst="roundRect">
            <a:avLst>
              <a:gd name="adj" fmla="val 16667"/>
            </a:avLst>
          </a:prstGeom>
          <a:gradFill>
            <a:gsLst>
              <a:gs pos="0">
                <a:srgbClr val="FFFFFF"/>
              </a:gs>
              <a:gs pos="50000">
                <a:srgbClr val="FFFFFF"/>
              </a:gs>
              <a:gs pos="100000">
                <a:srgbClr val="ECECEC"/>
              </a:gs>
            </a:gsLst>
            <a:lin ang="2698631" scaled="0"/>
          </a:gradFill>
          <a:ln>
            <a:solidFill>
              <a:srgbClr val="7030A0"/>
            </a:solidFill>
          </a:ln>
          <a:effectLst>
            <a:outerShdw blurRad="57150" dist="123825" dir="3300000" algn="bl" rotWithShape="0">
              <a:srgbClr val="CCCCCC">
                <a:alpha val="6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 name="Google Shape;1104;p48"/>
          <p:cNvSpPr txBox="1">
            <a:spLocks/>
          </p:cNvSpPr>
          <p:nvPr/>
        </p:nvSpPr>
        <p:spPr>
          <a:xfrm>
            <a:off x="1304216" y="2541550"/>
            <a:ext cx="3141684" cy="36256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Roboto Condensed"/>
              <a:buNone/>
              <a:defRPr sz="2500" b="1" i="0" u="none" strike="noStrike" cap="none">
                <a:solidFill>
                  <a:schemeClr val="accent1"/>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r>
              <a:rPr lang="en-US" sz="2000" smtClean="0">
                <a:solidFill>
                  <a:schemeClr val="tx1"/>
                </a:solidFill>
                <a:latin typeface="+mj-lt"/>
              </a:rPr>
              <a:t>Nhận </a:t>
            </a:r>
            <a:r>
              <a:rPr lang="en-US" sz="2000">
                <a:solidFill>
                  <a:schemeClr val="tx1"/>
                </a:solidFill>
                <a:latin typeface="+mj-lt"/>
              </a:rPr>
              <a:t>thức đóng vai trò quyết </a:t>
            </a:r>
            <a:r>
              <a:rPr lang="en-US" sz="2000" smtClean="0">
                <a:solidFill>
                  <a:schemeClr val="tx1"/>
                </a:solidFill>
                <a:latin typeface="+mj-lt"/>
              </a:rPr>
              <a:t>định</a:t>
            </a:r>
            <a:endParaRPr lang="en-US" sz="2000">
              <a:solidFill>
                <a:schemeClr val="tx1"/>
              </a:solidFill>
              <a:latin typeface="+mj-lt"/>
            </a:endParaRPr>
          </a:p>
        </p:txBody>
      </p:sp>
      <p:sp>
        <p:nvSpPr>
          <p:cNvPr id="24" name="Google Shape;1103;p48"/>
          <p:cNvSpPr/>
          <p:nvPr/>
        </p:nvSpPr>
        <p:spPr>
          <a:xfrm>
            <a:off x="380717" y="2339410"/>
            <a:ext cx="743100" cy="743100"/>
          </a:xfrm>
          <a:prstGeom prst="roundRect">
            <a:avLst>
              <a:gd name="adj" fmla="val 16667"/>
            </a:avLst>
          </a:prstGeom>
          <a:noFill/>
          <a:ln w="19050" cap="flat" cmpd="sng">
            <a:solidFill>
              <a:schemeClr val="accent2">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32;p48"/>
          <p:cNvSpPr/>
          <p:nvPr/>
        </p:nvSpPr>
        <p:spPr>
          <a:xfrm rot="2882642">
            <a:off x="684822" y="2417574"/>
            <a:ext cx="134890" cy="615111"/>
          </a:xfrm>
          <a:custGeom>
            <a:avLst/>
            <a:gdLst/>
            <a:ahLst/>
            <a:cxnLst/>
            <a:rect l="l" t="t" r="r" b="b"/>
            <a:pathLst>
              <a:path w="2621" h="11952" extrusionOk="0">
                <a:moveTo>
                  <a:pt x="1310" y="572"/>
                </a:moveTo>
                <a:cubicBezTo>
                  <a:pt x="1537" y="976"/>
                  <a:pt x="1560" y="1060"/>
                  <a:pt x="1560" y="1060"/>
                </a:cubicBezTo>
                <a:lnTo>
                  <a:pt x="1560" y="1072"/>
                </a:lnTo>
                <a:cubicBezTo>
                  <a:pt x="1489" y="1119"/>
                  <a:pt x="1382" y="1131"/>
                  <a:pt x="1298" y="1131"/>
                </a:cubicBezTo>
                <a:cubicBezTo>
                  <a:pt x="1203" y="1131"/>
                  <a:pt x="1120" y="1095"/>
                  <a:pt x="1025" y="1072"/>
                </a:cubicBezTo>
                <a:lnTo>
                  <a:pt x="1310" y="572"/>
                </a:lnTo>
                <a:close/>
                <a:moveTo>
                  <a:pt x="1739" y="1369"/>
                </a:moveTo>
                <a:lnTo>
                  <a:pt x="2156" y="2155"/>
                </a:lnTo>
                <a:lnTo>
                  <a:pt x="465" y="2155"/>
                </a:lnTo>
                <a:lnTo>
                  <a:pt x="882" y="1369"/>
                </a:lnTo>
                <a:cubicBezTo>
                  <a:pt x="1013" y="1441"/>
                  <a:pt x="1156" y="1476"/>
                  <a:pt x="1310" y="1476"/>
                </a:cubicBezTo>
                <a:cubicBezTo>
                  <a:pt x="1453" y="1476"/>
                  <a:pt x="1608" y="1441"/>
                  <a:pt x="1739" y="1369"/>
                </a:cubicBezTo>
                <a:close/>
                <a:moveTo>
                  <a:pt x="2263" y="9763"/>
                </a:moveTo>
                <a:lnTo>
                  <a:pt x="2263" y="10454"/>
                </a:lnTo>
                <a:lnTo>
                  <a:pt x="358" y="10454"/>
                </a:lnTo>
                <a:lnTo>
                  <a:pt x="358" y="9763"/>
                </a:lnTo>
                <a:close/>
                <a:moveTo>
                  <a:pt x="1310" y="0"/>
                </a:moveTo>
                <a:cubicBezTo>
                  <a:pt x="1251" y="0"/>
                  <a:pt x="1191" y="36"/>
                  <a:pt x="1144" y="95"/>
                </a:cubicBezTo>
                <a:lnTo>
                  <a:pt x="656" y="1024"/>
                </a:lnTo>
                <a:lnTo>
                  <a:pt x="132" y="2012"/>
                </a:lnTo>
                <a:cubicBezTo>
                  <a:pt x="48" y="2179"/>
                  <a:pt x="1" y="2357"/>
                  <a:pt x="1" y="2548"/>
                </a:cubicBezTo>
                <a:lnTo>
                  <a:pt x="1" y="5727"/>
                </a:lnTo>
                <a:cubicBezTo>
                  <a:pt x="1" y="5834"/>
                  <a:pt x="72" y="5906"/>
                  <a:pt x="179" y="5906"/>
                </a:cubicBezTo>
                <a:cubicBezTo>
                  <a:pt x="286" y="5906"/>
                  <a:pt x="358" y="5834"/>
                  <a:pt x="358" y="5727"/>
                </a:cubicBezTo>
                <a:lnTo>
                  <a:pt x="358" y="2512"/>
                </a:lnTo>
                <a:lnTo>
                  <a:pt x="1132" y="2512"/>
                </a:lnTo>
                <a:lnTo>
                  <a:pt x="1132" y="9406"/>
                </a:lnTo>
                <a:lnTo>
                  <a:pt x="1132" y="9418"/>
                </a:lnTo>
                <a:lnTo>
                  <a:pt x="358" y="9418"/>
                </a:lnTo>
                <a:lnTo>
                  <a:pt x="358" y="6465"/>
                </a:lnTo>
                <a:cubicBezTo>
                  <a:pt x="358" y="6358"/>
                  <a:pt x="286" y="6287"/>
                  <a:pt x="179" y="6287"/>
                </a:cubicBezTo>
                <a:cubicBezTo>
                  <a:pt x="72" y="6287"/>
                  <a:pt x="1" y="6358"/>
                  <a:pt x="1" y="6465"/>
                </a:cubicBezTo>
                <a:lnTo>
                  <a:pt x="1" y="10644"/>
                </a:lnTo>
                <a:cubicBezTo>
                  <a:pt x="1" y="10882"/>
                  <a:pt x="60" y="11120"/>
                  <a:pt x="191" y="11311"/>
                </a:cubicBezTo>
                <a:cubicBezTo>
                  <a:pt x="227" y="11370"/>
                  <a:pt x="286" y="11406"/>
                  <a:pt x="346" y="11406"/>
                </a:cubicBezTo>
                <a:cubicBezTo>
                  <a:pt x="477" y="11406"/>
                  <a:pt x="560" y="11251"/>
                  <a:pt x="489" y="11132"/>
                </a:cubicBezTo>
                <a:cubicBezTo>
                  <a:pt x="429" y="11025"/>
                  <a:pt x="382" y="10930"/>
                  <a:pt x="370" y="10823"/>
                </a:cubicBezTo>
                <a:lnTo>
                  <a:pt x="2227" y="10823"/>
                </a:lnTo>
                <a:cubicBezTo>
                  <a:pt x="2144" y="11251"/>
                  <a:pt x="1775" y="11597"/>
                  <a:pt x="1310" y="11597"/>
                </a:cubicBezTo>
                <a:cubicBezTo>
                  <a:pt x="1179" y="11597"/>
                  <a:pt x="1037" y="11561"/>
                  <a:pt x="917" y="11525"/>
                </a:cubicBezTo>
                <a:cubicBezTo>
                  <a:pt x="895" y="11512"/>
                  <a:pt x="870" y="11506"/>
                  <a:pt x="845" y="11506"/>
                </a:cubicBezTo>
                <a:cubicBezTo>
                  <a:pt x="780" y="11506"/>
                  <a:pt x="714" y="11548"/>
                  <a:pt x="679" y="11609"/>
                </a:cubicBezTo>
                <a:cubicBezTo>
                  <a:pt x="644" y="11704"/>
                  <a:pt x="679" y="11799"/>
                  <a:pt x="775" y="11847"/>
                </a:cubicBezTo>
                <a:cubicBezTo>
                  <a:pt x="941" y="11918"/>
                  <a:pt x="1111" y="11951"/>
                  <a:pt x="1277" y="11951"/>
                </a:cubicBezTo>
                <a:cubicBezTo>
                  <a:pt x="1966" y="11951"/>
                  <a:pt x="2584" y="11383"/>
                  <a:pt x="2584" y="10644"/>
                </a:cubicBezTo>
                <a:cubicBezTo>
                  <a:pt x="2620" y="10608"/>
                  <a:pt x="2620" y="9596"/>
                  <a:pt x="2620" y="9585"/>
                </a:cubicBezTo>
                <a:lnTo>
                  <a:pt x="2620" y="8049"/>
                </a:lnTo>
                <a:cubicBezTo>
                  <a:pt x="2620" y="7953"/>
                  <a:pt x="2549" y="7870"/>
                  <a:pt x="2441" y="7870"/>
                </a:cubicBezTo>
                <a:cubicBezTo>
                  <a:pt x="2334" y="7870"/>
                  <a:pt x="2263" y="7953"/>
                  <a:pt x="2263" y="8049"/>
                </a:cubicBezTo>
                <a:lnTo>
                  <a:pt x="2263" y="9406"/>
                </a:lnTo>
                <a:lnTo>
                  <a:pt x="1489" y="9406"/>
                </a:lnTo>
                <a:lnTo>
                  <a:pt x="1489" y="9394"/>
                </a:lnTo>
                <a:lnTo>
                  <a:pt x="1489" y="2500"/>
                </a:lnTo>
                <a:lnTo>
                  <a:pt x="2263" y="2500"/>
                </a:lnTo>
                <a:lnTo>
                  <a:pt x="2263" y="2548"/>
                </a:lnTo>
                <a:lnTo>
                  <a:pt x="2263" y="7334"/>
                </a:lnTo>
                <a:cubicBezTo>
                  <a:pt x="2263" y="7441"/>
                  <a:pt x="2334" y="7513"/>
                  <a:pt x="2441" y="7513"/>
                </a:cubicBezTo>
                <a:cubicBezTo>
                  <a:pt x="2549" y="7513"/>
                  <a:pt x="2620" y="7441"/>
                  <a:pt x="2620" y="7334"/>
                </a:cubicBezTo>
                <a:lnTo>
                  <a:pt x="2620" y="2548"/>
                </a:lnTo>
                <a:cubicBezTo>
                  <a:pt x="2620" y="2369"/>
                  <a:pt x="2572" y="2191"/>
                  <a:pt x="2489" y="2012"/>
                </a:cubicBezTo>
                <a:lnTo>
                  <a:pt x="1477" y="95"/>
                </a:lnTo>
                <a:cubicBezTo>
                  <a:pt x="1441" y="36"/>
                  <a:pt x="1382" y="0"/>
                  <a:pt x="1310" y="0"/>
                </a:cubicBezTo>
                <a:close/>
              </a:path>
            </a:pathLst>
          </a:custGeom>
          <a:solidFill>
            <a:schemeClr val="accent2"/>
          </a:solidFill>
          <a:ln>
            <a:solidFill>
              <a:srgbClr val="7030A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02;p48"/>
          <p:cNvSpPr/>
          <p:nvPr/>
        </p:nvSpPr>
        <p:spPr>
          <a:xfrm>
            <a:off x="8124305" y="2226330"/>
            <a:ext cx="908400" cy="908400"/>
          </a:xfrm>
          <a:prstGeom prst="roundRect">
            <a:avLst>
              <a:gd name="adj" fmla="val 16667"/>
            </a:avLst>
          </a:prstGeom>
          <a:gradFill>
            <a:gsLst>
              <a:gs pos="0">
                <a:srgbClr val="FFFFFF"/>
              </a:gs>
              <a:gs pos="50000">
                <a:srgbClr val="FFFFFF"/>
              </a:gs>
              <a:gs pos="100000">
                <a:srgbClr val="ECECEC"/>
              </a:gs>
            </a:gsLst>
            <a:lin ang="2698631" scaled="0"/>
          </a:gradFill>
          <a:ln>
            <a:solidFill>
              <a:srgbClr val="7030A0"/>
            </a:solidFill>
          </a:ln>
          <a:effectLst>
            <a:outerShdw blurRad="57150" dist="123825" dir="3300000" algn="bl" rotWithShape="0">
              <a:srgbClr val="CCCCCC">
                <a:alpha val="6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1103;p48"/>
          <p:cNvSpPr/>
          <p:nvPr/>
        </p:nvSpPr>
        <p:spPr>
          <a:xfrm>
            <a:off x="8206949" y="2294811"/>
            <a:ext cx="743100" cy="743100"/>
          </a:xfrm>
          <a:prstGeom prst="roundRect">
            <a:avLst>
              <a:gd name="adj" fmla="val 16667"/>
            </a:avLst>
          </a:prstGeom>
          <a:noFill/>
          <a:ln w="19050" cap="flat" cmpd="sng">
            <a:solidFill>
              <a:schemeClr val="accent2">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45;p48"/>
          <p:cNvSpPr/>
          <p:nvPr/>
        </p:nvSpPr>
        <p:spPr>
          <a:xfrm>
            <a:off x="8383414" y="2419572"/>
            <a:ext cx="344393" cy="209824"/>
          </a:xfrm>
          <a:custGeom>
            <a:avLst/>
            <a:gdLst/>
            <a:ahLst/>
            <a:cxnLst/>
            <a:rect l="l" t="t" r="r" b="b"/>
            <a:pathLst>
              <a:path w="7740" h="4716" extrusionOk="0">
                <a:moveTo>
                  <a:pt x="4382" y="298"/>
                </a:moveTo>
                <a:lnTo>
                  <a:pt x="4299" y="1048"/>
                </a:lnTo>
                <a:lnTo>
                  <a:pt x="3668" y="1048"/>
                </a:lnTo>
                <a:lnTo>
                  <a:pt x="3620" y="524"/>
                </a:lnTo>
                <a:lnTo>
                  <a:pt x="3584" y="298"/>
                </a:lnTo>
                <a:close/>
                <a:moveTo>
                  <a:pt x="6013" y="929"/>
                </a:moveTo>
                <a:lnTo>
                  <a:pt x="7204" y="2120"/>
                </a:lnTo>
                <a:lnTo>
                  <a:pt x="6025" y="2096"/>
                </a:lnTo>
                <a:lnTo>
                  <a:pt x="6013" y="929"/>
                </a:lnTo>
                <a:close/>
                <a:moveTo>
                  <a:pt x="3406" y="0"/>
                </a:moveTo>
                <a:cubicBezTo>
                  <a:pt x="3358" y="0"/>
                  <a:pt x="3322" y="12"/>
                  <a:pt x="3287" y="48"/>
                </a:cubicBezTo>
                <a:cubicBezTo>
                  <a:pt x="3263" y="72"/>
                  <a:pt x="3239" y="119"/>
                  <a:pt x="3239" y="167"/>
                </a:cubicBezTo>
                <a:lnTo>
                  <a:pt x="3275" y="393"/>
                </a:lnTo>
                <a:lnTo>
                  <a:pt x="143" y="393"/>
                </a:lnTo>
                <a:cubicBezTo>
                  <a:pt x="60" y="393"/>
                  <a:pt x="1" y="465"/>
                  <a:pt x="1" y="536"/>
                </a:cubicBezTo>
                <a:lnTo>
                  <a:pt x="1" y="1191"/>
                </a:lnTo>
                <a:cubicBezTo>
                  <a:pt x="1" y="1286"/>
                  <a:pt x="72" y="1346"/>
                  <a:pt x="143" y="1346"/>
                </a:cubicBezTo>
                <a:cubicBezTo>
                  <a:pt x="239" y="1346"/>
                  <a:pt x="298" y="1262"/>
                  <a:pt x="298" y="1191"/>
                </a:cubicBezTo>
                <a:lnTo>
                  <a:pt x="298" y="691"/>
                </a:lnTo>
                <a:lnTo>
                  <a:pt x="3299" y="691"/>
                </a:lnTo>
                <a:lnTo>
                  <a:pt x="3358" y="1203"/>
                </a:lnTo>
                <a:cubicBezTo>
                  <a:pt x="3382" y="1286"/>
                  <a:pt x="3441" y="1346"/>
                  <a:pt x="3513" y="1346"/>
                </a:cubicBezTo>
                <a:lnTo>
                  <a:pt x="4418" y="1346"/>
                </a:lnTo>
                <a:cubicBezTo>
                  <a:pt x="4489" y="1346"/>
                  <a:pt x="4573" y="1286"/>
                  <a:pt x="4573" y="1203"/>
                </a:cubicBezTo>
                <a:lnTo>
                  <a:pt x="4632" y="691"/>
                </a:lnTo>
                <a:lnTo>
                  <a:pt x="5680" y="691"/>
                </a:lnTo>
                <a:lnTo>
                  <a:pt x="5704" y="2239"/>
                </a:lnTo>
                <a:cubicBezTo>
                  <a:pt x="5704" y="2322"/>
                  <a:pt x="5775" y="2382"/>
                  <a:pt x="5847" y="2382"/>
                </a:cubicBezTo>
                <a:lnTo>
                  <a:pt x="7394" y="2394"/>
                </a:lnTo>
                <a:lnTo>
                  <a:pt x="7394" y="4572"/>
                </a:lnTo>
                <a:cubicBezTo>
                  <a:pt x="7394" y="4656"/>
                  <a:pt x="7466" y="4715"/>
                  <a:pt x="7549" y="4715"/>
                </a:cubicBezTo>
                <a:cubicBezTo>
                  <a:pt x="7632" y="4715"/>
                  <a:pt x="7692" y="4644"/>
                  <a:pt x="7692" y="4572"/>
                </a:cubicBezTo>
                <a:lnTo>
                  <a:pt x="7692" y="2251"/>
                </a:lnTo>
                <a:cubicBezTo>
                  <a:pt x="7740" y="2215"/>
                  <a:pt x="7728" y="2191"/>
                  <a:pt x="7692" y="2155"/>
                </a:cubicBezTo>
                <a:lnTo>
                  <a:pt x="5966" y="429"/>
                </a:lnTo>
                <a:cubicBezTo>
                  <a:pt x="5942" y="405"/>
                  <a:pt x="5894" y="393"/>
                  <a:pt x="5858" y="393"/>
                </a:cubicBezTo>
                <a:lnTo>
                  <a:pt x="4692" y="393"/>
                </a:lnTo>
                <a:lnTo>
                  <a:pt x="4715" y="167"/>
                </a:lnTo>
                <a:cubicBezTo>
                  <a:pt x="4715" y="119"/>
                  <a:pt x="4704" y="72"/>
                  <a:pt x="4668" y="48"/>
                </a:cubicBezTo>
                <a:cubicBezTo>
                  <a:pt x="4644" y="12"/>
                  <a:pt x="4596" y="0"/>
                  <a:pt x="4549" y="0"/>
                </a:cubicBezTo>
                <a:close/>
              </a:path>
            </a:pathLst>
          </a:custGeom>
          <a:solidFill>
            <a:schemeClr val="accent2"/>
          </a:solidFill>
          <a:ln>
            <a:solidFill>
              <a:srgbClr val="7030A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54;p48"/>
          <p:cNvSpPr/>
          <p:nvPr/>
        </p:nvSpPr>
        <p:spPr>
          <a:xfrm>
            <a:off x="8383949" y="2573737"/>
            <a:ext cx="404774" cy="313624"/>
          </a:xfrm>
          <a:custGeom>
            <a:avLst/>
            <a:gdLst/>
            <a:ahLst/>
            <a:cxnLst/>
            <a:rect l="l" t="t" r="r" b="b"/>
            <a:pathLst>
              <a:path w="9097" h="7049" extrusionOk="0">
                <a:moveTo>
                  <a:pt x="6108" y="3751"/>
                </a:moveTo>
                <a:lnTo>
                  <a:pt x="8502" y="4620"/>
                </a:lnTo>
                <a:lnTo>
                  <a:pt x="7894" y="4894"/>
                </a:lnTo>
                <a:cubicBezTo>
                  <a:pt x="7847" y="4917"/>
                  <a:pt x="7811" y="4953"/>
                  <a:pt x="7799" y="5013"/>
                </a:cubicBezTo>
                <a:cubicBezTo>
                  <a:pt x="7787" y="5060"/>
                  <a:pt x="7799" y="5120"/>
                  <a:pt x="7847" y="5155"/>
                </a:cubicBezTo>
                <a:lnTo>
                  <a:pt x="8752" y="6060"/>
                </a:lnTo>
                <a:lnTo>
                  <a:pt x="8406" y="6406"/>
                </a:lnTo>
                <a:lnTo>
                  <a:pt x="7501" y="5489"/>
                </a:lnTo>
                <a:cubicBezTo>
                  <a:pt x="7478" y="5465"/>
                  <a:pt x="7430" y="5453"/>
                  <a:pt x="7394" y="5453"/>
                </a:cubicBezTo>
                <a:lnTo>
                  <a:pt x="7370" y="5453"/>
                </a:lnTo>
                <a:cubicBezTo>
                  <a:pt x="7323" y="5465"/>
                  <a:pt x="7275" y="5489"/>
                  <a:pt x="7251" y="5536"/>
                </a:cubicBezTo>
                <a:lnTo>
                  <a:pt x="6966" y="6156"/>
                </a:lnTo>
                <a:lnTo>
                  <a:pt x="6108" y="3751"/>
                </a:lnTo>
                <a:close/>
                <a:moveTo>
                  <a:pt x="155" y="0"/>
                </a:moveTo>
                <a:cubicBezTo>
                  <a:pt x="60" y="0"/>
                  <a:pt x="0" y="83"/>
                  <a:pt x="0" y="155"/>
                </a:cubicBezTo>
                <a:lnTo>
                  <a:pt x="0" y="6894"/>
                </a:lnTo>
                <a:cubicBezTo>
                  <a:pt x="0" y="6989"/>
                  <a:pt x="72" y="7049"/>
                  <a:pt x="155" y="7049"/>
                </a:cubicBezTo>
                <a:lnTo>
                  <a:pt x="7573" y="7049"/>
                </a:lnTo>
                <a:cubicBezTo>
                  <a:pt x="7668" y="7049"/>
                  <a:pt x="7728" y="6965"/>
                  <a:pt x="7728" y="6894"/>
                </a:cubicBezTo>
                <a:lnTo>
                  <a:pt x="7728" y="6156"/>
                </a:lnTo>
                <a:lnTo>
                  <a:pt x="8204" y="6632"/>
                </a:lnTo>
                <a:cubicBezTo>
                  <a:pt x="8263" y="6691"/>
                  <a:pt x="8335" y="6715"/>
                  <a:pt x="8430" y="6715"/>
                </a:cubicBezTo>
                <a:cubicBezTo>
                  <a:pt x="8513" y="6715"/>
                  <a:pt x="8585" y="6691"/>
                  <a:pt x="8644" y="6632"/>
                </a:cubicBezTo>
                <a:lnTo>
                  <a:pt x="8990" y="6287"/>
                </a:lnTo>
                <a:cubicBezTo>
                  <a:pt x="9097" y="6156"/>
                  <a:pt x="9097" y="5953"/>
                  <a:pt x="8978" y="5822"/>
                </a:cubicBezTo>
                <a:lnTo>
                  <a:pt x="8228" y="5084"/>
                </a:lnTo>
                <a:lnTo>
                  <a:pt x="8644" y="4882"/>
                </a:lnTo>
                <a:cubicBezTo>
                  <a:pt x="8763" y="4822"/>
                  <a:pt x="8835" y="4703"/>
                  <a:pt x="8823" y="4584"/>
                </a:cubicBezTo>
                <a:cubicBezTo>
                  <a:pt x="8811" y="4465"/>
                  <a:pt x="8740" y="4346"/>
                  <a:pt x="8621" y="4310"/>
                </a:cubicBezTo>
                <a:lnTo>
                  <a:pt x="7728" y="3989"/>
                </a:lnTo>
                <a:lnTo>
                  <a:pt x="7728" y="1762"/>
                </a:lnTo>
                <a:cubicBezTo>
                  <a:pt x="7728" y="1667"/>
                  <a:pt x="7656" y="1607"/>
                  <a:pt x="7573" y="1607"/>
                </a:cubicBezTo>
                <a:cubicBezTo>
                  <a:pt x="7489" y="1607"/>
                  <a:pt x="7430" y="1691"/>
                  <a:pt x="7430" y="1762"/>
                </a:cubicBezTo>
                <a:lnTo>
                  <a:pt x="7430" y="3893"/>
                </a:lnTo>
                <a:lnTo>
                  <a:pt x="6227" y="3453"/>
                </a:lnTo>
                <a:cubicBezTo>
                  <a:pt x="6193" y="3442"/>
                  <a:pt x="6158" y="3437"/>
                  <a:pt x="6124" y="3437"/>
                </a:cubicBezTo>
                <a:cubicBezTo>
                  <a:pt x="6041" y="3437"/>
                  <a:pt x="5962" y="3469"/>
                  <a:pt x="5894" y="3536"/>
                </a:cubicBezTo>
                <a:cubicBezTo>
                  <a:pt x="5799" y="3620"/>
                  <a:pt x="5775" y="3739"/>
                  <a:pt x="5823" y="3858"/>
                </a:cubicBezTo>
                <a:lnTo>
                  <a:pt x="6085" y="4620"/>
                </a:lnTo>
                <a:lnTo>
                  <a:pt x="2727" y="4620"/>
                </a:lnTo>
                <a:cubicBezTo>
                  <a:pt x="2632" y="4620"/>
                  <a:pt x="2572" y="4691"/>
                  <a:pt x="2572" y="4763"/>
                </a:cubicBezTo>
                <a:cubicBezTo>
                  <a:pt x="2572" y="4858"/>
                  <a:pt x="2644" y="4917"/>
                  <a:pt x="2727" y="4917"/>
                </a:cubicBezTo>
                <a:lnTo>
                  <a:pt x="6204" y="4917"/>
                </a:lnTo>
                <a:lnTo>
                  <a:pt x="6311" y="5215"/>
                </a:lnTo>
                <a:lnTo>
                  <a:pt x="2727" y="5215"/>
                </a:lnTo>
                <a:cubicBezTo>
                  <a:pt x="2632" y="5215"/>
                  <a:pt x="2572" y="5286"/>
                  <a:pt x="2572" y="5358"/>
                </a:cubicBezTo>
                <a:cubicBezTo>
                  <a:pt x="2572" y="5453"/>
                  <a:pt x="2644" y="5513"/>
                  <a:pt x="2727" y="5513"/>
                </a:cubicBezTo>
                <a:lnTo>
                  <a:pt x="6418" y="5513"/>
                </a:lnTo>
                <a:lnTo>
                  <a:pt x="6668" y="6239"/>
                </a:lnTo>
                <a:cubicBezTo>
                  <a:pt x="6716" y="6358"/>
                  <a:pt x="6811" y="6453"/>
                  <a:pt x="6954" y="6453"/>
                </a:cubicBezTo>
                <a:cubicBezTo>
                  <a:pt x="7085" y="6453"/>
                  <a:pt x="7204" y="6394"/>
                  <a:pt x="7251" y="6275"/>
                </a:cubicBezTo>
                <a:lnTo>
                  <a:pt x="7406" y="5929"/>
                </a:lnTo>
                <a:lnTo>
                  <a:pt x="7406" y="6727"/>
                </a:lnTo>
                <a:lnTo>
                  <a:pt x="298" y="6727"/>
                </a:lnTo>
                <a:lnTo>
                  <a:pt x="298" y="155"/>
                </a:lnTo>
                <a:cubicBezTo>
                  <a:pt x="298" y="60"/>
                  <a:pt x="227" y="0"/>
                  <a:pt x="155" y="0"/>
                </a:cubicBezTo>
                <a:close/>
              </a:path>
            </a:pathLst>
          </a:custGeom>
          <a:solidFill>
            <a:schemeClr val="accent2"/>
          </a:solidFill>
          <a:ln>
            <a:solidFill>
              <a:srgbClr val="7030A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04;p48"/>
          <p:cNvSpPr txBox="1">
            <a:spLocks/>
          </p:cNvSpPr>
          <p:nvPr/>
        </p:nvSpPr>
        <p:spPr>
          <a:xfrm>
            <a:off x="9079580" y="2551704"/>
            <a:ext cx="4012631" cy="2598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Roboto Condensed"/>
              <a:buNone/>
              <a:defRPr sz="2500" b="1" i="0" u="none" strike="noStrike" cap="none">
                <a:solidFill>
                  <a:schemeClr val="accent1"/>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r>
              <a:rPr lang="en-US" sz="2000">
                <a:solidFill>
                  <a:schemeClr val="tx1"/>
                </a:solidFill>
                <a:latin typeface="+mj-lt"/>
              </a:rPr>
              <a:t>Thể chế và công nghệ </a:t>
            </a:r>
            <a:endParaRPr lang="en-US" sz="2000" smtClean="0">
              <a:solidFill>
                <a:schemeClr val="tx1"/>
              </a:solidFill>
              <a:latin typeface="+mj-lt"/>
            </a:endParaRPr>
          </a:p>
          <a:p>
            <a:r>
              <a:rPr lang="en-US" sz="2000" smtClean="0">
                <a:solidFill>
                  <a:schemeClr val="tx1"/>
                </a:solidFill>
                <a:latin typeface="+mj-lt"/>
              </a:rPr>
              <a:t>là </a:t>
            </a:r>
            <a:r>
              <a:rPr lang="en-US" sz="2000">
                <a:solidFill>
                  <a:schemeClr val="tx1"/>
                </a:solidFill>
                <a:latin typeface="+mj-lt"/>
              </a:rPr>
              <a:t>động lực </a:t>
            </a:r>
          </a:p>
        </p:txBody>
      </p:sp>
      <p:sp>
        <p:nvSpPr>
          <p:cNvPr id="43" name="Google Shape;1102;p48"/>
          <p:cNvSpPr/>
          <p:nvPr/>
        </p:nvSpPr>
        <p:spPr>
          <a:xfrm>
            <a:off x="8171180" y="4043749"/>
            <a:ext cx="908400" cy="908400"/>
          </a:xfrm>
          <a:prstGeom prst="roundRect">
            <a:avLst>
              <a:gd name="adj" fmla="val 16667"/>
            </a:avLst>
          </a:prstGeom>
          <a:gradFill>
            <a:gsLst>
              <a:gs pos="0">
                <a:srgbClr val="FFFFFF"/>
              </a:gs>
              <a:gs pos="50000">
                <a:srgbClr val="FFFFFF"/>
              </a:gs>
              <a:gs pos="100000">
                <a:srgbClr val="ECECEC"/>
              </a:gs>
            </a:gsLst>
            <a:lin ang="2698631" scaled="0"/>
          </a:gradFill>
          <a:ln>
            <a:solidFill>
              <a:srgbClr val="7030A0"/>
            </a:solidFill>
          </a:ln>
          <a:effectLst>
            <a:outerShdw blurRad="57150" dist="123825" dir="3300000" algn="bl" rotWithShape="0">
              <a:srgbClr val="CCCCCC">
                <a:alpha val="6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1103;p48"/>
          <p:cNvSpPr/>
          <p:nvPr/>
        </p:nvSpPr>
        <p:spPr>
          <a:xfrm>
            <a:off x="8253824" y="4112230"/>
            <a:ext cx="743100" cy="743100"/>
          </a:xfrm>
          <a:prstGeom prst="roundRect">
            <a:avLst>
              <a:gd name="adj" fmla="val 16667"/>
            </a:avLst>
          </a:prstGeom>
          <a:noFill/>
          <a:ln w="19050" cap="flat" cmpd="sng">
            <a:solidFill>
              <a:schemeClr val="accent2">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04;p48"/>
          <p:cNvSpPr txBox="1">
            <a:spLocks/>
          </p:cNvSpPr>
          <p:nvPr/>
        </p:nvSpPr>
        <p:spPr>
          <a:xfrm>
            <a:off x="9124605" y="4067447"/>
            <a:ext cx="3199034" cy="93532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Roboto Condensed"/>
              <a:buNone/>
              <a:defRPr sz="2500" b="1" i="0" u="none" strike="noStrike" cap="none">
                <a:solidFill>
                  <a:schemeClr val="accent1"/>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r>
              <a:rPr lang="en-US" sz="2000" smtClean="0">
                <a:solidFill>
                  <a:schemeClr val="tx1"/>
                </a:solidFill>
                <a:latin typeface="+mj-lt"/>
              </a:rPr>
              <a:t>Sự vào cuộc quyết tâm của các cấp, các ngành và toàn dân</a:t>
            </a:r>
            <a:endParaRPr lang="en-US" sz="2000">
              <a:solidFill>
                <a:schemeClr val="tx1"/>
              </a:solidFill>
              <a:latin typeface="+mj-lt"/>
            </a:endParaRPr>
          </a:p>
        </p:txBody>
      </p:sp>
      <p:sp>
        <p:nvSpPr>
          <p:cNvPr id="47" name="Google Shape;1102;p48"/>
          <p:cNvSpPr/>
          <p:nvPr/>
        </p:nvSpPr>
        <p:spPr>
          <a:xfrm>
            <a:off x="298073" y="4081703"/>
            <a:ext cx="908400" cy="908400"/>
          </a:xfrm>
          <a:prstGeom prst="roundRect">
            <a:avLst>
              <a:gd name="adj" fmla="val 16667"/>
            </a:avLst>
          </a:prstGeom>
          <a:gradFill>
            <a:gsLst>
              <a:gs pos="0">
                <a:srgbClr val="FFFFFF"/>
              </a:gs>
              <a:gs pos="50000">
                <a:srgbClr val="FFFFFF"/>
              </a:gs>
              <a:gs pos="100000">
                <a:srgbClr val="ECECEC"/>
              </a:gs>
            </a:gsLst>
            <a:lin ang="2698631" scaled="0"/>
          </a:gradFill>
          <a:ln>
            <a:solidFill>
              <a:srgbClr val="7030A0"/>
            </a:solidFill>
          </a:ln>
          <a:effectLst>
            <a:outerShdw blurRad="57150" dist="123825" dir="3300000" algn="bl" rotWithShape="0">
              <a:srgbClr val="CCCCCC">
                <a:alpha val="6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1103;p48"/>
          <p:cNvSpPr/>
          <p:nvPr/>
        </p:nvSpPr>
        <p:spPr>
          <a:xfrm>
            <a:off x="380717" y="4150184"/>
            <a:ext cx="743100" cy="743100"/>
          </a:xfrm>
          <a:prstGeom prst="roundRect">
            <a:avLst>
              <a:gd name="adj" fmla="val 16667"/>
            </a:avLst>
          </a:prstGeom>
          <a:noFill/>
          <a:ln w="19050" cap="flat" cmpd="sng">
            <a:solidFill>
              <a:schemeClr val="accent2">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174;p49"/>
          <p:cNvGrpSpPr/>
          <p:nvPr/>
        </p:nvGrpSpPr>
        <p:grpSpPr>
          <a:xfrm>
            <a:off x="461430" y="4259915"/>
            <a:ext cx="581673" cy="471141"/>
            <a:chOff x="3967437" y="3837102"/>
            <a:chExt cx="364708" cy="295405"/>
          </a:xfrm>
        </p:grpSpPr>
        <p:sp>
          <p:nvSpPr>
            <p:cNvPr id="50" name="Google Shape;1175;p49"/>
            <p:cNvSpPr/>
            <p:nvPr/>
          </p:nvSpPr>
          <p:spPr>
            <a:xfrm>
              <a:off x="4178750" y="3868334"/>
              <a:ext cx="153396" cy="264172"/>
            </a:xfrm>
            <a:custGeom>
              <a:avLst/>
              <a:gdLst/>
              <a:ahLst/>
              <a:cxnLst/>
              <a:rect l="l" t="t" r="r" b="b"/>
              <a:pathLst>
                <a:path w="4823" h="8306" extrusionOk="0">
                  <a:moveTo>
                    <a:pt x="4273" y="1"/>
                  </a:moveTo>
                  <a:cubicBezTo>
                    <a:pt x="4217" y="1"/>
                    <a:pt x="4158" y="32"/>
                    <a:pt x="4120" y="78"/>
                  </a:cubicBezTo>
                  <a:cubicBezTo>
                    <a:pt x="4060" y="150"/>
                    <a:pt x="4096" y="257"/>
                    <a:pt x="4167" y="316"/>
                  </a:cubicBezTo>
                  <a:cubicBezTo>
                    <a:pt x="4370" y="471"/>
                    <a:pt x="4489" y="685"/>
                    <a:pt x="4489" y="947"/>
                  </a:cubicBezTo>
                  <a:lnTo>
                    <a:pt x="4489" y="7210"/>
                  </a:lnTo>
                  <a:cubicBezTo>
                    <a:pt x="4489" y="7627"/>
                    <a:pt x="4156" y="7984"/>
                    <a:pt x="3715" y="7984"/>
                  </a:cubicBezTo>
                  <a:lnTo>
                    <a:pt x="167" y="7984"/>
                  </a:lnTo>
                  <a:cubicBezTo>
                    <a:pt x="72" y="7984"/>
                    <a:pt x="0" y="8055"/>
                    <a:pt x="0" y="8151"/>
                  </a:cubicBezTo>
                  <a:cubicBezTo>
                    <a:pt x="0" y="8234"/>
                    <a:pt x="72" y="8305"/>
                    <a:pt x="167" y="8305"/>
                  </a:cubicBezTo>
                  <a:lnTo>
                    <a:pt x="3715" y="8305"/>
                  </a:lnTo>
                  <a:cubicBezTo>
                    <a:pt x="4334" y="8305"/>
                    <a:pt x="4822" y="7817"/>
                    <a:pt x="4822" y="7210"/>
                  </a:cubicBezTo>
                  <a:lnTo>
                    <a:pt x="4822" y="947"/>
                  </a:lnTo>
                  <a:cubicBezTo>
                    <a:pt x="4822" y="590"/>
                    <a:pt x="4644" y="245"/>
                    <a:pt x="4358" y="31"/>
                  </a:cubicBezTo>
                  <a:cubicBezTo>
                    <a:pt x="4333" y="10"/>
                    <a:pt x="4303" y="1"/>
                    <a:pt x="4273" y="1"/>
                  </a:cubicBezTo>
                  <a:close/>
                </a:path>
              </a:pathLst>
            </a:custGeom>
            <a:solidFill>
              <a:schemeClr val="accent2"/>
            </a:solidFill>
            <a:ln>
              <a:solidFill>
                <a:srgbClr val="7030A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76;p49"/>
            <p:cNvSpPr/>
            <p:nvPr/>
          </p:nvSpPr>
          <p:spPr>
            <a:xfrm>
              <a:off x="3969346" y="3937447"/>
              <a:ext cx="198431" cy="194678"/>
            </a:xfrm>
            <a:custGeom>
              <a:avLst/>
              <a:gdLst/>
              <a:ahLst/>
              <a:cxnLst/>
              <a:rect l="l" t="t" r="r" b="b"/>
              <a:pathLst>
                <a:path w="6239" h="6121" extrusionOk="0">
                  <a:moveTo>
                    <a:pt x="167" y="1"/>
                  </a:moveTo>
                  <a:cubicBezTo>
                    <a:pt x="83" y="1"/>
                    <a:pt x="0" y="72"/>
                    <a:pt x="0" y="167"/>
                  </a:cubicBezTo>
                  <a:lnTo>
                    <a:pt x="0" y="5025"/>
                  </a:lnTo>
                  <a:cubicBezTo>
                    <a:pt x="0" y="5632"/>
                    <a:pt x="488" y="6121"/>
                    <a:pt x="1107" y="6121"/>
                  </a:cubicBezTo>
                  <a:lnTo>
                    <a:pt x="6060" y="6121"/>
                  </a:lnTo>
                  <a:cubicBezTo>
                    <a:pt x="6144" y="6121"/>
                    <a:pt x="6227" y="6049"/>
                    <a:pt x="6227" y="5954"/>
                  </a:cubicBezTo>
                  <a:cubicBezTo>
                    <a:pt x="6239" y="5870"/>
                    <a:pt x="6168" y="5799"/>
                    <a:pt x="6060" y="5799"/>
                  </a:cubicBezTo>
                  <a:lnTo>
                    <a:pt x="1107" y="5799"/>
                  </a:lnTo>
                  <a:cubicBezTo>
                    <a:pt x="691" y="5799"/>
                    <a:pt x="333" y="5454"/>
                    <a:pt x="333" y="5025"/>
                  </a:cubicBezTo>
                  <a:lnTo>
                    <a:pt x="333" y="167"/>
                  </a:lnTo>
                  <a:cubicBezTo>
                    <a:pt x="333" y="72"/>
                    <a:pt x="262" y="1"/>
                    <a:pt x="167" y="1"/>
                  </a:cubicBezTo>
                  <a:close/>
                </a:path>
              </a:pathLst>
            </a:custGeom>
            <a:solidFill>
              <a:schemeClr val="accent2"/>
            </a:solidFill>
            <a:ln>
              <a:solidFill>
                <a:srgbClr val="7030A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77;p49"/>
            <p:cNvSpPr/>
            <p:nvPr/>
          </p:nvSpPr>
          <p:spPr>
            <a:xfrm>
              <a:off x="3967437" y="3837102"/>
              <a:ext cx="331376" cy="89786"/>
            </a:xfrm>
            <a:custGeom>
              <a:avLst/>
              <a:gdLst/>
              <a:ahLst/>
              <a:cxnLst/>
              <a:rect l="l" t="t" r="r" b="b"/>
              <a:pathLst>
                <a:path w="10419" h="2823" extrusionOk="0">
                  <a:moveTo>
                    <a:pt x="2739" y="334"/>
                  </a:moveTo>
                  <a:cubicBezTo>
                    <a:pt x="2822" y="334"/>
                    <a:pt x="2894" y="393"/>
                    <a:pt x="2894" y="477"/>
                  </a:cubicBezTo>
                  <a:lnTo>
                    <a:pt x="2894" y="1453"/>
                  </a:lnTo>
                  <a:cubicBezTo>
                    <a:pt x="2894" y="1525"/>
                    <a:pt x="2834" y="1596"/>
                    <a:pt x="2739" y="1596"/>
                  </a:cubicBezTo>
                  <a:cubicBezTo>
                    <a:pt x="2668" y="1596"/>
                    <a:pt x="2596" y="1536"/>
                    <a:pt x="2596" y="1453"/>
                  </a:cubicBezTo>
                  <a:lnTo>
                    <a:pt x="2596" y="477"/>
                  </a:lnTo>
                  <a:cubicBezTo>
                    <a:pt x="2596" y="405"/>
                    <a:pt x="2656" y="334"/>
                    <a:pt x="2739" y="334"/>
                  </a:cubicBezTo>
                  <a:close/>
                  <a:moveTo>
                    <a:pt x="4751" y="334"/>
                  </a:moveTo>
                  <a:cubicBezTo>
                    <a:pt x="4823" y="334"/>
                    <a:pt x="4906" y="393"/>
                    <a:pt x="4906" y="477"/>
                  </a:cubicBezTo>
                  <a:lnTo>
                    <a:pt x="4906" y="1453"/>
                  </a:lnTo>
                  <a:cubicBezTo>
                    <a:pt x="4906" y="1525"/>
                    <a:pt x="4846" y="1596"/>
                    <a:pt x="4751" y="1596"/>
                  </a:cubicBezTo>
                  <a:cubicBezTo>
                    <a:pt x="4680" y="1596"/>
                    <a:pt x="4608" y="1536"/>
                    <a:pt x="4608" y="1453"/>
                  </a:cubicBezTo>
                  <a:lnTo>
                    <a:pt x="4608" y="477"/>
                  </a:lnTo>
                  <a:cubicBezTo>
                    <a:pt x="4608" y="405"/>
                    <a:pt x="4668" y="334"/>
                    <a:pt x="4751" y="334"/>
                  </a:cubicBezTo>
                  <a:close/>
                  <a:moveTo>
                    <a:pt x="6763" y="334"/>
                  </a:moveTo>
                  <a:cubicBezTo>
                    <a:pt x="6835" y="334"/>
                    <a:pt x="6906" y="393"/>
                    <a:pt x="6906" y="477"/>
                  </a:cubicBezTo>
                  <a:lnTo>
                    <a:pt x="6906" y="1453"/>
                  </a:lnTo>
                  <a:cubicBezTo>
                    <a:pt x="6906" y="1525"/>
                    <a:pt x="6847" y="1596"/>
                    <a:pt x="6763" y="1596"/>
                  </a:cubicBezTo>
                  <a:cubicBezTo>
                    <a:pt x="6692" y="1596"/>
                    <a:pt x="6609" y="1536"/>
                    <a:pt x="6609" y="1453"/>
                  </a:cubicBezTo>
                  <a:lnTo>
                    <a:pt x="6609" y="477"/>
                  </a:lnTo>
                  <a:cubicBezTo>
                    <a:pt x="6609" y="405"/>
                    <a:pt x="6668" y="334"/>
                    <a:pt x="6763" y="334"/>
                  </a:cubicBezTo>
                  <a:close/>
                  <a:moveTo>
                    <a:pt x="8775" y="334"/>
                  </a:moveTo>
                  <a:cubicBezTo>
                    <a:pt x="8847" y="334"/>
                    <a:pt x="8918" y="393"/>
                    <a:pt x="8918" y="477"/>
                  </a:cubicBezTo>
                  <a:lnTo>
                    <a:pt x="8918" y="1453"/>
                  </a:lnTo>
                  <a:cubicBezTo>
                    <a:pt x="8918" y="1525"/>
                    <a:pt x="8859" y="1596"/>
                    <a:pt x="8775" y="1596"/>
                  </a:cubicBezTo>
                  <a:cubicBezTo>
                    <a:pt x="8692" y="1596"/>
                    <a:pt x="8621" y="1536"/>
                    <a:pt x="8621" y="1453"/>
                  </a:cubicBezTo>
                  <a:lnTo>
                    <a:pt x="8621" y="1155"/>
                  </a:lnTo>
                  <a:lnTo>
                    <a:pt x="8621" y="810"/>
                  </a:lnTo>
                  <a:lnTo>
                    <a:pt x="8621" y="477"/>
                  </a:lnTo>
                  <a:cubicBezTo>
                    <a:pt x="8621" y="405"/>
                    <a:pt x="8680" y="334"/>
                    <a:pt x="8775" y="334"/>
                  </a:cubicBezTo>
                  <a:close/>
                  <a:moveTo>
                    <a:pt x="2703" y="1"/>
                  </a:moveTo>
                  <a:cubicBezTo>
                    <a:pt x="2429" y="1"/>
                    <a:pt x="2203" y="227"/>
                    <a:pt x="2203" y="501"/>
                  </a:cubicBezTo>
                  <a:lnTo>
                    <a:pt x="2203" y="822"/>
                  </a:lnTo>
                  <a:lnTo>
                    <a:pt x="1108" y="822"/>
                  </a:lnTo>
                  <a:cubicBezTo>
                    <a:pt x="501" y="822"/>
                    <a:pt x="1" y="1310"/>
                    <a:pt x="1" y="1929"/>
                  </a:cubicBezTo>
                  <a:lnTo>
                    <a:pt x="1" y="2656"/>
                  </a:lnTo>
                  <a:cubicBezTo>
                    <a:pt x="1" y="2739"/>
                    <a:pt x="84" y="2822"/>
                    <a:pt x="167" y="2822"/>
                  </a:cubicBezTo>
                  <a:cubicBezTo>
                    <a:pt x="262" y="2822"/>
                    <a:pt x="334" y="2739"/>
                    <a:pt x="334" y="2656"/>
                  </a:cubicBezTo>
                  <a:lnTo>
                    <a:pt x="334" y="1929"/>
                  </a:lnTo>
                  <a:cubicBezTo>
                    <a:pt x="334" y="1513"/>
                    <a:pt x="679" y="1144"/>
                    <a:pt x="1108" y="1144"/>
                  </a:cubicBezTo>
                  <a:lnTo>
                    <a:pt x="2203" y="1144"/>
                  </a:lnTo>
                  <a:lnTo>
                    <a:pt x="2203" y="1441"/>
                  </a:lnTo>
                  <a:cubicBezTo>
                    <a:pt x="2203" y="1715"/>
                    <a:pt x="2429" y="1941"/>
                    <a:pt x="2703" y="1941"/>
                  </a:cubicBezTo>
                  <a:cubicBezTo>
                    <a:pt x="2965" y="1941"/>
                    <a:pt x="3191" y="1715"/>
                    <a:pt x="3191" y="1441"/>
                  </a:cubicBezTo>
                  <a:lnTo>
                    <a:pt x="3191" y="1144"/>
                  </a:lnTo>
                  <a:lnTo>
                    <a:pt x="4227" y="1144"/>
                  </a:lnTo>
                  <a:lnTo>
                    <a:pt x="4227" y="1441"/>
                  </a:lnTo>
                  <a:cubicBezTo>
                    <a:pt x="4227" y="1715"/>
                    <a:pt x="4453" y="1941"/>
                    <a:pt x="4727" y="1941"/>
                  </a:cubicBezTo>
                  <a:cubicBezTo>
                    <a:pt x="4989" y="1941"/>
                    <a:pt x="5215" y="1715"/>
                    <a:pt x="5215" y="1441"/>
                  </a:cubicBezTo>
                  <a:lnTo>
                    <a:pt x="5215" y="1144"/>
                  </a:lnTo>
                  <a:lnTo>
                    <a:pt x="6251" y="1144"/>
                  </a:lnTo>
                  <a:lnTo>
                    <a:pt x="6251" y="1441"/>
                  </a:lnTo>
                  <a:cubicBezTo>
                    <a:pt x="6251" y="1715"/>
                    <a:pt x="6478" y="1941"/>
                    <a:pt x="6751" y="1941"/>
                  </a:cubicBezTo>
                  <a:cubicBezTo>
                    <a:pt x="7013" y="1941"/>
                    <a:pt x="7240" y="1715"/>
                    <a:pt x="7240" y="1441"/>
                  </a:cubicBezTo>
                  <a:lnTo>
                    <a:pt x="7240" y="1144"/>
                  </a:lnTo>
                  <a:lnTo>
                    <a:pt x="8275" y="1144"/>
                  </a:lnTo>
                  <a:lnTo>
                    <a:pt x="8275" y="1441"/>
                  </a:lnTo>
                  <a:cubicBezTo>
                    <a:pt x="8275" y="1715"/>
                    <a:pt x="8502" y="1941"/>
                    <a:pt x="8775" y="1941"/>
                  </a:cubicBezTo>
                  <a:cubicBezTo>
                    <a:pt x="9037" y="1941"/>
                    <a:pt x="9264" y="1715"/>
                    <a:pt x="9264" y="1441"/>
                  </a:cubicBezTo>
                  <a:lnTo>
                    <a:pt x="9264" y="1144"/>
                  </a:lnTo>
                  <a:lnTo>
                    <a:pt x="10264" y="1144"/>
                  </a:lnTo>
                  <a:cubicBezTo>
                    <a:pt x="10347" y="1144"/>
                    <a:pt x="10419" y="1072"/>
                    <a:pt x="10419" y="989"/>
                  </a:cubicBezTo>
                  <a:cubicBezTo>
                    <a:pt x="10419" y="894"/>
                    <a:pt x="10347" y="822"/>
                    <a:pt x="10264" y="822"/>
                  </a:cubicBezTo>
                  <a:lnTo>
                    <a:pt x="9264" y="822"/>
                  </a:lnTo>
                  <a:lnTo>
                    <a:pt x="9264" y="501"/>
                  </a:lnTo>
                  <a:cubicBezTo>
                    <a:pt x="9264" y="227"/>
                    <a:pt x="9037" y="1"/>
                    <a:pt x="8775" y="1"/>
                  </a:cubicBezTo>
                  <a:cubicBezTo>
                    <a:pt x="8502" y="1"/>
                    <a:pt x="8275" y="227"/>
                    <a:pt x="8275" y="501"/>
                  </a:cubicBezTo>
                  <a:lnTo>
                    <a:pt x="8275" y="822"/>
                  </a:lnTo>
                  <a:lnTo>
                    <a:pt x="7240" y="822"/>
                  </a:lnTo>
                  <a:lnTo>
                    <a:pt x="7240" y="501"/>
                  </a:lnTo>
                  <a:cubicBezTo>
                    <a:pt x="7240" y="227"/>
                    <a:pt x="7013" y="1"/>
                    <a:pt x="6751" y="1"/>
                  </a:cubicBezTo>
                  <a:cubicBezTo>
                    <a:pt x="6478" y="1"/>
                    <a:pt x="6251" y="227"/>
                    <a:pt x="6251" y="501"/>
                  </a:cubicBezTo>
                  <a:lnTo>
                    <a:pt x="6251" y="822"/>
                  </a:lnTo>
                  <a:lnTo>
                    <a:pt x="5215" y="822"/>
                  </a:lnTo>
                  <a:lnTo>
                    <a:pt x="5215" y="501"/>
                  </a:lnTo>
                  <a:cubicBezTo>
                    <a:pt x="5215" y="227"/>
                    <a:pt x="4989" y="1"/>
                    <a:pt x="4727" y="1"/>
                  </a:cubicBezTo>
                  <a:cubicBezTo>
                    <a:pt x="4453" y="1"/>
                    <a:pt x="4227" y="227"/>
                    <a:pt x="4227" y="501"/>
                  </a:cubicBezTo>
                  <a:lnTo>
                    <a:pt x="4227" y="822"/>
                  </a:lnTo>
                  <a:lnTo>
                    <a:pt x="3191" y="822"/>
                  </a:lnTo>
                  <a:lnTo>
                    <a:pt x="3191" y="501"/>
                  </a:lnTo>
                  <a:cubicBezTo>
                    <a:pt x="3191" y="227"/>
                    <a:pt x="2965" y="1"/>
                    <a:pt x="2703" y="1"/>
                  </a:cubicBezTo>
                  <a:close/>
                </a:path>
              </a:pathLst>
            </a:custGeom>
            <a:solidFill>
              <a:schemeClr val="accent2"/>
            </a:solidFill>
            <a:ln>
              <a:solidFill>
                <a:srgbClr val="7030A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78;p49"/>
            <p:cNvSpPr/>
            <p:nvPr/>
          </p:nvSpPr>
          <p:spPr>
            <a:xfrm>
              <a:off x="3994694" y="3917378"/>
              <a:ext cx="158325" cy="156067"/>
            </a:xfrm>
            <a:custGeom>
              <a:avLst/>
              <a:gdLst/>
              <a:ahLst/>
              <a:cxnLst/>
              <a:rect l="l" t="t" r="r" b="b"/>
              <a:pathLst>
                <a:path w="4978" h="4907" extrusionOk="0">
                  <a:moveTo>
                    <a:pt x="156" y="1"/>
                  </a:moveTo>
                  <a:cubicBezTo>
                    <a:pt x="72" y="1"/>
                    <a:pt x="1" y="72"/>
                    <a:pt x="1" y="155"/>
                  </a:cubicBezTo>
                  <a:lnTo>
                    <a:pt x="1" y="1251"/>
                  </a:lnTo>
                  <a:cubicBezTo>
                    <a:pt x="1" y="2049"/>
                    <a:pt x="656" y="2703"/>
                    <a:pt x="1453" y="2703"/>
                  </a:cubicBezTo>
                  <a:lnTo>
                    <a:pt x="2049" y="2703"/>
                  </a:lnTo>
                  <a:cubicBezTo>
                    <a:pt x="2573" y="2703"/>
                    <a:pt x="2989" y="3120"/>
                    <a:pt x="2989" y="3644"/>
                  </a:cubicBezTo>
                  <a:cubicBezTo>
                    <a:pt x="2989" y="4346"/>
                    <a:pt x="3549" y="4906"/>
                    <a:pt x="4251" y="4906"/>
                  </a:cubicBezTo>
                  <a:lnTo>
                    <a:pt x="4811" y="4906"/>
                  </a:lnTo>
                  <a:cubicBezTo>
                    <a:pt x="4906" y="4906"/>
                    <a:pt x="4978" y="4835"/>
                    <a:pt x="4978" y="4739"/>
                  </a:cubicBezTo>
                  <a:cubicBezTo>
                    <a:pt x="4978" y="4644"/>
                    <a:pt x="4906" y="4561"/>
                    <a:pt x="4799" y="4561"/>
                  </a:cubicBezTo>
                  <a:lnTo>
                    <a:pt x="4239" y="4561"/>
                  </a:lnTo>
                  <a:cubicBezTo>
                    <a:pt x="3716" y="4561"/>
                    <a:pt x="3299" y="4144"/>
                    <a:pt x="3299" y="3632"/>
                  </a:cubicBezTo>
                  <a:cubicBezTo>
                    <a:pt x="3299" y="2930"/>
                    <a:pt x="2739" y="2358"/>
                    <a:pt x="2037" y="2358"/>
                  </a:cubicBezTo>
                  <a:lnTo>
                    <a:pt x="1441" y="2358"/>
                  </a:lnTo>
                  <a:cubicBezTo>
                    <a:pt x="834" y="2358"/>
                    <a:pt x="322" y="1858"/>
                    <a:pt x="322" y="1251"/>
                  </a:cubicBezTo>
                  <a:lnTo>
                    <a:pt x="322" y="155"/>
                  </a:lnTo>
                  <a:cubicBezTo>
                    <a:pt x="322" y="72"/>
                    <a:pt x="251" y="1"/>
                    <a:pt x="156" y="1"/>
                  </a:cubicBezTo>
                  <a:close/>
                </a:path>
              </a:pathLst>
            </a:custGeom>
            <a:solidFill>
              <a:schemeClr val="accent2"/>
            </a:solidFill>
            <a:ln>
              <a:solidFill>
                <a:srgbClr val="7030A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79;p49"/>
            <p:cNvSpPr/>
            <p:nvPr/>
          </p:nvSpPr>
          <p:spPr>
            <a:xfrm>
              <a:off x="4160812" y="3927174"/>
              <a:ext cx="155813" cy="149992"/>
            </a:xfrm>
            <a:custGeom>
              <a:avLst/>
              <a:gdLst/>
              <a:ahLst/>
              <a:cxnLst/>
              <a:rect l="l" t="t" r="r" b="b"/>
              <a:pathLst>
                <a:path w="4899" h="4716" extrusionOk="0">
                  <a:moveTo>
                    <a:pt x="3231" y="645"/>
                  </a:moveTo>
                  <a:lnTo>
                    <a:pt x="4124" y="1538"/>
                  </a:lnTo>
                  <a:lnTo>
                    <a:pt x="3838" y="1812"/>
                  </a:lnTo>
                  <a:lnTo>
                    <a:pt x="2945" y="919"/>
                  </a:lnTo>
                  <a:lnTo>
                    <a:pt x="3231" y="645"/>
                  </a:lnTo>
                  <a:close/>
                  <a:moveTo>
                    <a:pt x="2707" y="1157"/>
                  </a:moveTo>
                  <a:lnTo>
                    <a:pt x="3029" y="1491"/>
                  </a:lnTo>
                  <a:lnTo>
                    <a:pt x="1302" y="3217"/>
                  </a:lnTo>
                  <a:lnTo>
                    <a:pt x="981" y="2884"/>
                  </a:lnTo>
                  <a:lnTo>
                    <a:pt x="2707" y="1157"/>
                  </a:lnTo>
                  <a:close/>
                  <a:moveTo>
                    <a:pt x="814" y="3205"/>
                  </a:moveTo>
                  <a:lnTo>
                    <a:pt x="1564" y="3943"/>
                  </a:lnTo>
                  <a:lnTo>
                    <a:pt x="1064" y="4098"/>
                  </a:lnTo>
                  <a:cubicBezTo>
                    <a:pt x="993" y="3919"/>
                    <a:pt x="862" y="3765"/>
                    <a:pt x="671" y="3693"/>
                  </a:cubicBezTo>
                  <a:lnTo>
                    <a:pt x="814" y="3205"/>
                  </a:lnTo>
                  <a:close/>
                  <a:moveTo>
                    <a:pt x="552" y="4015"/>
                  </a:moveTo>
                  <a:cubicBezTo>
                    <a:pt x="624" y="4050"/>
                    <a:pt x="695" y="4122"/>
                    <a:pt x="731" y="4193"/>
                  </a:cubicBezTo>
                  <a:lnTo>
                    <a:pt x="469" y="4288"/>
                  </a:lnTo>
                  <a:lnTo>
                    <a:pt x="469" y="4288"/>
                  </a:lnTo>
                  <a:lnTo>
                    <a:pt x="552" y="4015"/>
                  </a:lnTo>
                  <a:close/>
                  <a:moveTo>
                    <a:pt x="3648" y="1"/>
                  </a:moveTo>
                  <a:cubicBezTo>
                    <a:pt x="3640" y="1"/>
                    <a:pt x="3632" y="1"/>
                    <a:pt x="3624" y="2"/>
                  </a:cubicBezTo>
                  <a:cubicBezTo>
                    <a:pt x="3148" y="86"/>
                    <a:pt x="3005" y="419"/>
                    <a:pt x="2588" y="788"/>
                  </a:cubicBezTo>
                  <a:cubicBezTo>
                    <a:pt x="2588" y="788"/>
                    <a:pt x="707" y="2669"/>
                    <a:pt x="683" y="2705"/>
                  </a:cubicBezTo>
                  <a:cubicBezTo>
                    <a:pt x="517" y="2812"/>
                    <a:pt x="445" y="3276"/>
                    <a:pt x="40" y="4491"/>
                  </a:cubicBezTo>
                  <a:cubicBezTo>
                    <a:pt x="0" y="4612"/>
                    <a:pt x="79" y="4716"/>
                    <a:pt x="191" y="4716"/>
                  </a:cubicBezTo>
                  <a:cubicBezTo>
                    <a:pt x="212" y="4716"/>
                    <a:pt x="233" y="4712"/>
                    <a:pt x="255" y="4705"/>
                  </a:cubicBezTo>
                  <a:lnTo>
                    <a:pt x="1743" y="4241"/>
                  </a:lnTo>
                  <a:cubicBezTo>
                    <a:pt x="2017" y="4158"/>
                    <a:pt x="2124" y="3979"/>
                    <a:pt x="2231" y="3896"/>
                  </a:cubicBezTo>
                  <a:cubicBezTo>
                    <a:pt x="2291" y="3836"/>
                    <a:pt x="2291" y="3717"/>
                    <a:pt x="2231" y="3657"/>
                  </a:cubicBezTo>
                  <a:cubicBezTo>
                    <a:pt x="2201" y="3628"/>
                    <a:pt x="2157" y="3613"/>
                    <a:pt x="2112" y="3613"/>
                  </a:cubicBezTo>
                  <a:cubicBezTo>
                    <a:pt x="2067" y="3613"/>
                    <a:pt x="2023" y="3628"/>
                    <a:pt x="1993" y="3657"/>
                  </a:cubicBezTo>
                  <a:lnTo>
                    <a:pt x="1874" y="3777"/>
                  </a:lnTo>
                  <a:lnTo>
                    <a:pt x="1541" y="3455"/>
                  </a:lnTo>
                  <a:lnTo>
                    <a:pt x="3267" y="1729"/>
                  </a:lnTo>
                  <a:lnTo>
                    <a:pt x="3600" y="2050"/>
                  </a:lnTo>
                  <a:lnTo>
                    <a:pt x="2469" y="3181"/>
                  </a:lnTo>
                  <a:cubicBezTo>
                    <a:pt x="2362" y="3288"/>
                    <a:pt x="2434" y="3467"/>
                    <a:pt x="2588" y="3467"/>
                  </a:cubicBezTo>
                  <a:cubicBezTo>
                    <a:pt x="2719" y="3467"/>
                    <a:pt x="2672" y="3419"/>
                    <a:pt x="3946" y="2169"/>
                  </a:cubicBezTo>
                  <a:lnTo>
                    <a:pt x="4458" y="1657"/>
                  </a:lnTo>
                  <a:cubicBezTo>
                    <a:pt x="4898" y="1240"/>
                    <a:pt x="4862" y="562"/>
                    <a:pt x="4398" y="193"/>
                  </a:cubicBezTo>
                  <a:cubicBezTo>
                    <a:pt x="4368" y="168"/>
                    <a:pt x="4332" y="156"/>
                    <a:pt x="4296" y="156"/>
                  </a:cubicBezTo>
                  <a:cubicBezTo>
                    <a:pt x="4246" y="156"/>
                    <a:pt x="4195" y="180"/>
                    <a:pt x="4160" y="228"/>
                  </a:cubicBezTo>
                  <a:cubicBezTo>
                    <a:pt x="4100" y="300"/>
                    <a:pt x="4124" y="407"/>
                    <a:pt x="4196" y="467"/>
                  </a:cubicBezTo>
                  <a:cubicBezTo>
                    <a:pt x="4339" y="586"/>
                    <a:pt x="4434" y="764"/>
                    <a:pt x="4434" y="955"/>
                  </a:cubicBezTo>
                  <a:cubicBezTo>
                    <a:pt x="4434" y="1074"/>
                    <a:pt x="4398" y="1181"/>
                    <a:pt x="4339" y="1264"/>
                  </a:cubicBezTo>
                  <a:lnTo>
                    <a:pt x="3481" y="407"/>
                  </a:lnTo>
                  <a:cubicBezTo>
                    <a:pt x="3541" y="371"/>
                    <a:pt x="3612" y="348"/>
                    <a:pt x="3684" y="324"/>
                  </a:cubicBezTo>
                  <a:cubicBezTo>
                    <a:pt x="3779" y="312"/>
                    <a:pt x="3838" y="228"/>
                    <a:pt x="3827" y="133"/>
                  </a:cubicBezTo>
                  <a:cubicBezTo>
                    <a:pt x="3805" y="57"/>
                    <a:pt x="3733" y="1"/>
                    <a:pt x="3648" y="1"/>
                  </a:cubicBezTo>
                  <a:close/>
                </a:path>
              </a:pathLst>
            </a:custGeom>
            <a:solidFill>
              <a:schemeClr val="accent2"/>
            </a:solidFill>
            <a:ln>
              <a:solidFill>
                <a:srgbClr val="7030A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Google Shape;1104;p48"/>
          <p:cNvSpPr txBox="1">
            <a:spLocks/>
          </p:cNvSpPr>
          <p:nvPr/>
        </p:nvSpPr>
        <p:spPr>
          <a:xfrm>
            <a:off x="1331368" y="4420962"/>
            <a:ext cx="4012631" cy="2598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Roboto Condensed"/>
              <a:buNone/>
              <a:defRPr sz="2500" b="1" i="0" u="none" strike="noStrike" cap="none">
                <a:solidFill>
                  <a:schemeClr val="accent1"/>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r>
              <a:rPr lang="en-US" sz="2000">
                <a:solidFill>
                  <a:schemeClr val="tx1"/>
                </a:solidFill>
                <a:latin typeface="+mj-lt"/>
              </a:rPr>
              <a:t>Phát triển nền tảng số </a:t>
            </a:r>
            <a:endParaRPr lang="en-US" sz="2000" smtClean="0">
              <a:solidFill>
                <a:schemeClr val="tx1"/>
              </a:solidFill>
              <a:latin typeface="+mj-lt"/>
            </a:endParaRPr>
          </a:p>
          <a:p>
            <a:r>
              <a:rPr lang="en-US" sz="2000" smtClean="0">
                <a:solidFill>
                  <a:schemeClr val="tx1"/>
                </a:solidFill>
                <a:latin typeface="+mj-lt"/>
              </a:rPr>
              <a:t>là </a:t>
            </a:r>
            <a:r>
              <a:rPr lang="en-US" sz="2000">
                <a:solidFill>
                  <a:schemeClr val="tx1"/>
                </a:solidFill>
                <a:latin typeface="+mj-lt"/>
              </a:rPr>
              <a:t>giải pháp đột phá </a:t>
            </a:r>
          </a:p>
        </p:txBody>
      </p:sp>
      <p:sp>
        <p:nvSpPr>
          <p:cNvPr id="56" name="Google Shape;1102;p48"/>
          <p:cNvSpPr/>
          <p:nvPr/>
        </p:nvSpPr>
        <p:spPr>
          <a:xfrm>
            <a:off x="4664627" y="4043628"/>
            <a:ext cx="908400" cy="908400"/>
          </a:xfrm>
          <a:prstGeom prst="roundRect">
            <a:avLst>
              <a:gd name="adj" fmla="val 16667"/>
            </a:avLst>
          </a:prstGeom>
          <a:gradFill>
            <a:gsLst>
              <a:gs pos="0">
                <a:srgbClr val="FFFFFF"/>
              </a:gs>
              <a:gs pos="50000">
                <a:srgbClr val="FFFFFF"/>
              </a:gs>
              <a:gs pos="100000">
                <a:srgbClr val="ECECEC"/>
              </a:gs>
            </a:gsLst>
            <a:lin ang="2698631" scaled="0"/>
          </a:gradFill>
          <a:ln>
            <a:solidFill>
              <a:srgbClr val="7030A0"/>
            </a:solidFill>
          </a:ln>
          <a:effectLst>
            <a:outerShdw blurRad="57150" dist="123825" dir="3300000" algn="bl" rotWithShape="0">
              <a:srgbClr val="CCCCCC">
                <a:alpha val="6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7" name="Google Shape;1103;p48"/>
          <p:cNvSpPr/>
          <p:nvPr/>
        </p:nvSpPr>
        <p:spPr>
          <a:xfrm>
            <a:off x="4747271" y="4112109"/>
            <a:ext cx="743100" cy="743100"/>
          </a:xfrm>
          <a:prstGeom prst="roundRect">
            <a:avLst>
              <a:gd name="adj" fmla="val 16667"/>
            </a:avLst>
          </a:prstGeom>
          <a:noFill/>
          <a:ln w="19050" cap="flat" cmpd="sng">
            <a:solidFill>
              <a:schemeClr val="accent2">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04;p48"/>
          <p:cNvSpPr txBox="1">
            <a:spLocks/>
          </p:cNvSpPr>
          <p:nvPr/>
        </p:nvSpPr>
        <p:spPr>
          <a:xfrm>
            <a:off x="5740817" y="4301718"/>
            <a:ext cx="4345618" cy="29329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Roboto Condensed"/>
              <a:buNone/>
              <a:defRPr sz="2500" b="1" i="0" u="none" strike="noStrike" cap="none">
                <a:solidFill>
                  <a:schemeClr val="accent1"/>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r>
              <a:rPr lang="en-US" sz="2000">
                <a:solidFill>
                  <a:schemeClr val="tx1"/>
                </a:solidFill>
                <a:latin typeface="+mj-lt"/>
              </a:rPr>
              <a:t>Bảo đảm an toàn, </a:t>
            </a:r>
            <a:endParaRPr lang="en-US" sz="2000" smtClean="0">
              <a:solidFill>
                <a:schemeClr val="tx1"/>
              </a:solidFill>
              <a:latin typeface="+mj-lt"/>
            </a:endParaRPr>
          </a:p>
          <a:p>
            <a:r>
              <a:rPr lang="en-US" sz="2000" smtClean="0">
                <a:solidFill>
                  <a:schemeClr val="tx1"/>
                </a:solidFill>
                <a:latin typeface="+mj-lt"/>
              </a:rPr>
              <a:t>an </a:t>
            </a:r>
            <a:r>
              <a:rPr lang="en-US" sz="2000">
                <a:solidFill>
                  <a:schemeClr val="tx1"/>
                </a:solidFill>
                <a:latin typeface="+mj-lt"/>
              </a:rPr>
              <a:t>ninh mạng </a:t>
            </a:r>
          </a:p>
        </p:txBody>
      </p:sp>
      <p:sp>
        <p:nvSpPr>
          <p:cNvPr id="68" name="Google Shape;1102;p48"/>
          <p:cNvSpPr/>
          <p:nvPr/>
        </p:nvSpPr>
        <p:spPr>
          <a:xfrm>
            <a:off x="4533188" y="2258552"/>
            <a:ext cx="908400" cy="908400"/>
          </a:xfrm>
          <a:prstGeom prst="roundRect">
            <a:avLst>
              <a:gd name="adj" fmla="val 16667"/>
            </a:avLst>
          </a:prstGeom>
          <a:gradFill>
            <a:gsLst>
              <a:gs pos="0">
                <a:srgbClr val="FFFFFF"/>
              </a:gs>
              <a:gs pos="50000">
                <a:srgbClr val="FFFFFF"/>
              </a:gs>
              <a:gs pos="100000">
                <a:srgbClr val="ECECEC"/>
              </a:gs>
            </a:gsLst>
            <a:lin ang="2698631" scaled="0"/>
          </a:gradFill>
          <a:ln>
            <a:solidFill>
              <a:srgbClr val="7030A0"/>
            </a:solidFill>
          </a:ln>
          <a:effectLst>
            <a:outerShdw blurRad="57150" dist="123825" dir="3300000" algn="bl" rotWithShape="0">
              <a:srgbClr val="CCCCCC">
                <a:alpha val="6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9" name="Google Shape;1103;p48"/>
          <p:cNvSpPr/>
          <p:nvPr/>
        </p:nvSpPr>
        <p:spPr>
          <a:xfrm>
            <a:off x="4615832" y="2327033"/>
            <a:ext cx="743100" cy="743100"/>
          </a:xfrm>
          <a:prstGeom prst="roundRect">
            <a:avLst>
              <a:gd name="adj" fmla="val 16667"/>
            </a:avLst>
          </a:prstGeom>
          <a:noFill/>
          <a:ln w="19050" cap="flat" cmpd="sng">
            <a:solidFill>
              <a:schemeClr val="accent2">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142;p48"/>
          <p:cNvSpPr/>
          <p:nvPr/>
        </p:nvSpPr>
        <p:spPr>
          <a:xfrm>
            <a:off x="4713575" y="2453256"/>
            <a:ext cx="547613" cy="421033"/>
          </a:xfrm>
          <a:custGeom>
            <a:avLst/>
            <a:gdLst/>
            <a:ahLst/>
            <a:cxnLst/>
            <a:rect l="l" t="t" r="r" b="b"/>
            <a:pathLst>
              <a:path w="11538" h="8871" extrusionOk="0">
                <a:moveTo>
                  <a:pt x="9728" y="2703"/>
                </a:moveTo>
                <a:cubicBezTo>
                  <a:pt x="10049" y="2703"/>
                  <a:pt x="10287" y="2917"/>
                  <a:pt x="10287" y="3167"/>
                </a:cubicBezTo>
                <a:lnTo>
                  <a:pt x="10287" y="3203"/>
                </a:lnTo>
                <a:cubicBezTo>
                  <a:pt x="10121" y="3120"/>
                  <a:pt x="9930" y="3096"/>
                  <a:pt x="9728" y="3096"/>
                </a:cubicBezTo>
                <a:cubicBezTo>
                  <a:pt x="9537" y="3096"/>
                  <a:pt x="9347" y="3143"/>
                  <a:pt x="9180" y="3203"/>
                </a:cubicBezTo>
                <a:lnTo>
                  <a:pt x="9180" y="3167"/>
                </a:lnTo>
                <a:cubicBezTo>
                  <a:pt x="9180" y="2917"/>
                  <a:pt x="9430" y="2703"/>
                  <a:pt x="9728" y="2703"/>
                </a:cubicBezTo>
                <a:close/>
                <a:moveTo>
                  <a:pt x="9728" y="3405"/>
                </a:moveTo>
                <a:cubicBezTo>
                  <a:pt x="10347" y="3405"/>
                  <a:pt x="10835" y="3893"/>
                  <a:pt x="10835" y="4513"/>
                </a:cubicBezTo>
                <a:cubicBezTo>
                  <a:pt x="10835" y="4632"/>
                  <a:pt x="10811" y="4751"/>
                  <a:pt x="10775" y="4846"/>
                </a:cubicBezTo>
                <a:cubicBezTo>
                  <a:pt x="10299" y="4358"/>
                  <a:pt x="9454" y="4167"/>
                  <a:pt x="9406" y="4167"/>
                </a:cubicBezTo>
                <a:cubicBezTo>
                  <a:pt x="9392" y="4160"/>
                  <a:pt x="9377" y="4157"/>
                  <a:pt x="9362" y="4157"/>
                </a:cubicBezTo>
                <a:cubicBezTo>
                  <a:pt x="9325" y="4157"/>
                  <a:pt x="9285" y="4174"/>
                  <a:pt x="9251" y="4191"/>
                </a:cubicBezTo>
                <a:cubicBezTo>
                  <a:pt x="9216" y="4227"/>
                  <a:pt x="9192" y="4274"/>
                  <a:pt x="9192" y="4334"/>
                </a:cubicBezTo>
                <a:cubicBezTo>
                  <a:pt x="9192" y="4334"/>
                  <a:pt x="9180" y="4441"/>
                  <a:pt x="9061" y="4572"/>
                </a:cubicBezTo>
                <a:cubicBezTo>
                  <a:pt x="9001" y="4632"/>
                  <a:pt x="9001" y="4751"/>
                  <a:pt x="9061" y="4810"/>
                </a:cubicBezTo>
                <a:cubicBezTo>
                  <a:pt x="9091" y="4840"/>
                  <a:pt x="9135" y="4855"/>
                  <a:pt x="9180" y="4855"/>
                </a:cubicBezTo>
                <a:cubicBezTo>
                  <a:pt x="9225" y="4855"/>
                  <a:pt x="9269" y="4840"/>
                  <a:pt x="9299" y="4810"/>
                </a:cubicBezTo>
                <a:cubicBezTo>
                  <a:pt x="9394" y="4715"/>
                  <a:pt x="9454" y="4608"/>
                  <a:pt x="9478" y="4536"/>
                </a:cubicBezTo>
                <a:cubicBezTo>
                  <a:pt x="9763" y="4632"/>
                  <a:pt x="10359" y="4834"/>
                  <a:pt x="10621" y="5203"/>
                </a:cubicBezTo>
                <a:cubicBezTo>
                  <a:pt x="10561" y="5668"/>
                  <a:pt x="10192" y="5977"/>
                  <a:pt x="9728" y="5977"/>
                </a:cubicBezTo>
                <a:cubicBezTo>
                  <a:pt x="9251" y="5977"/>
                  <a:pt x="8870" y="5620"/>
                  <a:pt x="8823" y="5167"/>
                </a:cubicBezTo>
                <a:cubicBezTo>
                  <a:pt x="8823" y="5132"/>
                  <a:pt x="8811" y="5120"/>
                  <a:pt x="8799" y="5084"/>
                </a:cubicBezTo>
                <a:cubicBezTo>
                  <a:pt x="8692" y="4906"/>
                  <a:pt x="8632" y="4715"/>
                  <a:pt x="8632" y="4513"/>
                </a:cubicBezTo>
                <a:cubicBezTo>
                  <a:pt x="8632" y="3893"/>
                  <a:pt x="9120" y="3405"/>
                  <a:pt x="9728" y="3405"/>
                </a:cubicBezTo>
                <a:close/>
                <a:moveTo>
                  <a:pt x="3048" y="3405"/>
                </a:moveTo>
                <a:lnTo>
                  <a:pt x="3048" y="4108"/>
                </a:lnTo>
                <a:cubicBezTo>
                  <a:pt x="3048" y="4227"/>
                  <a:pt x="3024" y="4334"/>
                  <a:pt x="2977" y="4429"/>
                </a:cubicBezTo>
                <a:lnTo>
                  <a:pt x="2882" y="4608"/>
                </a:lnTo>
                <a:cubicBezTo>
                  <a:pt x="2870" y="4644"/>
                  <a:pt x="2870" y="4655"/>
                  <a:pt x="2870" y="4691"/>
                </a:cubicBezTo>
                <a:lnTo>
                  <a:pt x="2870" y="5048"/>
                </a:lnTo>
                <a:cubicBezTo>
                  <a:pt x="2870" y="5298"/>
                  <a:pt x="2763" y="5537"/>
                  <a:pt x="2584" y="5703"/>
                </a:cubicBezTo>
                <a:cubicBezTo>
                  <a:pt x="2413" y="5885"/>
                  <a:pt x="2203" y="5981"/>
                  <a:pt x="1989" y="5981"/>
                </a:cubicBezTo>
                <a:cubicBezTo>
                  <a:pt x="1965" y="5981"/>
                  <a:pt x="1941" y="5979"/>
                  <a:pt x="1917" y="5977"/>
                </a:cubicBezTo>
                <a:cubicBezTo>
                  <a:pt x="1429" y="5965"/>
                  <a:pt x="1024" y="5537"/>
                  <a:pt x="1024" y="5013"/>
                </a:cubicBezTo>
                <a:lnTo>
                  <a:pt x="1024" y="4703"/>
                </a:lnTo>
                <a:cubicBezTo>
                  <a:pt x="1024" y="4667"/>
                  <a:pt x="1024" y="4644"/>
                  <a:pt x="1012" y="4632"/>
                </a:cubicBezTo>
                <a:lnTo>
                  <a:pt x="905" y="4417"/>
                </a:lnTo>
                <a:cubicBezTo>
                  <a:pt x="858" y="4346"/>
                  <a:pt x="846" y="4251"/>
                  <a:pt x="846" y="4167"/>
                </a:cubicBezTo>
                <a:lnTo>
                  <a:pt x="846" y="4144"/>
                </a:lnTo>
                <a:cubicBezTo>
                  <a:pt x="846" y="3751"/>
                  <a:pt x="1179" y="3405"/>
                  <a:pt x="1596" y="3405"/>
                </a:cubicBezTo>
                <a:close/>
                <a:moveTo>
                  <a:pt x="5763" y="322"/>
                </a:moveTo>
                <a:cubicBezTo>
                  <a:pt x="6358" y="322"/>
                  <a:pt x="6870" y="536"/>
                  <a:pt x="7263" y="905"/>
                </a:cubicBezTo>
                <a:cubicBezTo>
                  <a:pt x="7668" y="1298"/>
                  <a:pt x="7882" y="1858"/>
                  <a:pt x="7942" y="2524"/>
                </a:cubicBezTo>
                <a:cubicBezTo>
                  <a:pt x="8085" y="4346"/>
                  <a:pt x="8227" y="5346"/>
                  <a:pt x="8287" y="5703"/>
                </a:cubicBezTo>
                <a:lnTo>
                  <a:pt x="8287" y="5715"/>
                </a:lnTo>
                <a:cubicBezTo>
                  <a:pt x="8108" y="5834"/>
                  <a:pt x="7763" y="6025"/>
                  <a:pt x="7215" y="6179"/>
                </a:cubicBezTo>
                <a:lnTo>
                  <a:pt x="6930" y="6060"/>
                </a:lnTo>
                <a:cubicBezTo>
                  <a:pt x="6858" y="6025"/>
                  <a:pt x="6811" y="5953"/>
                  <a:pt x="6811" y="5882"/>
                </a:cubicBezTo>
                <a:lnTo>
                  <a:pt x="6811" y="5298"/>
                </a:lnTo>
                <a:cubicBezTo>
                  <a:pt x="7370" y="4941"/>
                  <a:pt x="7727" y="4334"/>
                  <a:pt x="7727" y="3632"/>
                </a:cubicBezTo>
                <a:lnTo>
                  <a:pt x="7727" y="3322"/>
                </a:lnTo>
                <a:cubicBezTo>
                  <a:pt x="7727" y="3108"/>
                  <a:pt x="7632" y="2917"/>
                  <a:pt x="7489" y="2786"/>
                </a:cubicBezTo>
                <a:cubicBezTo>
                  <a:pt x="7144" y="2489"/>
                  <a:pt x="6370" y="1965"/>
                  <a:pt x="5025" y="1834"/>
                </a:cubicBezTo>
                <a:cubicBezTo>
                  <a:pt x="5015" y="1831"/>
                  <a:pt x="5005" y="1830"/>
                  <a:pt x="4995" y="1830"/>
                </a:cubicBezTo>
                <a:cubicBezTo>
                  <a:pt x="4920" y="1830"/>
                  <a:pt x="4846" y="1903"/>
                  <a:pt x="4846" y="1977"/>
                </a:cubicBezTo>
                <a:cubicBezTo>
                  <a:pt x="4834" y="2072"/>
                  <a:pt x="4906" y="2155"/>
                  <a:pt x="5001" y="2155"/>
                </a:cubicBezTo>
                <a:cubicBezTo>
                  <a:pt x="6251" y="2274"/>
                  <a:pt x="6954" y="2750"/>
                  <a:pt x="7263" y="3024"/>
                </a:cubicBezTo>
                <a:cubicBezTo>
                  <a:pt x="7335" y="3096"/>
                  <a:pt x="7382" y="3179"/>
                  <a:pt x="7382" y="3298"/>
                </a:cubicBezTo>
                <a:lnTo>
                  <a:pt x="7382" y="3620"/>
                </a:lnTo>
                <a:cubicBezTo>
                  <a:pt x="7382" y="4525"/>
                  <a:pt x="6632" y="5251"/>
                  <a:pt x="5739" y="5251"/>
                </a:cubicBezTo>
                <a:cubicBezTo>
                  <a:pt x="4846" y="5251"/>
                  <a:pt x="4108" y="4513"/>
                  <a:pt x="4108" y="3620"/>
                </a:cubicBezTo>
                <a:lnTo>
                  <a:pt x="4108" y="3465"/>
                </a:lnTo>
                <a:cubicBezTo>
                  <a:pt x="4108" y="3405"/>
                  <a:pt x="4132" y="3346"/>
                  <a:pt x="4191" y="3298"/>
                </a:cubicBezTo>
                <a:cubicBezTo>
                  <a:pt x="4406" y="3179"/>
                  <a:pt x="4691" y="2965"/>
                  <a:pt x="4822" y="2572"/>
                </a:cubicBezTo>
                <a:cubicBezTo>
                  <a:pt x="4846" y="2489"/>
                  <a:pt x="4810" y="2393"/>
                  <a:pt x="4715" y="2369"/>
                </a:cubicBezTo>
                <a:cubicBezTo>
                  <a:pt x="4696" y="2361"/>
                  <a:pt x="4676" y="2357"/>
                  <a:pt x="4657" y="2357"/>
                </a:cubicBezTo>
                <a:cubicBezTo>
                  <a:pt x="4592" y="2357"/>
                  <a:pt x="4531" y="2401"/>
                  <a:pt x="4513" y="2465"/>
                </a:cubicBezTo>
                <a:cubicBezTo>
                  <a:pt x="4417" y="2750"/>
                  <a:pt x="4191" y="2917"/>
                  <a:pt x="4048" y="3024"/>
                </a:cubicBezTo>
                <a:cubicBezTo>
                  <a:pt x="3882" y="3108"/>
                  <a:pt x="3775" y="3286"/>
                  <a:pt x="3775" y="3465"/>
                </a:cubicBezTo>
                <a:lnTo>
                  <a:pt x="3775" y="3620"/>
                </a:lnTo>
                <a:cubicBezTo>
                  <a:pt x="3775" y="4310"/>
                  <a:pt x="4132" y="4929"/>
                  <a:pt x="4691" y="5287"/>
                </a:cubicBezTo>
                <a:lnTo>
                  <a:pt x="4691" y="5858"/>
                </a:lnTo>
                <a:cubicBezTo>
                  <a:pt x="4691" y="5941"/>
                  <a:pt x="4644" y="6013"/>
                  <a:pt x="4572" y="6037"/>
                </a:cubicBezTo>
                <a:lnTo>
                  <a:pt x="4287" y="6156"/>
                </a:lnTo>
                <a:cubicBezTo>
                  <a:pt x="3739" y="6013"/>
                  <a:pt x="3394" y="5822"/>
                  <a:pt x="3227" y="5715"/>
                </a:cubicBezTo>
                <a:lnTo>
                  <a:pt x="3227" y="5703"/>
                </a:lnTo>
                <a:cubicBezTo>
                  <a:pt x="3286" y="5346"/>
                  <a:pt x="3441" y="4346"/>
                  <a:pt x="3572" y="2524"/>
                </a:cubicBezTo>
                <a:cubicBezTo>
                  <a:pt x="3620" y="1858"/>
                  <a:pt x="3858" y="1310"/>
                  <a:pt x="4251" y="905"/>
                </a:cubicBezTo>
                <a:cubicBezTo>
                  <a:pt x="4644" y="524"/>
                  <a:pt x="5168" y="322"/>
                  <a:pt x="5763" y="322"/>
                </a:cubicBezTo>
                <a:close/>
                <a:moveTo>
                  <a:pt x="2917" y="5870"/>
                </a:moveTo>
                <a:cubicBezTo>
                  <a:pt x="2941" y="5929"/>
                  <a:pt x="2989" y="5977"/>
                  <a:pt x="3036" y="6013"/>
                </a:cubicBezTo>
                <a:cubicBezTo>
                  <a:pt x="3167" y="6096"/>
                  <a:pt x="3417" y="6251"/>
                  <a:pt x="3810" y="6382"/>
                </a:cubicBezTo>
                <a:lnTo>
                  <a:pt x="3334" y="6596"/>
                </a:lnTo>
                <a:lnTo>
                  <a:pt x="2798" y="6441"/>
                </a:lnTo>
                <a:cubicBezTo>
                  <a:pt x="2667" y="6394"/>
                  <a:pt x="2667" y="6382"/>
                  <a:pt x="2667" y="6358"/>
                </a:cubicBezTo>
                <a:lnTo>
                  <a:pt x="2667" y="6120"/>
                </a:lnTo>
                <a:cubicBezTo>
                  <a:pt x="2727" y="6072"/>
                  <a:pt x="2763" y="6025"/>
                  <a:pt x="2822" y="5977"/>
                </a:cubicBezTo>
                <a:cubicBezTo>
                  <a:pt x="2858" y="5953"/>
                  <a:pt x="2882" y="5906"/>
                  <a:pt x="2917" y="5870"/>
                </a:cubicBezTo>
                <a:close/>
                <a:moveTo>
                  <a:pt x="8620" y="5620"/>
                </a:moveTo>
                <a:cubicBezTo>
                  <a:pt x="8704" y="5822"/>
                  <a:pt x="8859" y="5977"/>
                  <a:pt x="9037" y="6096"/>
                </a:cubicBezTo>
                <a:lnTo>
                  <a:pt x="9037" y="6453"/>
                </a:lnTo>
                <a:lnTo>
                  <a:pt x="9013" y="6453"/>
                </a:lnTo>
                <a:lnTo>
                  <a:pt x="8478" y="6739"/>
                </a:lnTo>
                <a:cubicBezTo>
                  <a:pt x="8478" y="6739"/>
                  <a:pt x="8466" y="6739"/>
                  <a:pt x="8466" y="6727"/>
                </a:cubicBezTo>
                <a:lnTo>
                  <a:pt x="7692" y="6382"/>
                </a:lnTo>
                <a:cubicBezTo>
                  <a:pt x="8061" y="6251"/>
                  <a:pt x="8335" y="6096"/>
                  <a:pt x="8466" y="6013"/>
                </a:cubicBezTo>
                <a:cubicBezTo>
                  <a:pt x="8585" y="5941"/>
                  <a:pt x="8644" y="5798"/>
                  <a:pt x="8620" y="5656"/>
                </a:cubicBezTo>
                <a:lnTo>
                  <a:pt x="8620" y="5620"/>
                </a:lnTo>
                <a:close/>
                <a:moveTo>
                  <a:pt x="2322" y="6263"/>
                </a:moveTo>
                <a:lnTo>
                  <a:pt x="2322" y="6334"/>
                </a:lnTo>
                <a:cubicBezTo>
                  <a:pt x="2322" y="6370"/>
                  <a:pt x="2322" y="6418"/>
                  <a:pt x="2334" y="6441"/>
                </a:cubicBezTo>
                <a:lnTo>
                  <a:pt x="1929" y="6834"/>
                </a:lnTo>
                <a:lnTo>
                  <a:pt x="1548" y="6441"/>
                </a:lnTo>
                <a:cubicBezTo>
                  <a:pt x="1560" y="6418"/>
                  <a:pt x="1560" y="6382"/>
                  <a:pt x="1560" y="6334"/>
                </a:cubicBezTo>
                <a:lnTo>
                  <a:pt x="1560" y="6263"/>
                </a:lnTo>
                <a:cubicBezTo>
                  <a:pt x="1667" y="6299"/>
                  <a:pt x="1786" y="6322"/>
                  <a:pt x="1905" y="6322"/>
                </a:cubicBezTo>
                <a:lnTo>
                  <a:pt x="1953" y="6322"/>
                </a:lnTo>
                <a:cubicBezTo>
                  <a:pt x="2084" y="6322"/>
                  <a:pt x="2203" y="6310"/>
                  <a:pt x="2322" y="6263"/>
                </a:cubicBezTo>
                <a:close/>
                <a:moveTo>
                  <a:pt x="10109" y="6275"/>
                </a:moveTo>
                <a:lnTo>
                  <a:pt x="10109" y="6453"/>
                </a:lnTo>
                <a:cubicBezTo>
                  <a:pt x="10109" y="6513"/>
                  <a:pt x="10121" y="6572"/>
                  <a:pt x="10144" y="6620"/>
                </a:cubicBezTo>
                <a:lnTo>
                  <a:pt x="10002" y="6775"/>
                </a:lnTo>
                <a:cubicBezTo>
                  <a:pt x="9924" y="6840"/>
                  <a:pt x="9832" y="6873"/>
                  <a:pt x="9740" y="6873"/>
                </a:cubicBezTo>
                <a:cubicBezTo>
                  <a:pt x="9647" y="6873"/>
                  <a:pt x="9555" y="6840"/>
                  <a:pt x="9478" y="6775"/>
                </a:cubicBezTo>
                <a:lnTo>
                  <a:pt x="9311" y="6620"/>
                </a:lnTo>
                <a:cubicBezTo>
                  <a:pt x="9347" y="6572"/>
                  <a:pt x="9359" y="6513"/>
                  <a:pt x="9359" y="6453"/>
                </a:cubicBezTo>
                <a:lnTo>
                  <a:pt x="9359" y="6275"/>
                </a:lnTo>
                <a:cubicBezTo>
                  <a:pt x="9478" y="6310"/>
                  <a:pt x="9597" y="6334"/>
                  <a:pt x="9728" y="6334"/>
                </a:cubicBezTo>
                <a:cubicBezTo>
                  <a:pt x="9859" y="6334"/>
                  <a:pt x="9978" y="6322"/>
                  <a:pt x="10109" y="6275"/>
                </a:cubicBezTo>
                <a:close/>
                <a:moveTo>
                  <a:pt x="6501" y="5477"/>
                </a:moveTo>
                <a:lnTo>
                  <a:pt x="6501" y="5882"/>
                </a:lnTo>
                <a:cubicBezTo>
                  <a:pt x="6501" y="6084"/>
                  <a:pt x="6620" y="6275"/>
                  <a:pt x="6811" y="6370"/>
                </a:cubicBezTo>
                <a:lnTo>
                  <a:pt x="7073" y="6477"/>
                </a:lnTo>
                <a:cubicBezTo>
                  <a:pt x="6799" y="6953"/>
                  <a:pt x="6299" y="7263"/>
                  <a:pt x="5739" y="7263"/>
                </a:cubicBezTo>
                <a:cubicBezTo>
                  <a:pt x="5191" y="7263"/>
                  <a:pt x="4691" y="6953"/>
                  <a:pt x="4453" y="6477"/>
                </a:cubicBezTo>
                <a:lnTo>
                  <a:pt x="4703" y="6370"/>
                </a:lnTo>
                <a:cubicBezTo>
                  <a:pt x="4894" y="6275"/>
                  <a:pt x="5013" y="6084"/>
                  <a:pt x="5013" y="5882"/>
                </a:cubicBezTo>
                <a:lnTo>
                  <a:pt x="5013" y="5477"/>
                </a:lnTo>
                <a:cubicBezTo>
                  <a:pt x="5239" y="5560"/>
                  <a:pt x="5489" y="5620"/>
                  <a:pt x="5763" y="5620"/>
                </a:cubicBezTo>
                <a:cubicBezTo>
                  <a:pt x="6025" y="5620"/>
                  <a:pt x="6263" y="5584"/>
                  <a:pt x="6501" y="5477"/>
                </a:cubicBezTo>
                <a:close/>
                <a:moveTo>
                  <a:pt x="5763" y="0"/>
                </a:moveTo>
                <a:cubicBezTo>
                  <a:pt x="5072" y="0"/>
                  <a:pt x="4465" y="238"/>
                  <a:pt x="4013" y="679"/>
                </a:cubicBezTo>
                <a:cubicBezTo>
                  <a:pt x="3560" y="1131"/>
                  <a:pt x="3286" y="1774"/>
                  <a:pt x="3239" y="2512"/>
                </a:cubicBezTo>
                <a:cubicBezTo>
                  <a:pt x="3227" y="2703"/>
                  <a:pt x="3215" y="2905"/>
                  <a:pt x="3203" y="3084"/>
                </a:cubicBezTo>
                <a:lnTo>
                  <a:pt x="1608" y="3084"/>
                </a:lnTo>
                <a:cubicBezTo>
                  <a:pt x="1012" y="3084"/>
                  <a:pt x="536" y="3560"/>
                  <a:pt x="536" y="4155"/>
                </a:cubicBezTo>
                <a:lnTo>
                  <a:pt x="536" y="4167"/>
                </a:lnTo>
                <a:cubicBezTo>
                  <a:pt x="536" y="4298"/>
                  <a:pt x="560" y="4453"/>
                  <a:pt x="619" y="4572"/>
                </a:cubicBezTo>
                <a:lnTo>
                  <a:pt x="715" y="4751"/>
                </a:lnTo>
                <a:lnTo>
                  <a:pt x="715" y="5025"/>
                </a:lnTo>
                <a:cubicBezTo>
                  <a:pt x="715" y="5465"/>
                  <a:pt x="941" y="5858"/>
                  <a:pt x="1262" y="6096"/>
                </a:cubicBezTo>
                <a:lnTo>
                  <a:pt x="1262" y="6334"/>
                </a:lnTo>
                <a:cubicBezTo>
                  <a:pt x="1262" y="6370"/>
                  <a:pt x="1250" y="6394"/>
                  <a:pt x="1215" y="6418"/>
                </a:cubicBezTo>
                <a:lnTo>
                  <a:pt x="524" y="6608"/>
                </a:lnTo>
                <a:cubicBezTo>
                  <a:pt x="226" y="6691"/>
                  <a:pt x="0" y="6977"/>
                  <a:pt x="0" y="7287"/>
                </a:cubicBezTo>
                <a:lnTo>
                  <a:pt x="0" y="8692"/>
                </a:lnTo>
                <a:cubicBezTo>
                  <a:pt x="0" y="8775"/>
                  <a:pt x="72" y="8858"/>
                  <a:pt x="167" y="8858"/>
                </a:cubicBezTo>
                <a:cubicBezTo>
                  <a:pt x="250" y="8858"/>
                  <a:pt x="322" y="8775"/>
                  <a:pt x="322" y="8692"/>
                </a:cubicBezTo>
                <a:lnTo>
                  <a:pt x="322" y="7287"/>
                </a:lnTo>
                <a:cubicBezTo>
                  <a:pt x="322" y="7132"/>
                  <a:pt x="441" y="6977"/>
                  <a:pt x="596" y="6930"/>
                </a:cubicBezTo>
                <a:lnTo>
                  <a:pt x="1298" y="6739"/>
                </a:lnTo>
                <a:cubicBezTo>
                  <a:pt x="1322" y="6739"/>
                  <a:pt x="1334" y="6727"/>
                  <a:pt x="1369" y="6715"/>
                </a:cubicBezTo>
                <a:lnTo>
                  <a:pt x="1798" y="7144"/>
                </a:lnTo>
                <a:lnTo>
                  <a:pt x="1798" y="8704"/>
                </a:lnTo>
                <a:cubicBezTo>
                  <a:pt x="1798" y="8799"/>
                  <a:pt x="1870" y="8870"/>
                  <a:pt x="1965" y="8870"/>
                </a:cubicBezTo>
                <a:cubicBezTo>
                  <a:pt x="2048" y="8870"/>
                  <a:pt x="2131" y="8799"/>
                  <a:pt x="2131" y="8704"/>
                </a:cubicBezTo>
                <a:lnTo>
                  <a:pt x="2131" y="7144"/>
                </a:lnTo>
                <a:lnTo>
                  <a:pt x="2560" y="6715"/>
                </a:lnTo>
                <a:cubicBezTo>
                  <a:pt x="2620" y="6739"/>
                  <a:pt x="2679" y="6751"/>
                  <a:pt x="2727" y="6775"/>
                </a:cubicBezTo>
                <a:lnTo>
                  <a:pt x="2905" y="6811"/>
                </a:lnTo>
                <a:cubicBezTo>
                  <a:pt x="2667" y="6977"/>
                  <a:pt x="2524" y="7251"/>
                  <a:pt x="2524" y="7549"/>
                </a:cubicBezTo>
                <a:lnTo>
                  <a:pt x="2524" y="8704"/>
                </a:lnTo>
                <a:cubicBezTo>
                  <a:pt x="2524" y="8799"/>
                  <a:pt x="2608" y="8870"/>
                  <a:pt x="2691" y="8870"/>
                </a:cubicBezTo>
                <a:cubicBezTo>
                  <a:pt x="2786" y="8870"/>
                  <a:pt x="2858" y="8799"/>
                  <a:pt x="2858" y="8704"/>
                </a:cubicBezTo>
                <a:lnTo>
                  <a:pt x="2858" y="7549"/>
                </a:lnTo>
                <a:cubicBezTo>
                  <a:pt x="2858" y="7322"/>
                  <a:pt x="2989" y="7132"/>
                  <a:pt x="3179" y="7037"/>
                </a:cubicBezTo>
                <a:lnTo>
                  <a:pt x="4156" y="6608"/>
                </a:lnTo>
                <a:cubicBezTo>
                  <a:pt x="4453" y="7215"/>
                  <a:pt x="5072" y="7608"/>
                  <a:pt x="5763" y="7608"/>
                </a:cubicBezTo>
                <a:cubicBezTo>
                  <a:pt x="6442" y="7608"/>
                  <a:pt x="7073" y="7215"/>
                  <a:pt x="7370" y="6608"/>
                </a:cubicBezTo>
                <a:lnTo>
                  <a:pt x="8335" y="7037"/>
                </a:lnTo>
                <a:cubicBezTo>
                  <a:pt x="8537" y="7132"/>
                  <a:pt x="8656" y="7322"/>
                  <a:pt x="8656" y="7549"/>
                </a:cubicBezTo>
                <a:lnTo>
                  <a:pt x="8656" y="8704"/>
                </a:lnTo>
                <a:cubicBezTo>
                  <a:pt x="8656" y="8799"/>
                  <a:pt x="8739" y="8870"/>
                  <a:pt x="8823" y="8870"/>
                </a:cubicBezTo>
                <a:cubicBezTo>
                  <a:pt x="8918" y="8870"/>
                  <a:pt x="8989" y="8799"/>
                  <a:pt x="8989" y="8704"/>
                </a:cubicBezTo>
                <a:lnTo>
                  <a:pt x="8989" y="7549"/>
                </a:lnTo>
                <a:cubicBezTo>
                  <a:pt x="8989" y="7322"/>
                  <a:pt x="8918" y="7132"/>
                  <a:pt x="8775" y="6965"/>
                </a:cubicBezTo>
                <a:lnTo>
                  <a:pt x="9049" y="6834"/>
                </a:lnTo>
                <a:lnTo>
                  <a:pt x="9240" y="7025"/>
                </a:lnTo>
                <a:cubicBezTo>
                  <a:pt x="9370" y="7156"/>
                  <a:pt x="9549" y="7215"/>
                  <a:pt x="9728" y="7215"/>
                </a:cubicBezTo>
                <a:cubicBezTo>
                  <a:pt x="9906" y="7215"/>
                  <a:pt x="10085" y="7156"/>
                  <a:pt x="10228" y="7025"/>
                </a:cubicBezTo>
                <a:lnTo>
                  <a:pt x="10418" y="6834"/>
                </a:lnTo>
                <a:lnTo>
                  <a:pt x="10978" y="7108"/>
                </a:lnTo>
                <a:cubicBezTo>
                  <a:pt x="11121" y="7168"/>
                  <a:pt x="11192" y="7311"/>
                  <a:pt x="11192" y="7442"/>
                </a:cubicBezTo>
                <a:lnTo>
                  <a:pt x="11192" y="8692"/>
                </a:lnTo>
                <a:cubicBezTo>
                  <a:pt x="11192" y="8775"/>
                  <a:pt x="11264" y="8858"/>
                  <a:pt x="11359" y="8858"/>
                </a:cubicBezTo>
                <a:cubicBezTo>
                  <a:pt x="11442" y="8858"/>
                  <a:pt x="11514" y="8775"/>
                  <a:pt x="11514" y="8692"/>
                </a:cubicBezTo>
                <a:lnTo>
                  <a:pt x="11514" y="7442"/>
                </a:lnTo>
                <a:cubicBezTo>
                  <a:pt x="11537" y="7168"/>
                  <a:pt x="11383" y="6930"/>
                  <a:pt x="11145" y="6799"/>
                </a:cubicBezTo>
                <a:lnTo>
                  <a:pt x="10466" y="6453"/>
                </a:lnTo>
                <a:lnTo>
                  <a:pt x="10466" y="6441"/>
                </a:lnTo>
                <a:lnTo>
                  <a:pt x="10466" y="6096"/>
                </a:lnTo>
                <a:cubicBezTo>
                  <a:pt x="10740" y="5906"/>
                  <a:pt x="10942" y="5596"/>
                  <a:pt x="11002" y="5239"/>
                </a:cubicBezTo>
                <a:cubicBezTo>
                  <a:pt x="11133" y="5013"/>
                  <a:pt x="11192" y="4775"/>
                  <a:pt x="11192" y="4525"/>
                </a:cubicBezTo>
                <a:cubicBezTo>
                  <a:pt x="11192" y="4048"/>
                  <a:pt x="10966" y="3632"/>
                  <a:pt x="10609" y="3382"/>
                </a:cubicBezTo>
                <a:cubicBezTo>
                  <a:pt x="10621" y="3298"/>
                  <a:pt x="10644" y="3239"/>
                  <a:pt x="10644" y="3167"/>
                </a:cubicBezTo>
                <a:cubicBezTo>
                  <a:pt x="10644" y="2727"/>
                  <a:pt x="10240" y="2369"/>
                  <a:pt x="9751" y="2369"/>
                </a:cubicBezTo>
                <a:cubicBezTo>
                  <a:pt x="9251" y="2369"/>
                  <a:pt x="8859" y="2727"/>
                  <a:pt x="8859" y="3167"/>
                </a:cubicBezTo>
                <a:cubicBezTo>
                  <a:pt x="8859" y="3239"/>
                  <a:pt x="8870" y="3322"/>
                  <a:pt x="8882" y="3382"/>
                </a:cubicBezTo>
                <a:cubicBezTo>
                  <a:pt x="8680" y="3536"/>
                  <a:pt x="8513" y="3751"/>
                  <a:pt x="8406" y="3989"/>
                </a:cubicBezTo>
                <a:cubicBezTo>
                  <a:pt x="8358" y="3572"/>
                  <a:pt x="8323" y="3084"/>
                  <a:pt x="8275" y="2512"/>
                </a:cubicBezTo>
                <a:cubicBezTo>
                  <a:pt x="8216" y="1774"/>
                  <a:pt x="7942" y="1131"/>
                  <a:pt x="7501" y="679"/>
                </a:cubicBezTo>
                <a:cubicBezTo>
                  <a:pt x="7049" y="238"/>
                  <a:pt x="6442" y="0"/>
                  <a:pt x="5763" y="0"/>
                </a:cubicBezTo>
                <a:close/>
              </a:path>
            </a:pathLst>
          </a:custGeom>
          <a:solidFill>
            <a:schemeClr val="accent2"/>
          </a:solidFill>
          <a:ln>
            <a:solidFill>
              <a:srgbClr val="7030A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104;p48"/>
          <p:cNvSpPr txBox="1">
            <a:spLocks/>
          </p:cNvSpPr>
          <p:nvPr/>
        </p:nvSpPr>
        <p:spPr>
          <a:xfrm>
            <a:off x="5618053" y="2590539"/>
            <a:ext cx="4012631" cy="2598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Roboto Condensed"/>
              <a:buNone/>
              <a:defRPr sz="2500" b="1" i="0" u="none" strike="noStrike" cap="none">
                <a:solidFill>
                  <a:schemeClr val="accent1"/>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r>
              <a:rPr lang="en-US" sz="2000" dirty="0" err="1" smtClean="0">
                <a:solidFill>
                  <a:schemeClr val="tx1"/>
                </a:solidFill>
                <a:latin typeface="+mj-lt"/>
              </a:rPr>
              <a:t>Lấy</a:t>
            </a:r>
            <a:r>
              <a:rPr lang="en-US" sz="2000" dirty="0" smtClean="0">
                <a:solidFill>
                  <a:schemeClr val="tx1"/>
                </a:solidFill>
                <a:latin typeface="+mj-lt"/>
              </a:rPr>
              <a:t> </a:t>
            </a:r>
            <a:r>
              <a:rPr lang="en-US" sz="2000" dirty="0" err="1" smtClean="0">
                <a:solidFill>
                  <a:schemeClr val="tx1"/>
                </a:solidFill>
                <a:latin typeface="+mj-lt"/>
              </a:rPr>
              <a:t>người</a:t>
            </a:r>
            <a:r>
              <a:rPr lang="en-US" sz="2000" dirty="0" smtClean="0">
                <a:solidFill>
                  <a:schemeClr val="tx1"/>
                </a:solidFill>
                <a:latin typeface="+mj-lt"/>
              </a:rPr>
              <a:t> </a:t>
            </a:r>
            <a:r>
              <a:rPr lang="en-US" sz="2000" dirty="0" err="1" smtClean="0">
                <a:solidFill>
                  <a:schemeClr val="tx1"/>
                </a:solidFill>
                <a:latin typeface="+mj-lt"/>
              </a:rPr>
              <a:t>dân</a:t>
            </a:r>
            <a:r>
              <a:rPr lang="en-US" sz="2000" dirty="0" smtClean="0">
                <a:solidFill>
                  <a:schemeClr val="tx1"/>
                </a:solidFill>
                <a:latin typeface="+mj-lt"/>
              </a:rPr>
              <a:t> </a:t>
            </a:r>
          </a:p>
          <a:p>
            <a:r>
              <a:rPr lang="en-US" sz="2000" dirty="0" err="1" smtClean="0">
                <a:solidFill>
                  <a:schemeClr val="tx1"/>
                </a:solidFill>
                <a:latin typeface="+mj-lt"/>
              </a:rPr>
              <a:t>làm</a:t>
            </a:r>
            <a:r>
              <a:rPr lang="en-US" sz="2000" dirty="0" smtClean="0">
                <a:solidFill>
                  <a:schemeClr val="tx1"/>
                </a:solidFill>
                <a:latin typeface="+mj-lt"/>
              </a:rPr>
              <a:t> </a:t>
            </a:r>
            <a:r>
              <a:rPr lang="en-US" sz="2000" dirty="0" err="1" smtClean="0">
                <a:solidFill>
                  <a:schemeClr val="tx1"/>
                </a:solidFill>
                <a:latin typeface="+mj-lt"/>
              </a:rPr>
              <a:t>trọng</a:t>
            </a:r>
            <a:r>
              <a:rPr lang="en-US" sz="2000" dirty="0" smtClean="0">
                <a:solidFill>
                  <a:schemeClr val="tx1"/>
                </a:solidFill>
                <a:latin typeface="+mj-lt"/>
              </a:rPr>
              <a:t> </a:t>
            </a:r>
            <a:r>
              <a:rPr lang="en-US" sz="2000" dirty="0" err="1" smtClean="0">
                <a:solidFill>
                  <a:schemeClr val="tx1"/>
                </a:solidFill>
                <a:latin typeface="+mj-lt"/>
              </a:rPr>
              <a:t>tâm</a:t>
            </a:r>
            <a:endParaRPr lang="en-US" sz="2000" dirty="0">
              <a:solidFill>
                <a:schemeClr val="tx1"/>
              </a:solidFill>
              <a:latin typeface="+mj-lt"/>
            </a:endParaRPr>
          </a:p>
        </p:txBody>
      </p:sp>
      <p:grpSp>
        <p:nvGrpSpPr>
          <p:cNvPr id="74" name="Google Shape;15663;p83"/>
          <p:cNvGrpSpPr/>
          <p:nvPr/>
        </p:nvGrpSpPr>
        <p:grpSpPr>
          <a:xfrm>
            <a:off x="4893491" y="4235318"/>
            <a:ext cx="465441" cy="530664"/>
            <a:chOff x="4212429" y="1502385"/>
            <a:chExt cx="321037" cy="353822"/>
          </a:xfrm>
        </p:grpSpPr>
        <p:sp>
          <p:nvSpPr>
            <p:cNvPr id="75" name="Google Shape;15664;p83"/>
            <p:cNvSpPr/>
            <p:nvPr/>
          </p:nvSpPr>
          <p:spPr>
            <a:xfrm>
              <a:off x="4310592" y="1585938"/>
              <a:ext cx="125092" cy="163001"/>
            </a:xfrm>
            <a:custGeom>
              <a:avLst/>
              <a:gdLst/>
              <a:ahLst/>
              <a:cxnLst/>
              <a:rect l="l" t="t" r="r" b="b"/>
              <a:pathLst>
                <a:path w="3930" h="5121" extrusionOk="0">
                  <a:moveTo>
                    <a:pt x="1941" y="310"/>
                  </a:moveTo>
                  <a:cubicBezTo>
                    <a:pt x="2227" y="310"/>
                    <a:pt x="2477" y="489"/>
                    <a:pt x="2584" y="751"/>
                  </a:cubicBezTo>
                  <a:cubicBezTo>
                    <a:pt x="2620" y="834"/>
                    <a:pt x="2644" y="930"/>
                    <a:pt x="2644" y="1013"/>
                  </a:cubicBezTo>
                  <a:lnTo>
                    <a:pt x="2644" y="1192"/>
                  </a:lnTo>
                  <a:cubicBezTo>
                    <a:pt x="2370" y="1096"/>
                    <a:pt x="2275" y="834"/>
                    <a:pt x="2251" y="822"/>
                  </a:cubicBezTo>
                  <a:cubicBezTo>
                    <a:pt x="2227" y="763"/>
                    <a:pt x="2179" y="715"/>
                    <a:pt x="2108" y="715"/>
                  </a:cubicBezTo>
                  <a:cubicBezTo>
                    <a:pt x="2048" y="715"/>
                    <a:pt x="1989" y="751"/>
                    <a:pt x="1953" y="811"/>
                  </a:cubicBezTo>
                  <a:cubicBezTo>
                    <a:pt x="1953" y="811"/>
                    <a:pt x="1763" y="1168"/>
                    <a:pt x="1239" y="1227"/>
                  </a:cubicBezTo>
                  <a:lnTo>
                    <a:pt x="1239" y="1025"/>
                  </a:lnTo>
                  <a:cubicBezTo>
                    <a:pt x="1263" y="930"/>
                    <a:pt x="1275" y="834"/>
                    <a:pt x="1310" y="751"/>
                  </a:cubicBezTo>
                  <a:cubicBezTo>
                    <a:pt x="1406" y="489"/>
                    <a:pt x="1667" y="310"/>
                    <a:pt x="1941" y="310"/>
                  </a:cubicBezTo>
                  <a:close/>
                  <a:moveTo>
                    <a:pt x="2108" y="1180"/>
                  </a:moveTo>
                  <a:cubicBezTo>
                    <a:pt x="2215" y="1322"/>
                    <a:pt x="2394" y="1489"/>
                    <a:pt x="2656" y="1549"/>
                  </a:cubicBezTo>
                  <a:lnTo>
                    <a:pt x="2656" y="1775"/>
                  </a:lnTo>
                  <a:cubicBezTo>
                    <a:pt x="2656" y="2144"/>
                    <a:pt x="2358" y="2454"/>
                    <a:pt x="1989" y="2477"/>
                  </a:cubicBezTo>
                  <a:lnTo>
                    <a:pt x="1929" y="2477"/>
                  </a:lnTo>
                  <a:cubicBezTo>
                    <a:pt x="1560" y="2442"/>
                    <a:pt x="1263" y="2144"/>
                    <a:pt x="1263" y="1763"/>
                  </a:cubicBezTo>
                  <a:lnTo>
                    <a:pt x="1263" y="1549"/>
                  </a:lnTo>
                  <a:cubicBezTo>
                    <a:pt x="1679" y="1501"/>
                    <a:pt x="1941" y="1322"/>
                    <a:pt x="2108" y="1180"/>
                  </a:cubicBezTo>
                  <a:close/>
                  <a:moveTo>
                    <a:pt x="2132" y="2799"/>
                  </a:moveTo>
                  <a:lnTo>
                    <a:pt x="2048" y="2966"/>
                  </a:lnTo>
                  <a:lnTo>
                    <a:pt x="1846" y="2966"/>
                  </a:lnTo>
                  <a:lnTo>
                    <a:pt x="1751" y="2799"/>
                  </a:lnTo>
                  <a:close/>
                  <a:moveTo>
                    <a:pt x="2025" y="3287"/>
                  </a:moveTo>
                  <a:lnTo>
                    <a:pt x="2215" y="4109"/>
                  </a:lnTo>
                  <a:lnTo>
                    <a:pt x="1941" y="4347"/>
                  </a:lnTo>
                  <a:lnTo>
                    <a:pt x="1679" y="4109"/>
                  </a:lnTo>
                  <a:lnTo>
                    <a:pt x="1870" y="3287"/>
                  </a:lnTo>
                  <a:close/>
                  <a:moveTo>
                    <a:pt x="2453" y="2870"/>
                  </a:moveTo>
                  <a:cubicBezTo>
                    <a:pt x="2668" y="2954"/>
                    <a:pt x="2894" y="3085"/>
                    <a:pt x="3072" y="3263"/>
                  </a:cubicBezTo>
                  <a:cubicBezTo>
                    <a:pt x="3394" y="3561"/>
                    <a:pt x="3561" y="3966"/>
                    <a:pt x="3561" y="4359"/>
                  </a:cubicBezTo>
                  <a:lnTo>
                    <a:pt x="3596" y="4775"/>
                  </a:lnTo>
                  <a:lnTo>
                    <a:pt x="322" y="4775"/>
                  </a:lnTo>
                  <a:lnTo>
                    <a:pt x="322" y="4359"/>
                  </a:lnTo>
                  <a:cubicBezTo>
                    <a:pt x="322" y="3942"/>
                    <a:pt x="501" y="3561"/>
                    <a:pt x="810" y="3263"/>
                  </a:cubicBezTo>
                  <a:cubicBezTo>
                    <a:pt x="989" y="3097"/>
                    <a:pt x="1215" y="2966"/>
                    <a:pt x="1441" y="2870"/>
                  </a:cubicBezTo>
                  <a:lnTo>
                    <a:pt x="1572" y="3144"/>
                  </a:lnTo>
                  <a:lnTo>
                    <a:pt x="1346" y="4120"/>
                  </a:lnTo>
                  <a:cubicBezTo>
                    <a:pt x="1334" y="4180"/>
                    <a:pt x="1346" y="4240"/>
                    <a:pt x="1394" y="4287"/>
                  </a:cubicBezTo>
                  <a:lnTo>
                    <a:pt x="1834" y="4692"/>
                  </a:lnTo>
                  <a:cubicBezTo>
                    <a:pt x="1870" y="4716"/>
                    <a:pt x="1917" y="4740"/>
                    <a:pt x="1941" y="4740"/>
                  </a:cubicBezTo>
                  <a:cubicBezTo>
                    <a:pt x="1989" y="4740"/>
                    <a:pt x="2025" y="4716"/>
                    <a:pt x="2048" y="4692"/>
                  </a:cubicBezTo>
                  <a:lnTo>
                    <a:pt x="2501" y="4287"/>
                  </a:lnTo>
                  <a:cubicBezTo>
                    <a:pt x="2537" y="4240"/>
                    <a:pt x="2560" y="4180"/>
                    <a:pt x="2537" y="4120"/>
                  </a:cubicBezTo>
                  <a:lnTo>
                    <a:pt x="2322" y="3144"/>
                  </a:lnTo>
                  <a:lnTo>
                    <a:pt x="2453" y="2870"/>
                  </a:lnTo>
                  <a:close/>
                  <a:moveTo>
                    <a:pt x="1965" y="1"/>
                  </a:moveTo>
                  <a:cubicBezTo>
                    <a:pt x="1394" y="1"/>
                    <a:pt x="929" y="465"/>
                    <a:pt x="929" y="1025"/>
                  </a:cubicBezTo>
                  <a:lnTo>
                    <a:pt x="929" y="1406"/>
                  </a:lnTo>
                  <a:lnTo>
                    <a:pt x="929" y="1775"/>
                  </a:lnTo>
                  <a:cubicBezTo>
                    <a:pt x="929" y="2096"/>
                    <a:pt x="1084" y="2394"/>
                    <a:pt x="1334" y="2573"/>
                  </a:cubicBezTo>
                  <a:cubicBezTo>
                    <a:pt x="560" y="2846"/>
                    <a:pt x="1" y="3561"/>
                    <a:pt x="1" y="4382"/>
                  </a:cubicBezTo>
                  <a:lnTo>
                    <a:pt x="1" y="4954"/>
                  </a:lnTo>
                  <a:cubicBezTo>
                    <a:pt x="1" y="5049"/>
                    <a:pt x="72" y="5121"/>
                    <a:pt x="155" y="5121"/>
                  </a:cubicBezTo>
                  <a:lnTo>
                    <a:pt x="3763" y="5121"/>
                  </a:lnTo>
                  <a:cubicBezTo>
                    <a:pt x="3846" y="5121"/>
                    <a:pt x="3930" y="5049"/>
                    <a:pt x="3930" y="4954"/>
                  </a:cubicBezTo>
                  <a:lnTo>
                    <a:pt x="3930" y="4382"/>
                  </a:lnTo>
                  <a:cubicBezTo>
                    <a:pt x="3930" y="3561"/>
                    <a:pt x="3346" y="2846"/>
                    <a:pt x="2584" y="2573"/>
                  </a:cubicBezTo>
                  <a:cubicBezTo>
                    <a:pt x="2822" y="2382"/>
                    <a:pt x="2989" y="2096"/>
                    <a:pt x="2989" y="1775"/>
                  </a:cubicBezTo>
                  <a:lnTo>
                    <a:pt x="2989" y="1406"/>
                  </a:lnTo>
                  <a:lnTo>
                    <a:pt x="2989" y="1025"/>
                  </a:lnTo>
                  <a:cubicBezTo>
                    <a:pt x="2989" y="465"/>
                    <a:pt x="2525" y="1"/>
                    <a:pt x="1965" y="1"/>
                  </a:cubicBezTo>
                  <a:close/>
                </a:path>
              </a:pathLst>
            </a:custGeom>
            <a:solidFill>
              <a:srgbClr val="657E93"/>
            </a:solidFill>
            <a:ln>
              <a:solidFill>
                <a:srgbClr val="7030A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5665;p83"/>
            <p:cNvSpPr/>
            <p:nvPr/>
          </p:nvSpPr>
          <p:spPr>
            <a:xfrm>
              <a:off x="4248428" y="1536124"/>
              <a:ext cx="253972" cy="152179"/>
            </a:xfrm>
            <a:custGeom>
              <a:avLst/>
              <a:gdLst/>
              <a:ahLst/>
              <a:cxnLst/>
              <a:rect l="l" t="t" r="r" b="b"/>
              <a:pathLst>
                <a:path w="7979" h="4781" extrusionOk="0">
                  <a:moveTo>
                    <a:pt x="3906" y="0"/>
                  </a:moveTo>
                  <a:cubicBezTo>
                    <a:pt x="3876" y="0"/>
                    <a:pt x="3847" y="6"/>
                    <a:pt x="3823" y="18"/>
                  </a:cubicBezTo>
                  <a:cubicBezTo>
                    <a:pt x="3811" y="30"/>
                    <a:pt x="1775" y="1244"/>
                    <a:pt x="239" y="1244"/>
                  </a:cubicBezTo>
                  <a:cubicBezTo>
                    <a:pt x="156" y="1244"/>
                    <a:pt x="84" y="1304"/>
                    <a:pt x="72" y="1375"/>
                  </a:cubicBezTo>
                  <a:cubicBezTo>
                    <a:pt x="72" y="1387"/>
                    <a:pt x="1" y="1875"/>
                    <a:pt x="1" y="2614"/>
                  </a:cubicBezTo>
                  <a:cubicBezTo>
                    <a:pt x="1" y="2697"/>
                    <a:pt x="72" y="2768"/>
                    <a:pt x="156" y="2768"/>
                  </a:cubicBezTo>
                  <a:cubicBezTo>
                    <a:pt x="251" y="2768"/>
                    <a:pt x="322" y="2697"/>
                    <a:pt x="322" y="2614"/>
                  </a:cubicBezTo>
                  <a:cubicBezTo>
                    <a:pt x="322" y="2137"/>
                    <a:pt x="358" y="1744"/>
                    <a:pt x="382" y="1566"/>
                  </a:cubicBezTo>
                  <a:cubicBezTo>
                    <a:pt x="1037" y="1542"/>
                    <a:pt x="1835" y="1328"/>
                    <a:pt x="2739" y="923"/>
                  </a:cubicBezTo>
                  <a:cubicBezTo>
                    <a:pt x="3299" y="685"/>
                    <a:pt x="3728" y="435"/>
                    <a:pt x="3906" y="351"/>
                  </a:cubicBezTo>
                  <a:cubicBezTo>
                    <a:pt x="4085" y="447"/>
                    <a:pt x="4525" y="685"/>
                    <a:pt x="5085" y="923"/>
                  </a:cubicBezTo>
                  <a:cubicBezTo>
                    <a:pt x="5990" y="1316"/>
                    <a:pt x="6788" y="1542"/>
                    <a:pt x="7442" y="1566"/>
                  </a:cubicBezTo>
                  <a:cubicBezTo>
                    <a:pt x="7478" y="1971"/>
                    <a:pt x="7585" y="3233"/>
                    <a:pt x="7288" y="4590"/>
                  </a:cubicBezTo>
                  <a:cubicBezTo>
                    <a:pt x="7276" y="4673"/>
                    <a:pt x="7323" y="4769"/>
                    <a:pt x="7407" y="4781"/>
                  </a:cubicBezTo>
                  <a:lnTo>
                    <a:pt x="7442" y="4781"/>
                  </a:lnTo>
                  <a:cubicBezTo>
                    <a:pt x="7514" y="4781"/>
                    <a:pt x="7585" y="4733"/>
                    <a:pt x="7597" y="4650"/>
                  </a:cubicBezTo>
                  <a:cubicBezTo>
                    <a:pt x="7978" y="2947"/>
                    <a:pt x="7752" y="1435"/>
                    <a:pt x="7740" y="1375"/>
                  </a:cubicBezTo>
                  <a:cubicBezTo>
                    <a:pt x="7728" y="1304"/>
                    <a:pt x="7669" y="1244"/>
                    <a:pt x="7573" y="1244"/>
                  </a:cubicBezTo>
                  <a:cubicBezTo>
                    <a:pt x="6037" y="1244"/>
                    <a:pt x="4001" y="30"/>
                    <a:pt x="3990" y="18"/>
                  </a:cubicBezTo>
                  <a:cubicBezTo>
                    <a:pt x="3966" y="6"/>
                    <a:pt x="3936" y="0"/>
                    <a:pt x="3906" y="0"/>
                  </a:cubicBezTo>
                  <a:close/>
                </a:path>
              </a:pathLst>
            </a:custGeom>
            <a:solidFill>
              <a:srgbClr val="657E93"/>
            </a:solidFill>
            <a:ln>
              <a:solidFill>
                <a:srgbClr val="7030A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5666;p83"/>
            <p:cNvSpPr/>
            <p:nvPr/>
          </p:nvSpPr>
          <p:spPr>
            <a:xfrm>
              <a:off x="4248428" y="1633270"/>
              <a:ext cx="238407" cy="187288"/>
            </a:xfrm>
            <a:custGeom>
              <a:avLst/>
              <a:gdLst/>
              <a:ahLst/>
              <a:cxnLst/>
              <a:rect l="l" t="t" r="r" b="b"/>
              <a:pathLst>
                <a:path w="7490" h="5884" extrusionOk="0">
                  <a:moveTo>
                    <a:pt x="186" y="1"/>
                  </a:moveTo>
                  <a:cubicBezTo>
                    <a:pt x="180" y="1"/>
                    <a:pt x="174" y="1"/>
                    <a:pt x="168" y="2"/>
                  </a:cubicBezTo>
                  <a:cubicBezTo>
                    <a:pt x="72" y="2"/>
                    <a:pt x="1" y="97"/>
                    <a:pt x="13" y="181"/>
                  </a:cubicBezTo>
                  <a:cubicBezTo>
                    <a:pt x="84" y="1383"/>
                    <a:pt x="370" y="2455"/>
                    <a:pt x="846" y="3348"/>
                  </a:cubicBezTo>
                  <a:cubicBezTo>
                    <a:pt x="1501" y="4574"/>
                    <a:pt x="2513" y="5419"/>
                    <a:pt x="3859" y="5860"/>
                  </a:cubicBezTo>
                  <a:cubicBezTo>
                    <a:pt x="3870" y="5860"/>
                    <a:pt x="3882" y="5884"/>
                    <a:pt x="3894" y="5884"/>
                  </a:cubicBezTo>
                  <a:cubicBezTo>
                    <a:pt x="3918" y="5884"/>
                    <a:pt x="3930" y="5884"/>
                    <a:pt x="3942" y="5860"/>
                  </a:cubicBezTo>
                  <a:cubicBezTo>
                    <a:pt x="4811" y="5586"/>
                    <a:pt x="5549" y="5110"/>
                    <a:pt x="6133" y="4503"/>
                  </a:cubicBezTo>
                  <a:cubicBezTo>
                    <a:pt x="6716" y="3872"/>
                    <a:pt x="7157" y="3086"/>
                    <a:pt x="7442" y="2145"/>
                  </a:cubicBezTo>
                  <a:cubicBezTo>
                    <a:pt x="7490" y="2062"/>
                    <a:pt x="7442" y="1967"/>
                    <a:pt x="7347" y="1955"/>
                  </a:cubicBezTo>
                  <a:cubicBezTo>
                    <a:pt x="7330" y="1948"/>
                    <a:pt x="7313" y="1944"/>
                    <a:pt x="7296" y="1944"/>
                  </a:cubicBezTo>
                  <a:cubicBezTo>
                    <a:pt x="7228" y="1944"/>
                    <a:pt x="7164" y="1996"/>
                    <a:pt x="7145" y="2062"/>
                  </a:cubicBezTo>
                  <a:cubicBezTo>
                    <a:pt x="6871" y="2931"/>
                    <a:pt x="6454" y="3693"/>
                    <a:pt x="5906" y="4277"/>
                  </a:cubicBezTo>
                  <a:cubicBezTo>
                    <a:pt x="5371" y="4836"/>
                    <a:pt x="4704" y="5265"/>
                    <a:pt x="3894" y="5539"/>
                  </a:cubicBezTo>
                  <a:cubicBezTo>
                    <a:pt x="2668" y="5122"/>
                    <a:pt x="1727" y="4336"/>
                    <a:pt x="1132" y="3181"/>
                  </a:cubicBezTo>
                  <a:cubicBezTo>
                    <a:pt x="680" y="2336"/>
                    <a:pt x="418" y="1312"/>
                    <a:pt x="346" y="157"/>
                  </a:cubicBezTo>
                  <a:cubicBezTo>
                    <a:pt x="346" y="69"/>
                    <a:pt x="264" y="1"/>
                    <a:pt x="186" y="1"/>
                  </a:cubicBezTo>
                  <a:close/>
                </a:path>
              </a:pathLst>
            </a:custGeom>
            <a:solidFill>
              <a:srgbClr val="657E93"/>
            </a:solidFill>
            <a:ln>
              <a:solidFill>
                <a:srgbClr val="7030A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5667;p83"/>
            <p:cNvSpPr/>
            <p:nvPr/>
          </p:nvSpPr>
          <p:spPr>
            <a:xfrm>
              <a:off x="4212429" y="1502385"/>
              <a:ext cx="321037" cy="353822"/>
            </a:xfrm>
            <a:custGeom>
              <a:avLst/>
              <a:gdLst/>
              <a:ahLst/>
              <a:cxnLst/>
              <a:rect l="l" t="t" r="r" b="b"/>
              <a:pathLst>
                <a:path w="10086" h="11116" extrusionOk="0">
                  <a:moveTo>
                    <a:pt x="5061" y="316"/>
                  </a:moveTo>
                  <a:cubicBezTo>
                    <a:pt x="5263" y="435"/>
                    <a:pt x="5811" y="757"/>
                    <a:pt x="6549" y="1066"/>
                  </a:cubicBezTo>
                  <a:cubicBezTo>
                    <a:pt x="7692" y="1554"/>
                    <a:pt x="8692" y="1828"/>
                    <a:pt x="9526" y="1852"/>
                  </a:cubicBezTo>
                  <a:cubicBezTo>
                    <a:pt x="9550" y="2328"/>
                    <a:pt x="9693" y="3876"/>
                    <a:pt x="9335" y="5579"/>
                  </a:cubicBezTo>
                  <a:cubicBezTo>
                    <a:pt x="9073" y="6745"/>
                    <a:pt x="8645" y="7757"/>
                    <a:pt x="8049" y="8591"/>
                  </a:cubicBezTo>
                  <a:cubicBezTo>
                    <a:pt x="7311" y="9603"/>
                    <a:pt x="6299" y="10341"/>
                    <a:pt x="5049" y="10770"/>
                  </a:cubicBezTo>
                  <a:cubicBezTo>
                    <a:pt x="3799" y="10341"/>
                    <a:pt x="2775" y="9603"/>
                    <a:pt x="2037" y="8591"/>
                  </a:cubicBezTo>
                  <a:cubicBezTo>
                    <a:pt x="1430" y="7781"/>
                    <a:pt x="989" y="6745"/>
                    <a:pt x="751" y="5579"/>
                  </a:cubicBezTo>
                  <a:cubicBezTo>
                    <a:pt x="394" y="3876"/>
                    <a:pt x="537" y="2316"/>
                    <a:pt x="596" y="1852"/>
                  </a:cubicBezTo>
                  <a:cubicBezTo>
                    <a:pt x="1406" y="1828"/>
                    <a:pt x="2418" y="1554"/>
                    <a:pt x="3573" y="1066"/>
                  </a:cubicBezTo>
                  <a:cubicBezTo>
                    <a:pt x="4299" y="757"/>
                    <a:pt x="4847" y="435"/>
                    <a:pt x="5061" y="316"/>
                  </a:cubicBezTo>
                  <a:close/>
                  <a:moveTo>
                    <a:pt x="5037" y="1"/>
                  </a:moveTo>
                  <a:cubicBezTo>
                    <a:pt x="5007" y="1"/>
                    <a:pt x="4978" y="7"/>
                    <a:pt x="4954" y="18"/>
                  </a:cubicBezTo>
                  <a:cubicBezTo>
                    <a:pt x="4930" y="30"/>
                    <a:pt x="2370" y="1554"/>
                    <a:pt x="441" y="1554"/>
                  </a:cubicBezTo>
                  <a:cubicBezTo>
                    <a:pt x="370" y="1554"/>
                    <a:pt x="299" y="1614"/>
                    <a:pt x="287" y="1685"/>
                  </a:cubicBezTo>
                  <a:cubicBezTo>
                    <a:pt x="263" y="1769"/>
                    <a:pt x="1" y="3578"/>
                    <a:pt x="429" y="5650"/>
                  </a:cubicBezTo>
                  <a:cubicBezTo>
                    <a:pt x="680" y="6865"/>
                    <a:pt x="1132" y="7924"/>
                    <a:pt x="1775" y="8793"/>
                  </a:cubicBezTo>
                  <a:cubicBezTo>
                    <a:pt x="2561" y="9877"/>
                    <a:pt x="3644" y="10651"/>
                    <a:pt x="5001" y="11091"/>
                  </a:cubicBezTo>
                  <a:cubicBezTo>
                    <a:pt x="5013" y="11091"/>
                    <a:pt x="5025" y="11115"/>
                    <a:pt x="5049" y="11115"/>
                  </a:cubicBezTo>
                  <a:cubicBezTo>
                    <a:pt x="5061" y="11115"/>
                    <a:pt x="5073" y="11115"/>
                    <a:pt x="5085" y="11091"/>
                  </a:cubicBezTo>
                  <a:cubicBezTo>
                    <a:pt x="6430" y="10651"/>
                    <a:pt x="7514" y="9877"/>
                    <a:pt x="8323" y="8793"/>
                  </a:cubicBezTo>
                  <a:cubicBezTo>
                    <a:pt x="8954" y="7924"/>
                    <a:pt x="9407" y="6865"/>
                    <a:pt x="9657" y="5650"/>
                  </a:cubicBezTo>
                  <a:cubicBezTo>
                    <a:pt x="10085" y="3566"/>
                    <a:pt x="9812" y="1769"/>
                    <a:pt x="9788" y="1685"/>
                  </a:cubicBezTo>
                  <a:cubicBezTo>
                    <a:pt x="9776" y="1614"/>
                    <a:pt x="9716" y="1554"/>
                    <a:pt x="9633" y="1554"/>
                  </a:cubicBezTo>
                  <a:cubicBezTo>
                    <a:pt x="7692" y="1554"/>
                    <a:pt x="5132" y="42"/>
                    <a:pt x="5121" y="18"/>
                  </a:cubicBezTo>
                  <a:cubicBezTo>
                    <a:pt x="5097" y="7"/>
                    <a:pt x="5067" y="1"/>
                    <a:pt x="5037" y="1"/>
                  </a:cubicBezTo>
                  <a:close/>
                </a:path>
              </a:pathLst>
            </a:custGeom>
            <a:solidFill>
              <a:srgbClr val="657E93"/>
            </a:solidFill>
            <a:ln>
              <a:solidFill>
                <a:srgbClr val="7030A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15498;p83"/>
          <p:cNvGrpSpPr/>
          <p:nvPr/>
        </p:nvGrpSpPr>
        <p:grpSpPr>
          <a:xfrm>
            <a:off x="8423621" y="4229463"/>
            <a:ext cx="409754" cy="489901"/>
            <a:chOff x="8065100" y="2000174"/>
            <a:chExt cx="255086" cy="301685"/>
          </a:xfrm>
        </p:grpSpPr>
        <p:sp>
          <p:nvSpPr>
            <p:cNvPr id="80" name="Google Shape;15499;p83"/>
            <p:cNvSpPr/>
            <p:nvPr/>
          </p:nvSpPr>
          <p:spPr>
            <a:xfrm>
              <a:off x="8085185" y="2151016"/>
              <a:ext cx="65220" cy="150842"/>
            </a:xfrm>
            <a:custGeom>
              <a:avLst/>
              <a:gdLst/>
              <a:ahLst/>
              <a:cxnLst/>
              <a:rect l="l" t="t" r="r" b="b"/>
              <a:pathLst>
                <a:path w="2049" h="4739" extrusionOk="0">
                  <a:moveTo>
                    <a:pt x="1144" y="274"/>
                  </a:moveTo>
                  <a:cubicBezTo>
                    <a:pt x="1299" y="274"/>
                    <a:pt x="1453" y="405"/>
                    <a:pt x="1453" y="583"/>
                  </a:cubicBezTo>
                  <a:lnTo>
                    <a:pt x="1453" y="881"/>
                  </a:lnTo>
                  <a:cubicBezTo>
                    <a:pt x="1453" y="1155"/>
                    <a:pt x="1251" y="1345"/>
                    <a:pt x="989" y="1345"/>
                  </a:cubicBezTo>
                  <a:cubicBezTo>
                    <a:pt x="739" y="1345"/>
                    <a:pt x="537" y="1131"/>
                    <a:pt x="537" y="881"/>
                  </a:cubicBezTo>
                  <a:lnTo>
                    <a:pt x="537" y="583"/>
                  </a:lnTo>
                  <a:cubicBezTo>
                    <a:pt x="537" y="417"/>
                    <a:pt x="668" y="274"/>
                    <a:pt x="846" y="274"/>
                  </a:cubicBezTo>
                  <a:close/>
                  <a:moveTo>
                    <a:pt x="1144" y="1631"/>
                  </a:moveTo>
                  <a:lnTo>
                    <a:pt x="1144" y="1691"/>
                  </a:lnTo>
                  <a:cubicBezTo>
                    <a:pt x="1144" y="1726"/>
                    <a:pt x="1156" y="1786"/>
                    <a:pt x="1180" y="1834"/>
                  </a:cubicBezTo>
                  <a:lnTo>
                    <a:pt x="989" y="2024"/>
                  </a:lnTo>
                  <a:lnTo>
                    <a:pt x="787" y="1834"/>
                  </a:lnTo>
                  <a:cubicBezTo>
                    <a:pt x="810" y="1786"/>
                    <a:pt x="822" y="1738"/>
                    <a:pt x="822" y="1691"/>
                  </a:cubicBezTo>
                  <a:lnTo>
                    <a:pt x="822" y="1631"/>
                  </a:lnTo>
                  <a:close/>
                  <a:moveTo>
                    <a:pt x="858" y="0"/>
                  </a:moveTo>
                  <a:cubicBezTo>
                    <a:pt x="537" y="0"/>
                    <a:pt x="275" y="274"/>
                    <a:pt x="275" y="583"/>
                  </a:cubicBezTo>
                  <a:lnTo>
                    <a:pt x="275" y="881"/>
                  </a:lnTo>
                  <a:cubicBezTo>
                    <a:pt x="275" y="1119"/>
                    <a:pt x="394" y="1345"/>
                    <a:pt x="572" y="1476"/>
                  </a:cubicBezTo>
                  <a:lnTo>
                    <a:pt x="572" y="1691"/>
                  </a:lnTo>
                  <a:lnTo>
                    <a:pt x="572" y="1703"/>
                  </a:lnTo>
                  <a:lnTo>
                    <a:pt x="239" y="1881"/>
                  </a:lnTo>
                  <a:cubicBezTo>
                    <a:pt x="84" y="1953"/>
                    <a:pt x="1" y="2107"/>
                    <a:pt x="1" y="2262"/>
                  </a:cubicBezTo>
                  <a:lnTo>
                    <a:pt x="1" y="3572"/>
                  </a:lnTo>
                  <a:cubicBezTo>
                    <a:pt x="1" y="3691"/>
                    <a:pt x="25" y="3798"/>
                    <a:pt x="96" y="3905"/>
                  </a:cubicBezTo>
                  <a:lnTo>
                    <a:pt x="251" y="4132"/>
                  </a:lnTo>
                  <a:cubicBezTo>
                    <a:pt x="275" y="4167"/>
                    <a:pt x="298" y="4227"/>
                    <a:pt x="298" y="4286"/>
                  </a:cubicBezTo>
                  <a:lnTo>
                    <a:pt x="298" y="4608"/>
                  </a:lnTo>
                  <a:cubicBezTo>
                    <a:pt x="298" y="4679"/>
                    <a:pt x="358" y="4739"/>
                    <a:pt x="429" y="4739"/>
                  </a:cubicBezTo>
                  <a:cubicBezTo>
                    <a:pt x="501" y="4739"/>
                    <a:pt x="560" y="4679"/>
                    <a:pt x="560" y="4608"/>
                  </a:cubicBezTo>
                  <a:lnTo>
                    <a:pt x="560" y="4286"/>
                  </a:lnTo>
                  <a:cubicBezTo>
                    <a:pt x="560" y="4167"/>
                    <a:pt x="537" y="4072"/>
                    <a:pt x="453" y="3965"/>
                  </a:cubicBezTo>
                  <a:lnTo>
                    <a:pt x="310" y="3739"/>
                  </a:lnTo>
                  <a:cubicBezTo>
                    <a:pt x="275" y="3691"/>
                    <a:pt x="263" y="3631"/>
                    <a:pt x="263" y="3572"/>
                  </a:cubicBezTo>
                  <a:lnTo>
                    <a:pt x="263" y="2262"/>
                  </a:lnTo>
                  <a:cubicBezTo>
                    <a:pt x="263" y="2203"/>
                    <a:pt x="298" y="2143"/>
                    <a:pt x="358" y="2119"/>
                  </a:cubicBezTo>
                  <a:lnTo>
                    <a:pt x="596" y="2000"/>
                  </a:lnTo>
                  <a:lnTo>
                    <a:pt x="810" y="2227"/>
                  </a:lnTo>
                  <a:cubicBezTo>
                    <a:pt x="870" y="2286"/>
                    <a:pt x="953" y="2310"/>
                    <a:pt x="1025" y="2310"/>
                  </a:cubicBezTo>
                  <a:cubicBezTo>
                    <a:pt x="1096" y="2310"/>
                    <a:pt x="1168" y="2286"/>
                    <a:pt x="1227" y="2227"/>
                  </a:cubicBezTo>
                  <a:lnTo>
                    <a:pt x="1453" y="2000"/>
                  </a:lnTo>
                  <a:lnTo>
                    <a:pt x="1692" y="2119"/>
                  </a:lnTo>
                  <a:cubicBezTo>
                    <a:pt x="1751" y="2143"/>
                    <a:pt x="1787" y="2191"/>
                    <a:pt x="1787" y="2262"/>
                  </a:cubicBezTo>
                  <a:lnTo>
                    <a:pt x="1787" y="3572"/>
                  </a:lnTo>
                  <a:cubicBezTo>
                    <a:pt x="1787" y="3631"/>
                    <a:pt x="1763" y="3691"/>
                    <a:pt x="1739" y="3739"/>
                  </a:cubicBezTo>
                  <a:lnTo>
                    <a:pt x="1584" y="3965"/>
                  </a:lnTo>
                  <a:cubicBezTo>
                    <a:pt x="1525" y="4048"/>
                    <a:pt x="1489" y="4167"/>
                    <a:pt x="1489" y="4286"/>
                  </a:cubicBezTo>
                  <a:lnTo>
                    <a:pt x="1489" y="4608"/>
                  </a:lnTo>
                  <a:cubicBezTo>
                    <a:pt x="1489" y="4679"/>
                    <a:pt x="1549" y="4739"/>
                    <a:pt x="1620" y="4739"/>
                  </a:cubicBezTo>
                  <a:cubicBezTo>
                    <a:pt x="1692" y="4739"/>
                    <a:pt x="1751" y="4679"/>
                    <a:pt x="1751" y="4608"/>
                  </a:cubicBezTo>
                  <a:lnTo>
                    <a:pt x="1751" y="4286"/>
                  </a:lnTo>
                  <a:cubicBezTo>
                    <a:pt x="1751" y="4227"/>
                    <a:pt x="1763" y="4167"/>
                    <a:pt x="1799" y="4132"/>
                  </a:cubicBezTo>
                  <a:lnTo>
                    <a:pt x="1942" y="3905"/>
                  </a:lnTo>
                  <a:cubicBezTo>
                    <a:pt x="2001" y="3810"/>
                    <a:pt x="2049" y="3691"/>
                    <a:pt x="2049" y="3572"/>
                  </a:cubicBezTo>
                  <a:lnTo>
                    <a:pt x="2049" y="2262"/>
                  </a:lnTo>
                  <a:cubicBezTo>
                    <a:pt x="2025" y="2107"/>
                    <a:pt x="1930" y="1953"/>
                    <a:pt x="1787" y="1881"/>
                  </a:cubicBezTo>
                  <a:lnTo>
                    <a:pt x="1441" y="1703"/>
                  </a:lnTo>
                  <a:lnTo>
                    <a:pt x="1441" y="1691"/>
                  </a:lnTo>
                  <a:lnTo>
                    <a:pt x="1441" y="1476"/>
                  </a:lnTo>
                  <a:cubicBezTo>
                    <a:pt x="1620" y="1345"/>
                    <a:pt x="1739" y="1131"/>
                    <a:pt x="1739" y="881"/>
                  </a:cubicBezTo>
                  <a:lnTo>
                    <a:pt x="1739" y="583"/>
                  </a:lnTo>
                  <a:cubicBezTo>
                    <a:pt x="1739" y="262"/>
                    <a:pt x="1465" y="0"/>
                    <a:pt x="1156" y="0"/>
                  </a:cubicBezTo>
                  <a:close/>
                </a:path>
              </a:pathLst>
            </a:custGeom>
            <a:solidFill>
              <a:srgbClr val="657E93"/>
            </a:solidFill>
            <a:ln>
              <a:solidFill>
                <a:srgbClr val="7030A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5500;p83"/>
            <p:cNvSpPr/>
            <p:nvPr/>
          </p:nvSpPr>
          <p:spPr>
            <a:xfrm>
              <a:off x="8161004" y="2151016"/>
              <a:ext cx="65188" cy="150842"/>
            </a:xfrm>
            <a:custGeom>
              <a:avLst/>
              <a:gdLst/>
              <a:ahLst/>
              <a:cxnLst/>
              <a:rect l="l" t="t" r="r" b="b"/>
              <a:pathLst>
                <a:path w="2048" h="4739" extrusionOk="0">
                  <a:moveTo>
                    <a:pt x="1143" y="274"/>
                  </a:moveTo>
                  <a:cubicBezTo>
                    <a:pt x="1298" y="274"/>
                    <a:pt x="1453" y="405"/>
                    <a:pt x="1453" y="583"/>
                  </a:cubicBezTo>
                  <a:lnTo>
                    <a:pt x="1453" y="881"/>
                  </a:lnTo>
                  <a:cubicBezTo>
                    <a:pt x="1441" y="1155"/>
                    <a:pt x="1250" y="1345"/>
                    <a:pt x="988" y="1345"/>
                  </a:cubicBezTo>
                  <a:cubicBezTo>
                    <a:pt x="738" y="1345"/>
                    <a:pt x="536" y="1131"/>
                    <a:pt x="536" y="881"/>
                  </a:cubicBezTo>
                  <a:lnTo>
                    <a:pt x="536" y="583"/>
                  </a:lnTo>
                  <a:cubicBezTo>
                    <a:pt x="536" y="417"/>
                    <a:pt x="667" y="274"/>
                    <a:pt x="845" y="274"/>
                  </a:cubicBezTo>
                  <a:close/>
                  <a:moveTo>
                    <a:pt x="1143" y="1631"/>
                  </a:moveTo>
                  <a:lnTo>
                    <a:pt x="1143" y="1691"/>
                  </a:lnTo>
                  <a:cubicBezTo>
                    <a:pt x="1143" y="1726"/>
                    <a:pt x="1155" y="1786"/>
                    <a:pt x="1179" y="1834"/>
                  </a:cubicBezTo>
                  <a:lnTo>
                    <a:pt x="988" y="2024"/>
                  </a:lnTo>
                  <a:lnTo>
                    <a:pt x="786" y="1834"/>
                  </a:lnTo>
                  <a:cubicBezTo>
                    <a:pt x="810" y="1786"/>
                    <a:pt x="822" y="1738"/>
                    <a:pt x="822" y="1691"/>
                  </a:cubicBezTo>
                  <a:lnTo>
                    <a:pt x="822" y="1631"/>
                  </a:lnTo>
                  <a:close/>
                  <a:moveTo>
                    <a:pt x="857" y="0"/>
                  </a:moveTo>
                  <a:cubicBezTo>
                    <a:pt x="536" y="0"/>
                    <a:pt x="274" y="274"/>
                    <a:pt x="274" y="583"/>
                  </a:cubicBezTo>
                  <a:lnTo>
                    <a:pt x="274" y="881"/>
                  </a:lnTo>
                  <a:cubicBezTo>
                    <a:pt x="274" y="1119"/>
                    <a:pt x="393" y="1345"/>
                    <a:pt x="572" y="1476"/>
                  </a:cubicBezTo>
                  <a:lnTo>
                    <a:pt x="572" y="1691"/>
                  </a:lnTo>
                  <a:lnTo>
                    <a:pt x="572" y="1703"/>
                  </a:lnTo>
                  <a:lnTo>
                    <a:pt x="238" y="1881"/>
                  </a:lnTo>
                  <a:cubicBezTo>
                    <a:pt x="83" y="1953"/>
                    <a:pt x="0" y="2107"/>
                    <a:pt x="0" y="2262"/>
                  </a:cubicBezTo>
                  <a:lnTo>
                    <a:pt x="0" y="3572"/>
                  </a:lnTo>
                  <a:cubicBezTo>
                    <a:pt x="0" y="3691"/>
                    <a:pt x="24" y="3798"/>
                    <a:pt x="95" y="3905"/>
                  </a:cubicBezTo>
                  <a:lnTo>
                    <a:pt x="250" y="4132"/>
                  </a:lnTo>
                  <a:cubicBezTo>
                    <a:pt x="274" y="4167"/>
                    <a:pt x="298" y="4227"/>
                    <a:pt x="298" y="4286"/>
                  </a:cubicBezTo>
                  <a:lnTo>
                    <a:pt x="298" y="4608"/>
                  </a:lnTo>
                  <a:cubicBezTo>
                    <a:pt x="298" y="4679"/>
                    <a:pt x="357" y="4739"/>
                    <a:pt x="429" y="4739"/>
                  </a:cubicBezTo>
                  <a:cubicBezTo>
                    <a:pt x="500" y="4739"/>
                    <a:pt x="560" y="4679"/>
                    <a:pt x="560" y="4608"/>
                  </a:cubicBezTo>
                  <a:lnTo>
                    <a:pt x="560" y="4286"/>
                  </a:lnTo>
                  <a:cubicBezTo>
                    <a:pt x="560" y="4167"/>
                    <a:pt x="536" y="4072"/>
                    <a:pt x="453" y="3965"/>
                  </a:cubicBezTo>
                  <a:lnTo>
                    <a:pt x="310" y="3739"/>
                  </a:lnTo>
                  <a:cubicBezTo>
                    <a:pt x="274" y="3691"/>
                    <a:pt x="262" y="3631"/>
                    <a:pt x="262" y="3572"/>
                  </a:cubicBezTo>
                  <a:lnTo>
                    <a:pt x="262" y="2262"/>
                  </a:lnTo>
                  <a:cubicBezTo>
                    <a:pt x="262" y="2203"/>
                    <a:pt x="298" y="2143"/>
                    <a:pt x="357" y="2119"/>
                  </a:cubicBezTo>
                  <a:lnTo>
                    <a:pt x="595" y="2000"/>
                  </a:lnTo>
                  <a:lnTo>
                    <a:pt x="810" y="2227"/>
                  </a:lnTo>
                  <a:cubicBezTo>
                    <a:pt x="869" y="2286"/>
                    <a:pt x="953" y="2310"/>
                    <a:pt x="1024" y="2310"/>
                  </a:cubicBezTo>
                  <a:cubicBezTo>
                    <a:pt x="1095" y="2310"/>
                    <a:pt x="1167" y="2286"/>
                    <a:pt x="1226" y="2227"/>
                  </a:cubicBezTo>
                  <a:lnTo>
                    <a:pt x="1453" y="2000"/>
                  </a:lnTo>
                  <a:lnTo>
                    <a:pt x="1691" y="2119"/>
                  </a:lnTo>
                  <a:cubicBezTo>
                    <a:pt x="1750" y="2143"/>
                    <a:pt x="1786" y="2191"/>
                    <a:pt x="1786" y="2262"/>
                  </a:cubicBezTo>
                  <a:lnTo>
                    <a:pt x="1786" y="3572"/>
                  </a:lnTo>
                  <a:cubicBezTo>
                    <a:pt x="1786" y="3631"/>
                    <a:pt x="1762" y="3691"/>
                    <a:pt x="1738" y="3739"/>
                  </a:cubicBezTo>
                  <a:lnTo>
                    <a:pt x="1584" y="3965"/>
                  </a:lnTo>
                  <a:cubicBezTo>
                    <a:pt x="1524" y="4048"/>
                    <a:pt x="1488" y="4167"/>
                    <a:pt x="1488" y="4286"/>
                  </a:cubicBezTo>
                  <a:lnTo>
                    <a:pt x="1488" y="4608"/>
                  </a:lnTo>
                  <a:cubicBezTo>
                    <a:pt x="1488" y="4679"/>
                    <a:pt x="1548" y="4739"/>
                    <a:pt x="1619" y="4739"/>
                  </a:cubicBezTo>
                  <a:cubicBezTo>
                    <a:pt x="1691" y="4739"/>
                    <a:pt x="1750" y="4679"/>
                    <a:pt x="1750" y="4608"/>
                  </a:cubicBezTo>
                  <a:lnTo>
                    <a:pt x="1750" y="4286"/>
                  </a:lnTo>
                  <a:cubicBezTo>
                    <a:pt x="1750" y="4227"/>
                    <a:pt x="1762" y="4167"/>
                    <a:pt x="1798" y="4132"/>
                  </a:cubicBezTo>
                  <a:lnTo>
                    <a:pt x="1941" y="3905"/>
                  </a:lnTo>
                  <a:cubicBezTo>
                    <a:pt x="2000" y="3810"/>
                    <a:pt x="2048" y="3691"/>
                    <a:pt x="2048" y="3572"/>
                  </a:cubicBezTo>
                  <a:lnTo>
                    <a:pt x="2048" y="2262"/>
                  </a:lnTo>
                  <a:cubicBezTo>
                    <a:pt x="2024" y="2107"/>
                    <a:pt x="1929" y="1953"/>
                    <a:pt x="1786" y="1881"/>
                  </a:cubicBezTo>
                  <a:lnTo>
                    <a:pt x="1441" y="1703"/>
                  </a:lnTo>
                  <a:lnTo>
                    <a:pt x="1441" y="1691"/>
                  </a:lnTo>
                  <a:lnTo>
                    <a:pt x="1441" y="1476"/>
                  </a:lnTo>
                  <a:cubicBezTo>
                    <a:pt x="1619" y="1345"/>
                    <a:pt x="1738" y="1131"/>
                    <a:pt x="1738" y="881"/>
                  </a:cubicBezTo>
                  <a:lnTo>
                    <a:pt x="1738" y="583"/>
                  </a:lnTo>
                  <a:cubicBezTo>
                    <a:pt x="1738" y="262"/>
                    <a:pt x="1465" y="0"/>
                    <a:pt x="1155" y="0"/>
                  </a:cubicBezTo>
                  <a:close/>
                </a:path>
              </a:pathLst>
            </a:custGeom>
            <a:solidFill>
              <a:srgbClr val="657E93"/>
            </a:solidFill>
            <a:ln>
              <a:solidFill>
                <a:srgbClr val="7030A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5501;p83"/>
            <p:cNvSpPr/>
            <p:nvPr/>
          </p:nvSpPr>
          <p:spPr>
            <a:xfrm>
              <a:off x="8236791" y="2151016"/>
              <a:ext cx="65220" cy="150842"/>
            </a:xfrm>
            <a:custGeom>
              <a:avLst/>
              <a:gdLst/>
              <a:ahLst/>
              <a:cxnLst/>
              <a:rect l="l" t="t" r="r" b="b"/>
              <a:pathLst>
                <a:path w="2049" h="4739" extrusionOk="0">
                  <a:moveTo>
                    <a:pt x="1143" y="274"/>
                  </a:moveTo>
                  <a:cubicBezTo>
                    <a:pt x="1298" y="274"/>
                    <a:pt x="1453" y="405"/>
                    <a:pt x="1453" y="583"/>
                  </a:cubicBezTo>
                  <a:lnTo>
                    <a:pt x="1453" y="881"/>
                  </a:lnTo>
                  <a:cubicBezTo>
                    <a:pt x="1441" y="1155"/>
                    <a:pt x="1250" y="1345"/>
                    <a:pt x="989" y="1345"/>
                  </a:cubicBezTo>
                  <a:cubicBezTo>
                    <a:pt x="739" y="1345"/>
                    <a:pt x="536" y="1131"/>
                    <a:pt x="536" y="881"/>
                  </a:cubicBezTo>
                  <a:lnTo>
                    <a:pt x="536" y="583"/>
                  </a:lnTo>
                  <a:cubicBezTo>
                    <a:pt x="536" y="417"/>
                    <a:pt x="667" y="274"/>
                    <a:pt x="846" y="274"/>
                  </a:cubicBezTo>
                  <a:close/>
                  <a:moveTo>
                    <a:pt x="1143" y="1631"/>
                  </a:moveTo>
                  <a:lnTo>
                    <a:pt x="1143" y="1691"/>
                  </a:lnTo>
                  <a:cubicBezTo>
                    <a:pt x="1143" y="1726"/>
                    <a:pt x="1155" y="1786"/>
                    <a:pt x="1179" y="1834"/>
                  </a:cubicBezTo>
                  <a:lnTo>
                    <a:pt x="989" y="2024"/>
                  </a:lnTo>
                  <a:lnTo>
                    <a:pt x="786" y="1834"/>
                  </a:lnTo>
                  <a:cubicBezTo>
                    <a:pt x="810" y="1786"/>
                    <a:pt x="822" y="1738"/>
                    <a:pt x="822" y="1691"/>
                  </a:cubicBezTo>
                  <a:lnTo>
                    <a:pt x="822" y="1631"/>
                  </a:lnTo>
                  <a:close/>
                  <a:moveTo>
                    <a:pt x="858" y="0"/>
                  </a:moveTo>
                  <a:cubicBezTo>
                    <a:pt x="536" y="0"/>
                    <a:pt x="274" y="274"/>
                    <a:pt x="274" y="583"/>
                  </a:cubicBezTo>
                  <a:lnTo>
                    <a:pt x="274" y="881"/>
                  </a:lnTo>
                  <a:cubicBezTo>
                    <a:pt x="274" y="1119"/>
                    <a:pt x="393" y="1345"/>
                    <a:pt x="572" y="1476"/>
                  </a:cubicBezTo>
                  <a:lnTo>
                    <a:pt x="572" y="1691"/>
                  </a:lnTo>
                  <a:lnTo>
                    <a:pt x="572" y="1703"/>
                  </a:lnTo>
                  <a:lnTo>
                    <a:pt x="238" y="1881"/>
                  </a:lnTo>
                  <a:cubicBezTo>
                    <a:pt x="84" y="1953"/>
                    <a:pt x="0" y="2107"/>
                    <a:pt x="0" y="2262"/>
                  </a:cubicBezTo>
                  <a:lnTo>
                    <a:pt x="0" y="3572"/>
                  </a:lnTo>
                  <a:cubicBezTo>
                    <a:pt x="0" y="3691"/>
                    <a:pt x="24" y="3798"/>
                    <a:pt x="96" y="3905"/>
                  </a:cubicBezTo>
                  <a:lnTo>
                    <a:pt x="250" y="4132"/>
                  </a:lnTo>
                  <a:cubicBezTo>
                    <a:pt x="274" y="4167"/>
                    <a:pt x="298" y="4227"/>
                    <a:pt x="298" y="4286"/>
                  </a:cubicBezTo>
                  <a:lnTo>
                    <a:pt x="298" y="4608"/>
                  </a:lnTo>
                  <a:cubicBezTo>
                    <a:pt x="298" y="4679"/>
                    <a:pt x="358" y="4739"/>
                    <a:pt x="429" y="4739"/>
                  </a:cubicBezTo>
                  <a:cubicBezTo>
                    <a:pt x="500" y="4739"/>
                    <a:pt x="560" y="4679"/>
                    <a:pt x="560" y="4608"/>
                  </a:cubicBezTo>
                  <a:lnTo>
                    <a:pt x="560" y="4286"/>
                  </a:lnTo>
                  <a:cubicBezTo>
                    <a:pt x="560" y="4167"/>
                    <a:pt x="536" y="4072"/>
                    <a:pt x="453" y="3965"/>
                  </a:cubicBezTo>
                  <a:lnTo>
                    <a:pt x="310" y="3739"/>
                  </a:lnTo>
                  <a:cubicBezTo>
                    <a:pt x="274" y="3691"/>
                    <a:pt x="262" y="3631"/>
                    <a:pt x="262" y="3572"/>
                  </a:cubicBezTo>
                  <a:lnTo>
                    <a:pt x="262" y="2262"/>
                  </a:lnTo>
                  <a:cubicBezTo>
                    <a:pt x="262" y="2203"/>
                    <a:pt x="298" y="2143"/>
                    <a:pt x="358" y="2119"/>
                  </a:cubicBezTo>
                  <a:lnTo>
                    <a:pt x="596" y="2000"/>
                  </a:lnTo>
                  <a:lnTo>
                    <a:pt x="810" y="2227"/>
                  </a:lnTo>
                  <a:cubicBezTo>
                    <a:pt x="869" y="2286"/>
                    <a:pt x="953" y="2310"/>
                    <a:pt x="1024" y="2310"/>
                  </a:cubicBezTo>
                  <a:cubicBezTo>
                    <a:pt x="1096" y="2310"/>
                    <a:pt x="1167" y="2286"/>
                    <a:pt x="1227" y="2227"/>
                  </a:cubicBezTo>
                  <a:lnTo>
                    <a:pt x="1453" y="2000"/>
                  </a:lnTo>
                  <a:lnTo>
                    <a:pt x="1691" y="2119"/>
                  </a:lnTo>
                  <a:cubicBezTo>
                    <a:pt x="1751" y="2143"/>
                    <a:pt x="1786" y="2191"/>
                    <a:pt x="1786" y="2262"/>
                  </a:cubicBezTo>
                  <a:lnTo>
                    <a:pt x="1786" y="3572"/>
                  </a:lnTo>
                  <a:cubicBezTo>
                    <a:pt x="1786" y="3631"/>
                    <a:pt x="1762" y="3691"/>
                    <a:pt x="1739" y="3739"/>
                  </a:cubicBezTo>
                  <a:lnTo>
                    <a:pt x="1584" y="3965"/>
                  </a:lnTo>
                  <a:cubicBezTo>
                    <a:pt x="1524" y="4048"/>
                    <a:pt x="1489" y="4167"/>
                    <a:pt x="1489" y="4286"/>
                  </a:cubicBezTo>
                  <a:lnTo>
                    <a:pt x="1489" y="4608"/>
                  </a:lnTo>
                  <a:cubicBezTo>
                    <a:pt x="1489" y="4679"/>
                    <a:pt x="1548" y="4739"/>
                    <a:pt x="1620" y="4739"/>
                  </a:cubicBezTo>
                  <a:cubicBezTo>
                    <a:pt x="1691" y="4739"/>
                    <a:pt x="1751" y="4679"/>
                    <a:pt x="1751" y="4608"/>
                  </a:cubicBezTo>
                  <a:lnTo>
                    <a:pt x="1751" y="4286"/>
                  </a:lnTo>
                  <a:cubicBezTo>
                    <a:pt x="1751" y="4227"/>
                    <a:pt x="1762" y="4167"/>
                    <a:pt x="1798" y="4132"/>
                  </a:cubicBezTo>
                  <a:lnTo>
                    <a:pt x="1941" y="3905"/>
                  </a:lnTo>
                  <a:cubicBezTo>
                    <a:pt x="2001" y="3810"/>
                    <a:pt x="2048" y="3691"/>
                    <a:pt x="2048" y="3572"/>
                  </a:cubicBezTo>
                  <a:lnTo>
                    <a:pt x="2048" y="2262"/>
                  </a:lnTo>
                  <a:cubicBezTo>
                    <a:pt x="2024" y="2107"/>
                    <a:pt x="1929" y="1953"/>
                    <a:pt x="1786" y="1881"/>
                  </a:cubicBezTo>
                  <a:lnTo>
                    <a:pt x="1441" y="1703"/>
                  </a:lnTo>
                  <a:lnTo>
                    <a:pt x="1441" y="1691"/>
                  </a:lnTo>
                  <a:lnTo>
                    <a:pt x="1441" y="1476"/>
                  </a:lnTo>
                  <a:cubicBezTo>
                    <a:pt x="1620" y="1345"/>
                    <a:pt x="1739" y="1131"/>
                    <a:pt x="1739" y="881"/>
                  </a:cubicBezTo>
                  <a:lnTo>
                    <a:pt x="1739" y="583"/>
                  </a:lnTo>
                  <a:cubicBezTo>
                    <a:pt x="1739" y="262"/>
                    <a:pt x="1465" y="0"/>
                    <a:pt x="1155" y="0"/>
                  </a:cubicBezTo>
                  <a:close/>
                </a:path>
              </a:pathLst>
            </a:custGeom>
            <a:solidFill>
              <a:srgbClr val="657E93"/>
            </a:solidFill>
            <a:ln>
              <a:solidFill>
                <a:srgbClr val="7030A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502;p83"/>
            <p:cNvSpPr/>
            <p:nvPr/>
          </p:nvSpPr>
          <p:spPr>
            <a:xfrm>
              <a:off x="8065100" y="2000174"/>
              <a:ext cx="255086" cy="178916"/>
            </a:xfrm>
            <a:custGeom>
              <a:avLst/>
              <a:gdLst/>
              <a:ahLst/>
              <a:cxnLst/>
              <a:rect l="l" t="t" r="r" b="b"/>
              <a:pathLst>
                <a:path w="8014" h="5621" extrusionOk="0">
                  <a:moveTo>
                    <a:pt x="2680" y="512"/>
                  </a:moveTo>
                  <a:lnTo>
                    <a:pt x="2680" y="512"/>
                  </a:lnTo>
                  <a:cubicBezTo>
                    <a:pt x="2477" y="691"/>
                    <a:pt x="2275" y="917"/>
                    <a:pt x="2096" y="1191"/>
                  </a:cubicBezTo>
                  <a:cubicBezTo>
                    <a:pt x="1977" y="1370"/>
                    <a:pt x="1882" y="1572"/>
                    <a:pt x="1787" y="1786"/>
                  </a:cubicBezTo>
                  <a:lnTo>
                    <a:pt x="1013" y="1786"/>
                  </a:lnTo>
                  <a:cubicBezTo>
                    <a:pt x="1430" y="1215"/>
                    <a:pt x="2013" y="774"/>
                    <a:pt x="2680" y="512"/>
                  </a:cubicBezTo>
                  <a:close/>
                  <a:moveTo>
                    <a:pt x="3870" y="274"/>
                  </a:moveTo>
                  <a:lnTo>
                    <a:pt x="3870" y="1786"/>
                  </a:lnTo>
                  <a:lnTo>
                    <a:pt x="2096" y="1786"/>
                  </a:lnTo>
                  <a:cubicBezTo>
                    <a:pt x="2513" y="917"/>
                    <a:pt x="3156" y="346"/>
                    <a:pt x="3870" y="274"/>
                  </a:cubicBezTo>
                  <a:close/>
                  <a:moveTo>
                    <a:pt x="4144" y="274"/>
                  </a:moveTo>
                  <a:cubicBezTo>
                    <a:pt x="4870" y="334"/>
                    <a:pt x="5513" y="917"/>
                    <a:pt x="5906" y="1786"/>
                  </a:cubicBezTo>
                  <a:lnTo>
                    <a:pt x="4144" y="1786"/>
                  </a:lnTo>
                  <a:lnTo>
                    <a:pt x="4144" y="274"/>
                  </a:lnTo>
                  <a:close/>
                  <a:moveTo>
                    <a:pt x="5335" y="512"/>
                  </a:moveTo>
                  <a:lnTo>
                    <a:pt x="5335" y="512"/>
                  </a:lnTo>
                  <a:cubicBezTo>
                    <a:pt x="6002" y="774"/>
                    <a:pt x="6561" y="1215"/>
                    <a:pt x="7002" y="1786"/>
                  </a:cubicBezTo>
                  <a:lnTo>
                    <a:pt x="6228" y="1786"/>
                  </a:lnTo>
                  <a:cubicBezTo>
                    <a:pt x="6133" y="1572"/>
                    <a:pt x="6025" y="1382"/>
                    <a:pt x="5906" y="1191"/>
                  </a:cubicBezTo>
                  <a:cubicBezTo>
                    <a:pt x="5728" y="917"/>
                    <a:pt x="5537" y="691"/>
                    <a:pt x="5335" y="512"/>
                  </a:cubicBezTo>
                  <a:close/>
                  <a:moveTo>
                    <a:pt x="1680" y="2048"/>
                  </a:moveTo>
                  <a:cubicBezTo>
                    <a:pt x="1465" y="2596"/>
                    <a:pt x="1358" y="3215"/>
                    <a:pt x="1346" y="3846"/>
                  </a:cubicBezTo>
                  <a:lnTo>
                    <a:pt x="287" y="3846"/>
                  </a:lnTo>
                  <a:cubicBezTo>
                    <a:pt x="310" y="3191"/>
                    <a:pt x="513" y="2572"/>
                    <a:pt x="834" y="2048"/>
                  </a:cubicBezTo>
                  <a:close/>
                  <a:moveTo>
                    <a:pt x="3870" y="2048"/>
                  </a:moveTo>
                  <a:lnTo>
                    <a:pt x="3870" y="3846"/>
                  </a:lnTo>
                  <a:lnTo>
                    <a:pt x="1620" y="3846"/>
                  </a:lnTo>
                  <a:cubicBezTo>
                    <a:pt x="1644" y="3191"/>
                    <a:pt x="1763" y="2572"/>
                    <a:pt x="1965" y="2048"/>
                  </a:cubicBezTo>
                  <a:close/>
                  <a:moveTo>
                    <a:pt x="6049" y="2048"/>
                  </a:moveTo>
                  <a:cubicBezTo>
                    <a:pt x="6252" y="2584"/>
                    <a:pt x="6371" y="3191"/>
                    <a:pt x="6383" y="3846"/>
                  </a:cubicBezTo>
                  <a:lnTo>
                    <a:pt x="4144" y="3846"/>
                  </a:lnTo>
                  <a:lnTo>
                    <a:pt x="4144" y="2048"/>
                  </a:lnTo>
                  <a:close/>
                  <a:moveTo>
                    <a:pt x="7192" y="2048"/>
                  </a:moveTo>
                  <a:cubicBezTo>
                    <a:pt x="7514" y="2584"/>
                    <a:pt x="7716" y="3191"/>
                    <a:pt x="7740" y="3846"/>
                  </a:cubicBezTo>
                  <a:lnTo>
                    <a:pt x="6668" y="3846"/>
                  </a:lnTo>
                  <a:cubicBezTo>
                    <a:pt x="6656" y="3215"/>
                    <a:pt x="6537" y="2596"/>
                    <a:pt x="6347" y="2048"/>
                  </a:cubicBezTo>
                  <a:close/>
                  <a:moveTo>
                    <a:pt x="4001" y="0"/>
                  </a:moveTo>
                  <a:cubicBezTo>
                    <a:pt x="2930" y="0"/>
                    <a:pt x="1930" y="417"/>
                    <a:pt x="1180" y="1167"/>
                  </a:cubicBezTo>
                  <a:cubicBezTo>
                    <a:pt x="418" y="1929"/>
                    <a:pt x="1" y="2929"/>
                    <a:pt x="1" y="4001"/>
                  </a:cubicBezTo>
                  <a:cubicBezTo>
                    <a:pt x="1" y="4537"/>
                    <a:pt x="108" y="5061"/>
                    <a:pt x="310" y="5537"/>
                  </a:cubicBezTo>
                  <a:cubicBezTo>
                    <a:pt x="337" y="5590"/>
                    <a:pt x="384" y="5617"/>
                    <a:pt x="436" y="5617"/>
                  </a:cubicBezTo>
                  <a:cubicBezTo>
                    <a:pt x="453" y="5617"/>
                    <a:pt x="471" y="5614"/>
                    <a:pt x="489" y="5608"/>
                  </a:cubicBezTo>
                  <a:cubicBezTo>
                    <a:pt x="560" y="5573"/>
                    <a:pt x="596" y="5501"/>
                    <a:pt x="560" y="5430"/>
                  </a:cubicBezTo>
                  <a:cubicBezTo>
                    <a:pt x="382" y="5013"/>
                    <a:pt x="298" y="4584"/>
                    <a:pt x="287" y="4132"/>
                  </a:cubicBezTo>
                  <a:lnTo>
                    <a:pt x="1334" y="4132"/>
                  </a:lnTo>
                  <a:lnTo>
                    <a:pt x="1334" y="4299"/>
                  </a:lnTo>
                  <a:cubicBezTo>
                    <a:pt x="1334" y="4370"/>
                    <a:pt x="1418" y="4430"/>
                    <a:pt x="1489" y="4430"/>
                  </a:cubicBezTo>
                  <a:cubicBezTo>
                    <a:pt x="1561" y="4430"/>
                    <a:pt x="1620" y="4358"/>
                    <a:pt x="1620" y="4287"/>
                  </a:cubicBezTo>
                  <a:lnTo>
                    <a:pt x="1620" y="4132"/>
                  </a:lnTo>
                  <a:lnTo>
                    <a:pt x="3870" y="4132"/>
                  </a:lnTo>
                  <a:lnTo>
                    <a:pt x="3870" y="4299"/>
                  </a:lnTo>
                  <a:cubicBezTo>
                    <a:pt x="3870" y="4370"/>
                    <a:pt x="3930" y="4430"/>
                    <a:pt x="4001" y="4430"/>
                  </a:cubicBezTo>
                  <a:cubicBezTo>
                    <a:pt x="4073" y="4430"/>
                    <a:pt x="4132" y="4370"/>
                    <a:pt x="4132" y="4299"/>
                  </a:cubicBezTo>
                  <a:lnTo>
                    <a:pt x="4132" y="4132"/>
                  </a:lnTo>
                  <a:lnTo>
                    <a:pt x="6383" y="4132"/>
                  </a:lnTo>
                  <a:lnTo>
                    <a:pt x="6383" y="4287"/>
                  </a:lnTo>
                  <a:cubicBezTo>
                    <a:pt x="6383" y="4358"/>
                    <a:pt x="6442" y="4430"/>
                    <a:pt x="6514" y="4430"/>
                  </a:cubicBezTo>
                  <a:cubicBezTo>
                    <a:pt x="6597" y="4430"/>
                    <a:pt x="6656" y="4370"/>
                    <a:pt x="6656" y="4299"/>
                  </a:cubicBezTo>
                  <a:lnTo>
                    <a:pt x="6656" y="4132"/>
                  </a:lnTo>
                  <a:lnTo>
                    <a:pt x="7704" y="4132"/>
                  </a:lnTo>
                  <a:cubicBezTo>
                    <a:pt x="7692" y="4584"/>
                    <a:pt x="7609" y="5013"/>
                    <a:pt x="7430" y="5430"/>
                  </a:cubicBezTo>
                  <a:cubicBezTo>
                    <a:pt x="7395" y="5501"/>
                    <a:pt x="7430" y="5573"/>
                    <a:pt x="7502" y="5608"/>
                  </a:cubicBezTo>
                  <a:cubicBezTo>
                    <a:pt x="7514" y="5608"/>
                    <a:pt x="7526" y="5620"/>
                    <a:pt x="7561" y="5620"/>
                  </a:cubicBezTo>
                  <a:cubicBezTo>
                    <a:pt x="7621" y="5620"/>
                    <a:pt x="7668" y="5596"/>
                    <a:pt x="7692" y="5537"/>
                  </a:cubicBezTo>
                  <a:cubicBezTo>
                    <a:pt x="7907" y="5037"/>
                    <a:pt x="8002" y="4525"/>
                    <a:pt x="8002" y="4001"/>
                  </a:cubicBezTo>
                  <a:cubicBezTo>
                    <a:pt x="8014" y="2929"/>
                    <a:pt x="7597" y="1917"/>
                    <a:pt x="6835" y="1167"/>
                  </a:cubicBezTo>
                  <a:cubicBezTo>
                    <a:pt x="6073" y="417"/>
                    <a:pt x="5073" y="0"/>
                    <a:pt x="4001" y="0"/>
                  </a:cubicBezTo>
                  <a:close/>
                </a:path>
              </a:pathLst>
            </a:custGeom>
            <a:solidFill>
              <a:srgbClr val="657E93"/>
            </a:solidFill>
            <a:ln>
              <a:solidFill>
                <a:srgbClr val="7030A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357895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latin typeface="+mn-lt"/>
              </a:rPr>
              <a:t>Bộ Thông tin và Truyền thông</a:t>
            </a:r>
            <a:endParaRPr>
              <a:latin typeface="+mn-lt"/>
            </a:endParaRPr>
          </a:p>
        </p:txBody>
      </p:sp>
      <p:sp>
        <p:nvSpPr>
          <p:cNvPr id="133" name="Google Shape;133;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latin typeface="+mn-lt"/>
              </a:rPr>
              <a:t>12</a:t>
            </a:fld>
            <a:endParaRPr>
              <a:latin typeface="+mn-lt"/>
            </a:endParaRPr>
          </a:p>
        </p:txBody>
      </p:sp>
      <p:sp>
        <p:nvSpPr>
          <p:cNvPr id="7" name="Google Shape;151;p33"/>
          <p:cNvSpPr txBox="1">
            <a:spLocks/>
          </p:cNvSpPr>
          <p:nvPr/>
        </p:nvSpPr>
        <p:spPr>
          <a:xfrm>
            <a:off x="1135981" y="1393699"/>
            <a:ext cx="9822964" cy="1782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434343"/>
              </a:buClr>
              <a:buSzPts val="6000"/>
              <a:buFont typeface="Exo 2"/>
              <a:buNone/>
              <a:defRPr sz="4800" b="1" i="0" u="none" strike="noStrike" cap="none">
                <a:solidFill>
                  <a:srgbClr val="434343"/>
                </a:solidFill>
                <a:latin typeface="Exo 2"/>
                <a:ea typeface="Exo 2"/>
                <a:cs typeface="Exo 2"/>
                <a:sym typeface="Exo 2"/>
              </a:defRPr>
            </a:lvl1pPr>
            <a:lvl2pPr marR="0" lvl="1"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2pPr>
            <a:lvl3pPr marR="0" lvl="2"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3pPr>
            <a:lvl4pPr marR="0" lvl="3"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4pPr>
            <a:lvl5pPr marR="0" lvl="4"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5pPr>
            <a:lvl6pPr marR="0" lvl="5"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6pPr>
            <a:lvl7pPr marR="0" lvl="6"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7pPr>
            <a:lvl8pPr marR="0" lvl="7"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8pPr>
            <a:lvl9pPr marR="0" lvl="8"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800" b="1" i="0" u="none" strike="noStrike" kern="0" cap="none" spc="0" normalizeH="0" baseline="0" noProof="0" smtClean="0">
                <a:ln>
                  <a:noFill/>
                </a:ln>
                <a:solidFill>
                  <a:srgbClr val="434343"/>
                </a:solidFill>
                <a:effectLst/>
                <a:uLnTx/>
                <a:uFillTx/>
                <a:latin typeface="Exo 2"/>
                <a:sym typeface="Exo 2"/>
              </a:rPr>
              <a:t>BAN HÀNH</a:t>
            </a:r>
            <a:r>
              <a:rPr kumimoji="0" lang="en-US" sz="4800" b="1" i="0" u="none" strike="noStrike" kern="0" cap="none" spc="0" normalizeH="0" noProof="0" smtClean="0">
                <a:ln>
                  <a:noFill/>
                </a:ln>
                <a:solidFill>
                  <a:srgbClr val="434343"/>
                </a:solidFill>
                <a:effectLst/>
                <a:uLnTx/>
                <a:uFillTx/>
                <a:latin typeface="Exo 2"/>
                <a:sym typeface="Exo 2"/>
              </a:rPr>
              <a:t> KIẾN TRÚC </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800" b="1" i="0" u="none" strike="noStrike" kern="0" cap="none" spc="0" normalizeH="0" noProof="0" smtClean="0">
                <a:ln>
                  <a:noFill/>
                </a:ln>
                <a:solidFill>
                  <a:srgbClr val="434343"/>
                </a:solidFill>
                <a:effectLst/>
                <a:uLnTx/>
                <a:uFillTx/>
                <a:latin typeface="Exo 2"/>
                <a:sym typeface="Exo 2"/>
              </a:rPr>
              <a:t>CHÍNH PHỦ ĐIỆN TỬ 2.0</a:t>
            </a:r>
            <a:endParaRPr kumimoji="0" lang="en-US" sz="4800" b="1" i="0" u="none" strike="noStrike" kern="0" cap="none" spc="0" normalizeH="0" baseline="0" noProof="0">
              <a:ln>
                <a:noFill/>
              </a:ln>
              <a:solidFill>
                <a:srgbClr val="434343"/>
              </a:solidFill>
              <a:effectLst/>
              <a:uLnTx/>
              <a:uFillTx/>
              <a:latin typeface="Exo 2"/>
              <a:sym typeface="Exo 2"/>
            </a:endParaRPr>
          </a:p>
        </p:txBody>
      </p:sp>
      <p:cxnSp>
        <p:nvCxnSpPr>
          <p:cNvPr id="8" name="Google Shape;153;p33"/>
          <p:cNvCxnSpPr/>
          <p:nvPr/>
        </p:nvCxnSpPr>
        <p:spPr>
          <a:xfrm>
            <a:off x="6677025" y="3176000"/>
            <a:ext cx="2460000" cy="0"/>
          </a:xfrm>
          <a:prstGeom prst="straightConnector1">
            <a:avLst/>
          </a:prstGeom>
          <a:noFill/>
          <a:ln w="9525" cap="flat" cmpd="sng">
            <a:solidFill>
              <a:srgbClr val="434343"/>
            </a:solidFill>
            <a:prstDash val="solid"/>
            <a:round/>
            <a:headEnd type="none" w="med" len="med"/>
            <a:tailEnd type="none" w="med" len="med"/>
          </a:ln>
        </p:spPr>
      </p:cxnSp>
    </p:spTree>
    <p:extLst>
      <p:ext uri="{BB962C8B-B14F-4D97-AF65-F5344CB8AC3E}">
        <p14:creationId xmlns:p14="http://schemas.microsoft.com/office/powerpoint/2010/main" val="51715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00"/>
                                        <p:tgtEl>
                                          <p:spTgt spid="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60" name="Google Shape;260;g11e46ec54ed_1_50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latin typeface="+mn-lt"/>
              </a:rPr>
              <a:t>Bộ Thông tin và Truyền thông</a:t>
            </a:r>
            <a:endParaRPr>
              <a:latin typeface="+mn-lt"/>
            </a:endParaRPr>
          </a:p>
        </p:txBody>
      </p:sp>
      <p:sp>
        <p:nvSpPr>
          <p:cNvPr id="261" name="Google Shape;261;g11e46ec54ed_1_50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x-none">
                <a:latin typeface="+mn-lt"/>
              </a:rPr>
              <a:t>13</a:t>
            </a:fld>
            <a:endParaRPr>
              <a:latin typeface="+mn-lt"/>
            </a:endParaRPr>
          </a:p>
        </p:txBody>
      </p:sp>
      <p:sp>
        <p:nvSpPr>
          <p:cNvPr id="10" name="Google Shape;966;p43"/>
          <p:cNvSpPr txBox="1">
            <a:spLocks/>
          </p:cNvSpPr>
          <p:nvPr/>
        </p:nvSpPr>
        <p:spPr>
          <a:xfrm>
            <a:off x="2919444" y="2560332"/>
            <a:ext cx="2137177"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Roboto Condensed"/>
              <a:buNone/>
              <a:defRPr sz="2500" b="1" i="0" u="none" strike="noStrike" cap="none">
                <a:solidFill>
                  <a:schemeClr val="accent1"/>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pPr lvl="0" algn="l">
              <a:buClr>
                <a:srgbClr val="200E74"/>
              </a:buClr>
            </a:pPr>
            <a:r>
              <a:rPr lang="en-US" sz="2000">
                <a:solidFill>
                  <a:schemeClr val="tx1"/>
                </a:solidFill>
                <a:latin typeface="+mj-lt"/>
              </a:rPr>
              <a:t>Cách tiếp </a:t>
            </a:r>
            <a:r>
              <a:rPr lang="en-US" sz="2000" smtClean="0">
                <a:solidFill>
                  <a:schemeClr val="tx1"/>
                </a:solidFill>
                <a:latin typeface="+mj-lt"/>
              </a:rPr>
              <a:t>cận</a:t>
            </a:r>
            <a:endParaRPr lang="en-US" sz="2000">
              <a:solidFill>
                <a:schemeClr val="tx1"/>
              </a:solidFill>
              <a:latin typeface="+mj-lt"/>
            </a:endParaRPr>
          </a:p>
        </p:txBody>
      </p:sp>
      <p:sp>
        <p:nvSpPr>
          <p:cNvPr id="11" name="Google Shape;967;p43"/>
          <p:cNvSpPr txBox="1">
            <a:spLocks/>
          </p:cNvSpPr>
          <p:nvPr/>
        </p:nvSpPr>
        <p:spPr>
          <a:xfrm>
            <a:off x="1020871" y="3446461"/>
            <a:ext cx="5172111" cy="122630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1pPr>
            <a:lvl2pPr marL="914400" marR="0" lvl="1" indent="-317500" algn="ctr"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9pPr>
          </a:lstStyle>
          <a:p>
            <a:pPr marL="0" lvl="0" indent="0" algn="just">
              <a:spcBef>
                <a:spcPts val="1200"/>
              </a:spcBef>
              <a:buClr>
                <a:srgbClr val="5C5C61"/>
              </a:buClr>
            </a:pPr>
            <a:r>
              <a:rPr lang="vi-VN" sz="1800" smtClean="0">
                <a:solidFill>
                  <a:schemeClr val="tx1"/>
                </a:solidFill>
                <a:latin typeface="+mn-lt"/>
              </a:rPr>
              <a:t>Khung </a:t>
            </a:r>
            <a:r>
              <a:rPr lang="vi-VN" sz="1800">
                <a:solidFill>
                  <a:schemeClr val="tx1"/>
                </a:solidFill>
                <a:latin typeface="+mn-lt"/>
              </a:rPr>
              <a:t>Kiến trúc Chính phủ điện tử Việt Nam phiên bản 2.0 </a:t>
            </a:r>
            <a:r>
              <a:rPr lang="en-US" sz="1800" smtClean="0">
                <a:solidFill>
                  <a:schemeClr val="tx1"/>
                </a:solidFill>
                <a:latin typeface="+mn-lt"/>
              </a:rPr>
              <a:t>(</a:t>
            </a:r>
            <a:r>
              <a:rPr lang="vi-VN" sz="1800" smtClean="0">
                <a:solidFill>
                  <a:schemeClr val="tx1"/>
                </a:solidFill>
                <a:latin typeface="+mn-lt"/>
              </a:rPr>
              <a:t>Quyết </a:t>
            </a:r>
            <a:r>
              <a:rPr lang="vi-VN" sz="1800">
                <a:solidFill>
                  <a:schemeClr val="tx1"/>
                </a:solidFill>
                <a:latin typeface="+mn-lt"/>
              </a:rPr>
              <a:t>định số 2323/QĐ-BTTTT ngày 31/12/2019 của Bộ Thông tin và Truyền </a:t>
            </a:r>
            <a:r>
              <a:rPr lang="vi-VN" sz="1800" smtClean="0">
                <a:solidFill>
                  <a:schemeClr val="tx1"/>
                </a:solidFill>
                <a:latin typeface="+mn-lt"/>
              </a:rPr>
              <a:t>thông</a:t>
            </a:r>
            <a:r>
              <a:rPr lang="en-US" sz="1800" smtClean="0">
                <a:solidFill>
                  <a:schemeClr val="tx1"/>
                </a:solidFill>
                <a:latin typeface="+mn-lt"/>
              </a:rPr>
              <a:t>)</a:t>
            </a:r>
          </a:p>
        </p:txBody>
      </p:sp>
      <p:sp>
        <p:nvSpPr>
          <p:cNvPr id="12" name="Google Shape;966;p43"/>
          <p:cNvSpPr txBox="1">
            <a:spLocks/>
          </p:cNvSpPr>
          <p:nvPr/>
        </p:nvSpPr>
        <p:spPr>
          <a:xfrm>
            <a:off x="7347193" y="2480400"/>
            <a:ext cx="4172861"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Roboto Condensed"/>
              <a:buNone/>
              <a:defRPr sz="2500" b="1" i="0" u="none" strike="noStrike" cap="none">
                <a:solidFill>
                  <a:schemeClr val="accent1"/>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pPr lvl="0">
              <a:buClr>
                <a:srgbClr val="200E74"/>
              </a:buClr>
            </a:pPr>
            <a:r>
              <a:rPr lang="en-US" sz="2000" smtClean="0">
                <a:solidFill>
                  <a:schemeClr val="tx1"/>
                </a:solidFill>
                <a:latin typeface="+mj-lt"/>
              </a:rPr>
              <a:t>Mục đích</a:t>
            </a:r>
            <a:endParaRPr lang="en-US" sz="2000">
              <a:solidFill>
                <a:schemeClr val="tx1"/>
              </a:solidFill>
              <a:latin typeface="+mj-lt"/>
            </a:endParaRPr>
          </a:p>
        </p:txBody>
      </p:sp>
      <p:sp>
        <p:nvSpPr>
          <p:cNvPr id="13" name="Google Shape;967;p43"/>
          <p:cNvSpPr txBox="1">
            <a:spLocks/>
          </p:cNvSpPr>
          <p:nvPr/>
        </p:nvSpPr>
        <p:spPr>
          <a:xfrm>
            <a:off x="6820097" y="3081273"/>
            <a:ext cx="5122521" cy="16209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1pPr>
            <a:lvl2pPr marL="914400" marR="0" lvl="1" indent="-317500" algn="ctr"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9pPr>
          </a:lstStyle>
          <a:p>
            <a:pPr marL="0" lvl="0" indent="0" algn="just">
              <a:spcBef>
                <a:spcPts val="1200"/>
              </a:spcBef>
              <a:buClr>
                <a:srgbClr val="5C5C61"/>
              </a:buClr>
            </a:pPr>
            <a:r>
              <a:rPr lang="en-US" sz="1800" smtClean="0">
                <a:solidFill>
                  <a:schemeClr val="tx1"/>
                </a:solidFill>
                <a:latin typeface="+mn-lt"/>
              </a:rPr>
              <a:t>H</a:t>
            </a:r>
            <a:r>
              <a:rPr lang="vi-VN" sz="1800" smtClean="0">
                <a:solidFill>
                  <a:schemeClr val="tx1"/>
                </a:solidFill>
                <a:latin typeface="+mn-lt"/>
              </a:rPr>
              <a:t>ình </a:t>
            </a:r>
            <a:r>
              <a:rPr lang="vi-VN" sz="1800">
                <a:solidFill>
                  <a:schemeClr val="tx1"/>
                </a:solidFill>
                <a:latin typeface="+mn-lt"/>
              </a:rPr>
              <a:t>dung ra bức tranh tổng thể về ứng dụng, nền tảng, dữ liệu dùng chung, dùng riêng, </a:t>
            </a:r>
            <a:r>
              <a:rPr lang="en-US" sz="1800" smtClean="0">
                <a:solidFill>
                  <a:schemeClr val="tx1"/>
                </a:solidFill>
                <a:latin typeface="+mn-lt"/>
              </a:rPr>
              <a:t/>
            </a:r>
            <a:br>
              <a:rPr lang="en-US" sz="1800" smtClean="0">
                <a:solidFill>
                  <a:schemeClr val="tx1"/>
                </a:solidFill>
                <a:latin typeface="+mn-lt"/>
              </a:rPr>
            </a:br>
            <a:r>
              <a:rPr lang="vi-VN" sz="1800" smtClean="0">
                <a:solidFill>
                  <a:schemeClr val="tx1"/>
                </a:solidFill>
                <a:latin typeface="+mn-lt"/>
              </a:rPr>
              <a:t>các </a:t>
            </a:r>
            <a:r>
              <a:rPr lang="vi-VN" sz="1800">
                <a:solidFill>
                  <a:schemeClr val="tx1"/>
                </a:solidFill>
                <a:latin typeface="+mn-lt"/>
              </a:rPr>
              <a:t>yêu cầu kỹ thuật để tương thích, liên thông. </a:t>
            </a:r>
          </a:p>
        </p:txBody>
      </p:sp>
      <p:sp>
        <p:nvSpPr>
          <p:cNvPr id="9" name="Google Shape;1071;p47"/>
          <p:cNvSpPr/>
          <p:nvPr/>
        </p:nvSpPr>
        <p:spPr>
          <a:xfrm>
            <a:off x="1563293" y="1994537"/>
            <a:ext cx="1154700" cy="1154700"/>
          </a:xfrm>
          <a:prstGeom prst="roundRect">
            <a:avLst>
              <a:gd name="adj" fmla="val 16667"/>
            </a:avLst>
          </a:prstGeom>
          <a:solidFill>
            <a:schemeClr val="accent1">
              <a:lumMod val="75000"/>
            </a:schemeClr>
          </a:solidFill>
          <a:ln>
            <a:solidFill>
              <a:schemeClr val="accent1">
                <a:lumMod val="20000"/>
                <a:lumOff val="80000"/>
              </a:schemeClr>
            </a:solidFill>
          </a:ln>
          <a:effectLst>
            <a:outerShdw blurRad="57150" dist="123825" dir="3300000" algn="bl" rotWithShape="0">
              <a:srgbClr val="CCCCCC">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72;p47"/>
          <p:cNvSpPr/>
          <p:nvPr/>
        </p:nvSpPr>
        <p:spPr>
          <a:xfrm>
            <a:off x="1668450" y="2099687"/>
            <a:ext cx="944400" cy="944400"/>
          </a:xfrm>
          <a:prstGeom prst="roundRect">
            <a:avLst>
              <a:gd name="adj" fmla="val 16667"/>
            </a:avLst>
          </a:prstGeom>
          <a:solidFill>
            <a:schemeClr val="accent1">
              <a:lumMod val="75000"/>
            </a:schemeClr>
          </a:solidFill>
          <a:ln w="19050" cap="flat" cmpd="sng">
            <a:solidFill>
              <a:schemeClr val="accent1">
                <a:lumMod val="20000"/>
                <a:lumOff val="8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73;p47"/>
          <p:cNvSpPr/>
          <p:nvPr/>
        </p:nvSpPr>
        <p:spPr>
          <a:xfrm>
            <a:off x="7497433" y="1982982"/>
            <a:ext cx="1154700" cy="1154700"/>
          </a:xfrm>
          <a:prstGeom prst="roundRect">
            <a:avLst>
              <a:gd name="adj" fmla="val 16667"/>
            </a:avLst>
          </a:prstGeom>
          <a:solidFill>
            <a:schemeClr val="accent1">
              <a:lumMod val="75000"/>
            </a:schemeClr>
          </a:solidFill>
          <a:ln>
            <a:solidFill>
              <a:schemeClr val="accent1">
                <a:lumMod val="20000"/>
                <a:lumOff val="80000"/>
              </a:schemeClr>
            </a:solidFill>
          </a:ln>
          <a:effectLst>
            <a:outerShdw blurRad="57150" dist="123825" dir="3300000" algn="bl" rotWithShape="0">
              <a:srgbClr val="CCCCCC">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74;p47"/>
          <p:cNvSpPr/>
          <p:nvPr/>
        </p:nvSpPr>
        <p:spPr>
          <a:xfrm>
            <a:off x="7602600" y="2088132"/>
            <a:ext cx="944400" cy="944400"/>
          </a:xfrm>
          <a:prstGeom prst="roundRect">
            <a:avLst>
              <a:gd name="adj" fmla="val 16667"/>
            </a:avLst>
          </a:prstGeom>
          <a:solidFill>
            <a:schemeClr val="accent1">
              <a:lumMod val="75000"/>
            </a:schemeClr>
          </a:solidFill>
          <a:ln w="19050" cap="flat" cmpd="sng">
            <a:solidFill>
              <a:schemeClr val="accent1">
                <a:lumMod val="20000"/>
                <a:lumOff val="8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075;p47"/>
          <p:cNvGrpSpPr/>
          <p:nvPr/>
        </p:nvGrpSpPr>
        <p:grpSpPr>
          <a:xfrm>
            <a:off x="1831063" y="2283881"/>
            <a:ext cx="619144" cy="576012"/>
            <a:chOff x="6099375" y="2456075"/>
            <a:chExt cx="337684" cy="314194"/>
          </a:xfrm>
          <a:solidFill>
            <a:schemeClr val="accent1">
              <a:lumMod val="75000"/>
            </a:schemeClr>
          </a:solidFill>
        </p:grpSpPr>
        <p:sp>
          <p:nvSpPr>
            <p:cNvPr id="18" name="Google Shape;1076;p47"/>
            <p:cNvSpPr/>
            <p:nvPr/>
          </p:nvSpPr>
          <p:spPr>
            <a:xfrm>
              <a:off x="6099375" y="2456075"/>
              <a:ext cx="337684" cy="314194"/>
            </a:xfrm>
            <a:custGeom>
              <a:avLst/>
              <a:gdLst/>
              <a:ahLst/>
              <a:cxnLst/>
              <a:rect l="l" t="t" r="r" b="b"/>
              <a:pathLst>
                <a:path w="10609" h="9871" extrusionOk="0">
                  <a:moveTo>
                    <a:pt x="322" y="5025"/>
                  </a:moveTo>
                  <a:cubicBezTo>
                    <a:pt x="536" y="5227"/>
                    <a:pt x="857" y="5418"/>
                    <a:pt x="1274" y="5585"/>
                  </a:cubicBezTo>
                  <a:cubicBezTo>
                    <a:pt x="2048" y="5882"/>
                    <a:pt x="3060" y="6049"/>
                    <a:pt x="4143" y="6049"/>
                  </a:cubicBezTo>
                  <a:lnTo>
                    <a:pt x="4417" y="6049"/>
                  </a:lnTo>
                  <a:cubicBezTo>
                    <a:pt x="4429" y="6061"/>
                    <a:pt x="4465" y="6073"/>
                    <a:pt x="4477" y="6097"/>
                  </a:cubicBezTo>
                  <a:lnTo>
                    <a:pt x="4905" y="6347"/>
                  </a:lnTo>
                  <a:cubicBezTo>
                    <a:pt x="4894" y="6466"/>
                    <a:pt x="4882" y="6585"/>
                    <a:pt x="4882" y="6692"/>
                  </a:cubicBezTo>
                  <a:cubicBezTo>
                    <a:pt x="4882" y="6811"/>
                    <a:pt x="4894" y="6930"/>
                    <a:pt x="4905" y="7025"/>
                  </a:cubicBezTo>
                  <a:lnTo>
                    <a:pt x="4477" y="7287"/>
                  </a:lnTo>
                  <a:cubicBezTo>
                    <a:pt x="4405" y="7323"/>
                    <a:pt x="4358" y="7382"/>
                    <a:pt x="4346" y="7466"/>
                  </a:cubicBezTo>
                  <a:cubicBezTo>
                    <a:pt x="4322" y="7537"/>
                    <a:pt x="4322" y="7609"/>
                    <a:pt x="4370" y="7680"/>
                  </a:cubicBezTo>
                  <a:lnTo>
                    <a:pt x="4608" y="8085"/>
                  </a:lnTo>
                  <a:cubicBezTo>
                    <a:pt x="4564" y="8081"/>
                    <a:pt x="4517" y="8080"/>
                    <a:pt x="4467" y="8080"/>
                  </a:cubicBezTo>
                  <a:cubicBezTo>
                    <a:pt x="4368" y="8080"/>
                    <a:pt x="4263" y="8085"/>
                    <a:pt x="4167" y="8085"/>
                  </a:cubicBezTo>
                  <a:cubicBezTo>
                    <a:pt x="3120" y="8085"/>
                    <a:pt x="2143" y="7942"/>
                    <a:pt x="1393" y="7656"/>
                  </a:cubicBezTo>
                  <a:cubicBezTo>
                    <a:pt x="714" y="7406"/>
                    <a:pt x="322" y="7061"/>
                    <a:pt x="322" y="6728"/>
                  </a:cubicBezTo>
                  <a:lnTo>
                    <a:pt x="322" y="5025"/>
                  </a:lnTo>
                  <a:close/>
                  <a:moveTo>
                    <a:pt x="4132" y="1"/>
                  </a:moveTo>
                  <a:cubicBezTo>
                    <a:pt x="3048" y="1"/>
                    <a:pt x="2036" y="167"/>
                    <a:pt x="1262" y="465"/>
                  </a:cubicBezTo>
                  <a:cubicBezTo>
                    <a:pt x="441" y="774"/>
                    <a:pt x="0" y="1215"/>
                    <a:pt x="0" y="1691"/>
                  </a:cubicBezTo>
                  <a:lnTo>
                    <a:pt x="0" y="6751"/>
                  </a:lnTo>
                  <a:cubicBezTo>
                    <a:pt x="0" y="7228"/>
                    <a:pt x="441" y="7656"/>
                    <a:pt x="1262" y="7966"/>
                  </a:cubicBezTo>
                  <a:cubicBezTo>
                    <a:pt x="2036" y="8264"/>
                    <a:pt x="3048" y="8430"/>
                    <a:pt x="4132" y="8430"/>
                  </a:cubicBezTo>
                  <a:cubicBezTo>
                    <a:pt x="4346" y="8430"/>
                    <a:pt x="4548" y="8430"/>
                    <a:pt x="4763" y="8418"/>
                  </a:cubicBezTo>
                  <a:lnTo>
                    <a:pt x="5025" y="8871"/>
                  </a:lnTo>
                  <a:cubicBezTo>
                    <a:pt x="5072" y="8954"/>
                    <a:pt x="5132" y="8990"/>
                    <a:pt x="5203" y="9014"/>
                  </a:cubicBezTo>
                  <a:cubicBezTo>
                    <a:pt x="5227" y="9018"/>
                    <a:pt x="5252" y="9020"/>
                    <a:pt x="5278" y="9020"/>
                  </a:cubicBezTo>
                  <a:cubicBezTo>
                    <a:pt x="5329" y="9020"/>
                    <a:pt x="5382" y="9010"/>
                    <a:pt x="5429" y="8978"/>
                  </a:cubicBezTo>
                  <a:lnTo>
                    <a:pt x="5858" y="8728"/>
                  </a:lnTo>
                  <a:cubicBezTo>
                    <a:pt x="6037" y="8871"/>
                    <a:pt x="6251" y="8990"/>
                    <a:pt x="6465" y="9085"/>
                  </a:cubicBezTo>
                  <a:lnTo>
                    <a:pt x="6465" y="9573"/>
                  </a:lnTo>
                  <a:cubicBezTo>
                    <a:pt x="6465" y="9740"/>
                    <a:pt x="6608" y="9871"/>
                    <a:pt x="6763" y="9871"/>
                  </a:cubicBezTo>
                  <a:lnTo>
                    <a:pt x="8108" y="9871"/>
                  </a:lnTo>
                  <a:cubicBezTo>
                    <a:pt x="8275" y="9871"/>
                    <a:pt x="8406" y="9740"/>
                    <a:pt x="8406" y="9573"/>
                  </a:cubicBezTo>
                  <a:lnTo>
                    <a:pt x="8406" y="9085"/>
                  </a:lnTo>
                  <a:cubicBezTo>
                    <a:pt x="8632" y="8990"/>
                    <a:pt x="8823" y="8871"/>
                    <a:pt x="9013" y="8728"/>
                  </a:cubicBezTo>
                  <a:lnTo>
                    <a:pt x="9442" y="8978"/>
                  </a:lnTo>
                  <a:cubicBezTo>
                    <a:pt x="9497" y="9010"/>
                    <a:pt x="9548" y="9020"/>
                    <a:pt x="9596" y="9020"/>
                  </a:cubicBezTo>
                  <a:cubicBezTo>
                    <a:pt x="9620" y="9020"/>
                    <a:pt x="9644" y="9018"/>
                    <a:pt x="9668" y="9014"/>
                  </a:cubicBezTo>
                  <a:cubicBezTo>
                    <a:pt x="9739" y="8990"/>
                    <a:pt x="9799" y="8930"/>
                    <a:pt x="9847" y="8871"/>
                  </a:cubicBezTo>
                  <a:lnTo>
                    <a:pt x="10513" y="7716"/>
                  </a:lnTo>
                  <a:cubicBezTo>
                    <a:pt x="10561" y="7597"/>
                    <a:pt x="10561" y="7525"/>
                    <a:pt x="10549" y="7442"/>
                  </a:cubicBezTo>
                  <a:cubicBezTo>
                    <a:pt x="10537" y="7371"/>
                    <a:pt x="10478" y="7311"/>
                    <a:pt x="10406" y="7263"/>
                  </a:cubicBezTo>
                  <a:lnTo>
                    <a:pt x="9978" y="7013"/>
                  </a:lnTo>
                  <a:cubicBezTo>
                    <a:pt x="9989" y="6894"/>
                    <a:pt x="10013" y="6775"/>
                    <a:pt x="10013" y="6668"/>
                  </a:cubicBezTo>
                  <a:cubicBezTo>
                    <a:pt x="10013" y="6549"/>
                    <a:pt x="10001" y="6430"/>
                    <a:pt x="9978" y="6335"/>
                  </a:cubicBezTo>
                  <a:lnTo>
                    <a:pt x="10406" y="6073"/>
                  </a:lnTo>
                  <a:cubicBezTo>
                    <a:pt x="10549" y="6001"/>
                    <a:pt x="10609" y="5823"/>
                    <a:pt x="10513" y="5680"/>
                  </a:cubicBezTo>
                  <a:lnTo>
                    <a:pt x="10311" y="5323"/>
                  </a:lnTo>
                  <a:cubicBezTo>
                    <a:pt x="10280" y="5268"/>
                    <a:pt x="10228" y="5239"/>
                    <a:pt x="10176" y="5239"/>
                  </a:cubicBezTo>
                  <a:cubicBezTo>
                    <a:pt x="10148" y="5239"/>
                    <a:pt x="10121" y="5247"/>
                    <a:pt x="10097" y="5263"/>
                  </a:cubicBezTo>
                  <a:cubicBezTo>
                    <a:pt x="10025" y="5299"/>
                    <a:pt x="9989" y="5394"/>
                    <a:pt x="10037" y="5466"/>
                  </a:cubicBezTo>
                  <a:lnTo>
                    <a:pt x="10228" y="5811"/>
                  </a:lnTo>
                  <a:lnTo>
                    <a:pt x="9727" y="6108"/>
                  </a:lnTo>
                  <a:cubicBezTo>
                    <a:pt x="9668" y="6132"/>
                    <a:pt x="9632" y="6216"/>
                    <a:pt x="9656" y="6275"/>
                  </a:cubicBezTo>
                  <a:cubicBezTo>
                    <a:pt x="9680" y="6406"/>
                    <a:pt x="9680" y="6537"/>
                    <a:pt x="9680" y="6668"/>
                  </a:cubicBezTo>
                  <a:cubicBezTo>
                    <a:pt x="9680" y="6811"/>
                    <a:pt x="9668" y="6942"/>
                    <a:pt x="9656" y="7073"/>
                  </a:cubicBezTo>
                  <a:cubicBezTo>
                    <a:pt x="9632" y="7132"/>
                    <a:pt x="9668" y="7204"/>
                    <a:pt x="9727" y="7240"/>
                  </a:cubicBezTo>
                  <a:lnTo>
                    <a:pt x="10228" y="7537"/>
                  </a:lnTo>
                  <a:lnTo>
                    <a:pt x="9573" y="8668"/>
                  </a:lnTo>
                  <a:lnTo>
                    <a:pt x="9073" y="8371"/>
                  </a:lnTo>
                  <a:cubicBezTo>
                    <a:pt x="9045" y="8354"/>
                    <a:pt x="9015" y="8345"/>
                    <a:pt x="8986" y="8345"/>
                  </a:cubicBezTo>
                  <a:cubicBezTo>
                    <a:pt x="8952" y="8345"/>
                    <a:pt x="8920" y="8357"/>
                    <a:pt x="8894" y="8383"/>
                  </a:cubicBezTo>
                  <a:cubicBezTo>
                    <a:pt x="8680" y="8561"/>
                    <a:pt x="8442" y="8692"/>
                    <a:pt x="8192" y="8787"/>
                  </a:cubicBezTo>
                  <a:cubicBezTo>
                    <a:pt x="8132" y="8799"/>
                    <a:pt x="8084" y="8859"/>
                    <a:pt x="8084" y="8930"/>
                  </a:cubicBezTo>
                  <a:lnTo>
                    <a:pt x="8084" y="9514"/>
                  </a:lnTo>
                  <a:lnTo>
                    <a:pt x="6775" y="9514"/>
                  </a:lnTo>
                  <a:lnTo>
                    <a:pt x="6775" y="8930"/>
                  </a:lnTo>
                  <a:cubicBezTo>
                    <a:pt x="6775" y="8871"/>
                    <a:pt x="6739" y="8811"/>
                    <a:pt x="6679" y="8787"/>
                  </a:cubicBezTo>
                  <a:cubicBezTo>
                    <a:pt x="6418" y="8692"/>
                    <a:pt x="6179" y="8561"/>
                    <a:pt x="5977" y="8383"/>
                  </a:cubicBezTo>
                  <a:cubicBezTo>
                    <a:pt x="5951" y="8357"/>
                    <a:pt x="5919" y="8345"/>
                    <a:pt x="5885" y="8345"/>
                  </a:cubicBezTo>
                  <a:cubicBezTo>
                    <a:pt x="5856" y="8345"/>
                    <a:pt x="5826" y="8354"/>
                    <a:pt x="5798" y="8371"/>
                  </a:cubicBezTo>
                  <a:lnTo>
                    <a:pt x="5286" y="8668"/>
                  </a:lnTo>
                  <a:lnTo>
                    <a:pt x="4632" y="7537"/>
                  </a:lnTo>
                  <a:lnTo>
                    <a:pt x="5144" y="7240"/>
                  </a:lnTo>
                  <a:cubicBezTo>
                    <a:pt x="5203" y="7204"/>
                    <a:pt x="5227" y="7132"/>
                    <a:pt x="5215" y="7073"/>
                  </a:cubicBezTo>
                  <a:cubicBezTo>
                    <a:pt x="5191" y="6942"/>
                    <a:pt x="5191" y="6811"/>
                    <a:pt x="5191" y="6668"/>
                  </a:cubicBezTo>
                  <a:cubicBezTo>
                    <a:pt x="5191" y="6537"/>
                    <a:pt x="5203" y="6406"/>
                    <a:pt x="5215" y="6275"/>
                  </a:cubicBezTo>
                  <a:cubicBezTo>
                    <a:pt x="5227" y="6216"/>
                    <a:pt x="5203" y="6132"/>
                    <a:pt x="5144" y="6108"/>
                  </a:cubicBezTo>
                  <a:lnTo>
                    <a:pt x="4632" y="5811"/>
                  </a:lnTo>
                  <a:lnTo>
                    <a:pt x="5286" y="4680"/>
                  </a:lnTo>
                  <a:lnTo>
                    <a:pt x="5798" y="4977"/>
                  </a:lnTo>
                  <a:cubicBezTo>
                    <a:pt x="5825" y="4988"/>
                    <a:pt x="5854" y="4994"/>
                    <a:pt x="5883" y="4994"/>
                  </a:cubicBezTo>
                  <a:cubicBezTo>
                    <a:pt x="5917" y="4994"/>
                    <a:pt x="5951" y="4985"/>
                    <a:pt x="5977" y="4965"/>
                  </a:cubicBezTo>
                  <a:cubicBezTo>
                    <a:pt x="6179" y="4787"/>
                    <a:pt x="6418" y="4644"/>
                    <a:pt x="6679" y="4561"/>
                  </a:cubicBezTo>
                  <a:cubicBezTo>
                    <a:pt x="6739" y="4549"/>
                    <a:pt x="6775" y="4489"/>
                    <a:pt x="6775" y="4406"/>
                  </a:cubicBezTo>
                  <a:lnTo>
                    <a:pt x="6775" y="3834"/>
                  </a:lnTo>
                  <a:lnTo>
                    <a:pt x="8084" y="3834"/>
                  </a:lnTo>
                  <a:lnTo>
                    <a:pt x="8084" y="4406"/>
                  </a:lnTo>
                  <a:cubicBezTo>
                    <a:pt x="8084" y="4465"/>
                    <a:pt x="8132" y="4525"/>
                    <a:pt x="8192" y="4561"/>
                  </a:cubicBezTo>
                  <a:cubicBezTo>
                    <a:pt x="8442" y="4644"/>
                    <a:pt x="8680" y="4787"/>
                    <a:pt x="8894" y="4965"/>
                  </a:cubicBezTo>
                  <a:cubicBezTo>
                    <a:pt x="8920" y="4985"/>
                    <a:pt x="8954" y="4994"/>
                    <a:pt x="8988" y="4994"/>
                  </a:cubicBezTo>
                  <a:cubicBezTo>
                    <a:pt x="9017" y="4994"/>
                    <a:pt x="9046" y="4988"/>
                    <a:pt x="9073" y="4977"/>
                  </a:cubicBezTo>
                  <a:lnTo>
                    <a:pt x="9573" y="4680"/>
                  </a:lnTo>
                  <a:lnTo>
                    <a:pt x="9716" y="4906"/>
                  </a:lnTo>
                  <a:cubicBezTo>
                    <a:pt x="9740" y="4955"/>
                    <a:pt x="9793" y="4982"/>
                    <a:pt x="9847" y="4982"/>
                  </a:cubicBezTo>
                  <a:cubicBezTo>
                    <a:pt x="9871" y="4982"/>
                    <a:pt x="9896" y="4977"/>
                    <a:pt x="9918" y="4965"/>
                  </a:cubicBezTo>
                  <a:cubicBezTo>
                    <a:pt x="9989" y="4918"/>
                    <a:pt x="10025" y="4823"/>
                    <a:pt x="9978" y="4751"/>
                  </a:cubicBezTo>
                  <a:lnTo>
                    <a:pt x="9847" y="4513"/>
                  </a:lnTo>
                  <a:cubicBezTo>
                    <a:pt x="9798" y="4424"/>
                    <a:pt x="9699" y="4367"/>
                    <a:pt x="9592" y="4367"/>
                  </a:cubicBezTo>
                  <a:cubicBezTo>
                    <a:pt x="9542" y="4367"/>
                    <a:pt x="9491" y="4379"/>
                    <a:pt x="9442" y="4406"/>
                  </a:cubicBezTo>
                  <a:lnTo>
                    <a:pt x="9013" y="4668"/>
                  </a:lnTo>
                  <a:cubicBezTo>
                    <a:pt x="8835" y="4513"/>
                    <a:pt x="8620" y="4394"/>
                    <a:pt x="8406" y="4311"/>
                  </a:cubicBezTo>
                  <a:lnTo>
                    <a:pt x="8406" y="3811"/>
                  </a:lnTo>
                  <a:cubicBezTo>
                    <a:pt x="8406" y="3727"/>
                    <a:pt x="8358" y="3632"/>
                    <a:pt x="8299" y="3596"/>
                  </a:cubicBezTo>
                  <a:lnTo>
                    <a:pt x="8299" y="1656"/>
                  </a:lnTo>
                  <a:cubicBezTo>
                    <a:pt x="8299" y="1060"/>
                    <a:pt x="7596" y="536"/>
                    <a:pt x="6394" y="239"/>
                  </a:cubicBezTo>
                  <a:cubicBezTo>
                    <a:pt x="6384" y="237"/>
                    <a:pt x="6375" y="237"/>
                    <a:pt x="6365" y="237"/>
                  </a:cubicBezTo>
                  <a:cubicBezTo>
                    <a:pt x="6284" y="237"/>
                    <a:pt x="6225" y="283"/>
                    <a:pt x="6203" y="358"/>
                  </a:cubicBezTo>
                  <a:cubicBezTo>
                    <a:pt x="6179" y="453"/>
                    <a:pt x="6227" y="524"/>
                    <a:pt x="6322" y="560"/>
                  </a:cubicBezTo>
                  <a:cubicBezTo>
                    <a:pt x="7346" y="810"/>
                    <a:pt x="7989" y="1239"/>
                    <a:pt x="7989" y="1667"/>
                  </a:cubicBezTo>
                  <a:cubicBezTo>
                    <a:pt x="7989" y="2001"/>
                    <a:pt x="7596" y="2346"/>
                    <a:pt x="6918" y="2596"/>
                  </a:cubicBezTo>
                  <a:cubicBezTo>
                    <a:pt x="6179" y="2882"/>
                    <a:pt x="5203" y="3025"/>
                    <a:pt x="4143" y="3025"/>
                  </a:cubicBezTo>
                  <a:cubicBezTo>
                    <a:pt x="3703" y="3025"/>
                    <a:pt x="3262" y="3001"/>
                    <a:pt x="2846" y="2941"/>
                  </a:cubicBezTo>
                  <a:cubicBezTo>
                    <a:pt x="2833" y="2938"/>
                    <a:pt x="2821" y="2936"/>
                    <a:pt x="2809" y="2936"/>
                  </a:cubicBezTo>
                  <a:cubicBezTo>
                    <a:pt x="2742" y="2936"/>
                    <a:pt x="2687" y="2991"/>
                    <a:pt x="2667" y="3072"/>
                  </a:cubicBezTo>
                  <a:cubicBezTo>
                    <a:pt x="2655" y="3156"/>
                    <a:pt x="2715" y="3239"/>
                    <a:pt x="2810" y="3251"/>
                  </a:cubicBezTo>
                  <a:cubicBezTo>
                    <a:pt x="3239" y="3311"/>
                    <a:pt x="3679" y="3334"/>
                    <a:pt x="4143" y="3334"/>
                  </a:cubicBezTo>
                  <a:cubicBezTo>
                    <a:pt x="5227" y="3334"/>
                    <a:pt x="6239" y="3168"/>
                    <a:pt x="7013" y="2870"/>
                  </a:cubicBezTo>
                  <a:cubicBezTo>
                    <a:pt x="7430" y="2715"/>
                    <a:pt x="7763" y="2525"/>
                    <a:pt x="7965" y="2310"/>
                  </a:cubicBezTo>
                  <a:lnTo>
                    <a:pt x="7965" y="3525"/>
                  </a:lnTo>
                  <a:lnTo>
                    <a:pt x="6751" y="3525"/>
                  </a:lnTo>
                  <a:cubicBezTo>
                    <a:pt x="6584" y="3525"/>
                    <a:pt x="6453" y="3668"/>
                    <a:pt x="6453" y="3822"/>
                  </a:cubicBezTo>
                  <a:lnTo>
                    <a:pt x="6453" y="4323"/>
                  </a:lnTo>
                  <a:cubicBezTo>
                    <a:pt x="6227" y="4406"/>
                    <a:pt x="6037" y="4525"/>
                    <a:pt x="5846" y="4680"/>
                  </a:cubicBezTo>
                  <a:lnTo>
                    <a:pt x="5406" y="4418"/>
                  </a:lnTo>
                  <a:cubicBezTo>
                    <a:pt x="5360" y="4395"/>
                    <a:pt x="5315" y="4387"/>
                    <a:pt x="5270" y="4387"/>
                  </a:cubicBezTo>
                  <a:cubicBezTo>
                    <a:pt x="5243" y="4387"/>
                    <a:pt x="5217" y="4390"/>
                    <a:pt x="5191" y="4394"/>
                  </a:cubicBezTo>
                  <a:cubicBezTo>
                    <a:pt x="5108" y="4406"/>
                    <a:pt x="5048" y="4465"/>
                    <a:pt x="5013" y="4525"/>
                  </a:cubicBezTo>
                  <a:lnTo>
                    <a:pt x="4334" y="5692"/>
                  </a:lnTo>
                  <a:cubicBezTo>
                    <a:pt x="4322" y="5704"/>
                    <a:pt x="4322" y="5716"/>
                    <a:pt x="4322" y="5727"/>
                  </a:cubicBezTo>
                  <a:lnTo>
                    <a:pt x="4132" y="5727"/>
                  </a:lnTo>
                  <a:cubicBezTo>
                    <a:pt x="3084" y="5727"/>
                    <a:pt x="2107" y="5585"/>
                    <a:pt x="1357" y="5299"/>
                  </a:cubicBezTo>
                  <a:cubicBezTo>
                    <a:pt x="679" y="5049"/>
                    <a:pt x="286" y="4704"/>
                    <a:pt x="286" y="4382"/>
                  </a:cubicBezTo>
                  <a:lnTo>
                    <a:pt x="286" y="2322"/>
                  </a:lnTo>
                  <a:cubicBezTo>
                    <a:pt x="643" y="2668"/>
                    <a:pt x="1274" y="2965"/>
                    <a:pt x="2131" y="3144"/>
                  </a:cubicBezTo>
                  <a:lnTo>
                    <a:pt x="2167" y="3144"/>
                  </a:lnTo>
                  <a:cubicBezTo>
                    <a:pt x="2238" y="3144"/>
                    <a:pt x="2298" y="3096"/>
                    <a:pt x="2322" y="3025"/>
                  </a:cubicBezTo>
                  <a:cubicBezTo>
                    <a:pt x="2334" y="2930"/>
                    <a:pt x="2286" y="2858"/>
                    <a:pt x="2203" y="2846"/>
                  </a:cubicBezTo>
                  <a:cubicBezTo>
                    <a:pt x="1036" y="2596"/>
                    <a:pt x="298" y="2132"/>
                    <a:pt x="298" y="1667"/>
                  </a:cubicBezTo>
                  <a:cubicBezTo>
                    <a:pt x="298" y="1346"/>
                    <a:pt x="679" y="1001"/>
                    <a:pt x="1369" y="751"/>
                  </a:cubicBezTo>
                  <a:cubicBezTo>
                    <a:pt x="2096" y="465"/>
                    <a:pt x="3072" y="322"/>
                    <a:pt x="4132" y="322"/>
                  </a:cubicBezTo>
                  <a:cubicBezTo>
                    <a:pt x="4667" y="322"/>
                    <a:pt x="5191" y="358"/>
                    <a:pt x="5679" y="441"/>
                  </a:cubicBezTo>
                  <a:cubicBezTo>
                    <a:pt x="5687" y="442"/>
                    <a:pt x="5695" y="443"/>
                    <a:pt x="5703" y="443"/>
                  </a:cubicBezTo>
                  <a:cubicBezTo>
                    <a:pt x="5786" y="443"/>
                    <a:pt x="5847" y="385"/>
                    <a:pt x="5858" y="298"/>
                  </a:cubicBezTo>
                  <a:cubicBezTo>
                    <a:pt x="5870" y="215"/>
                    <a:pt x="5810" y="143"/>
                    <a:pt x="5727" y="120"/>
                  </a:cubicBezTo>
                  <a:cubicBezTo>
                    <a:pt x="5215" y="36"/>
                    <a:pt x="4679" y="1"/>
                    <a:pt x="4132" y="1"/>
                  </a:cubicBez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77;p47"/>
            <p:cNvSpPr/>
            <p:nvPr/>
          </p:nvSpPr>
          <p:spPr>
            <a:xfrm>
              <a:off x="6306652" y="2638748"/>
              <a:ext cx="59904" cy="59522"/>
            </a:xfrm>
            <a:custGeom>
              <a:avLst/>
              <a:gdLst/>
              <a:ahLst/>
              <a:cxnLst/>
              <a:rect l="l" t="t" r="r" b="b"/>
              <a:pathLst>
                <a:path w="1882" h="1870" extrusionOk="0">
                  <a:moveTo>
                    <a:pt x="941" y="310"/>
                  </a:moveTo>
                  <a:cubicBezTo>
                    <a:pt x="1287" y="310"/>
                    <a:pt x="1561" y="596"/>
                    <a:pt x="1561" y="929"/>
                  </a:cubicBezTo>
                  <a:cubicBezTo>
                    <a:pt x="1561" y="1274"/>
                    <a:pt x="1287" y="1560"/>
                    <a:pt x="941" y="1560"/>
                  </a:cubicBezTo>
                  <a:cubicBezTo>
                    <a:pt x="596" y="1560"/>
                    <a:pt x="310" y="1274"/>
                    <a:pt x="310" y="929"/>
                  </a:cubicBezTo>
                  <a:cubicBezTo>
                    <a:pt x="310" y="596"/>
                    <a:pt x="596" y="310"/>
                    <a:pt x="941" y="310"/>
                  </a:cubicBezTo>
                  <a:close/>
                  <a:moveTo>
                    <a:pt x="941" y="0"/>
                  </a:moveTo>
                  <a:cubicBezTo>
                    <a:pt x="418" y="0"/>
                    <a:pt x="1" y="417"/>
                    <a:pt x="1" y="929"/>
                  </a:cubicBezTo>
                  <a:cubicBezTo>
                    <a:pt x="1" y="1453"/>
                    <a:pt x="418" y="1870"/>
                    <a:pt x="941" y="1870"/>
                  </a:cubicBezTo>
                  <a:cubicBezTo>
                    <a:pt x="1465" y="1870"/>
                    <a:pt x="1882" y="1453"/>
                    <a:pt x="1882" y="929"/>
                  </a:cubicBezTo>
                  <a:cubicBezTo>
                    <a:pt x="1882" y="417"/>
                    <a:pt x="1465" y="0"/>
                    <a:pt x="941" y="0"/>
                  </a:cubicBez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078;p47"/>
          <p:cNvGrpSpPr/>
          <p:nvPr/>
        </p:nvGrpSpPr>
        <p:grpSpPr>
          <a:xfrm>
            <a:off x="7765222" y="2250403"/>
            <a:ext cx="619151" cy="619858"/>
            <a:chOff x="3725461" y="2444712"/>
            <a:chExt cx="334279" cy="334661"/>
          </a:xfrm>
          <a:solidFill>
            <a:schemeClr val="accent1">
              <a:lumMod val="75000"/>
            </a:schemeClr>
          </a:solidFill>
        </p:grpSpPr>
        <p:sp>
          <p:nvSpPr>
            <p:cNvPr id="21" name="Google Shape;1079;p47"/>
            <p:cNvSpPr/>
            <p:nvPr/>
          </p:nvSpPr>
          <p:spPr>
            <a:xfrm>
              <a:off x="3939200" y="2554239"/>
              <a:ext cx="53092" cy="53092"/>
            </a:xfrm>
            <a:custGeom>
              <a:avLst/>
              <a:gdLst/>
              <a:ahLst/>
              <a:cxnLst/>
              <a:rect l="l" t="t" r="r" b="b"/>
              <a:pathLst>
                <a:path w="1668" h="1668" extrusionOk="0">
                  <a:moveTo>
                    <a:pt x="834" y="334"/>
                  </a:moveTo>
                  <a:cubicBezTo>
                    <a:pt x="1108" y="334"/>
                    <a:pt x="1334" y="548"/>
                    <a:pt x="1334" y="834"/>
                  </a:cubicBezTo>
                  <a:cubicBezTo>
                    <a:pt x="1334" y="1119"/>
                    <a:pt x="1108" y="1346"/>
                    <a:pt x="834" y="1346"/>
                  </a:cubicBezTo>
                  <a:cubicBezTo>
                    <a:pt x="548" y="1346"/>
                    <a:pt x="322" y="1119"/>
                    <a:pt x="322" y="834"/>
                  </a:cubicBezTo>
                  <a:cubicBezTo>
                    <a:pt x="322" y="548"/>
                    <a:pt x="548" y="334"/>
                    <a:pt x="834" y="334"/>
                  </a:cubicBezTo>
                  <a:close/>
                  <a:moveTo>
                    <a:pt x="834" y="0"/>
                  </a:moveTo>
                  <a:cubicBezTo>
                    <a:pt x="370" y="0"/>
                    <a:pt x="0" y="369"/>
                    <a:pt x="0" y="834"/>
                  </a:cubicBezTo>
                  <a:cubicBezTo>
                    <a:pt x="0" y="1298"/>
                    <a:pt x="370" y="1667"/>
                    <a:pt x="834" y="1667"/>
                  </a:cubicBezTo>
                  <a:cubicBezTo>
                    <a:pt x="1286" y="1667"/>
                    <a:pt x="1667" y="1298"/>
                    <a:pt x="1667" y="834"/>
                  </a:cubicBezTo>
                  <a:cubicBezTo>
                    <a:pt x="1667" y="369"/>
                    <a:pt x="1286" y="0"/>
                    <a:pt x="834" y="0"/>
                  </a:cubicBez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80;p47"/>
            <p:cNvSpPr/>
            <p:nvPr/>
          </p:nvSpPr>
          <p:spPr>
            <a:xfrm>
              <a:off x="3941078" y="2618281"/>
              <a:ext cx="68625" cy="49305"/>
            </a:xfrm>
            <a:custGeom>
              <a:avLst/>
              <a:gdLst/>
              <a:ahLst/>
              <a:cxnLst/>
              <a:rect l="l" t="t" r="r" b="b"/>
              <a:pathLst>
                <a:path w="2156" h="1549" extrusionOk="0">
                  <a:moveTo>
                    <a:pt x="775" y="0"/>
                  </a:moveTo>
                  <a:cubicBezTo>
                    <a:pt x="549" y="0"/>
                    <a:pt x="311" y="60"/>
                    <a:pt x="120" y="167"/>
                  </a:cubicBezTo>
                  <a:cubicBezTo>
                    <a:pt x="37" y="203"/>
                    <a:pt x="1" y="310"/>
                    <a:pt x="37" y="381"/>
                  </a:cubicBezTo>
                  <a:cubicBezTo>
                    <a:pt x="72" y="443"/>
                    <a:pt x="140" y="479"/>
                    <a:pt x="201" y="479"/>
                  </a:cubicBezTo>
                  <a:cubicBezTo>
                    <a:pt x="223" y="479"/>
                    <a:pt x="244" y="474"/>
                    <a:pt x="263" y="465"/>
                  </a:cubicBezTo>
                  <a:cubicBezTo>
                    <a:pt x="418" y="381"/>
                    <a:pt x="596" y="346"/>
                    <a:pt x="751" y="346"/>
                  </a:cubicBezTo>
                  <a:cubicBezTo>
                    <a:pt x="1275" y="346"/>
                    <a:pt x="1704" y="727"/>
                    <a:pt x="1799" y="1215"/>
                  </a:cubicBezTo>
                  <a:lnTo>
                    <a:pt x="751" y="1215"/>
                  </a:lnTo>
                  <a:cubicBezTo>
                    <a:pt x="668" y="1215"/>
                    <a:pt x="584" y="1298"/>
                    <a:pt x="584" y="1382"/>
                  </a:cubicBezTo>
                  <a:cubicBezTo>
                    <a:pt x="584" y="1477"/>
                    <a:pt x="668" y="1548"/>
                    <a:pt x="751" y="1548"/>
                  </a:cubicBezTo>
                  <a:lnTo>
                    <a:pt x="1977" y="1548"/>
                  </a:lnTo>
                  <a:cubicBezTo>
                    <a:pt x="2061" y="1548"/>
                    <a:pt x="2144" y="1477"/>
                    <a:pt x="2144" y="1382"/>
                  </a:cubicBezTo>
                  <a:cubicBezTo>
                    <a:pt x="2156" y="620"/>
                    <a:pt x="1525" y="0"/>
                    <a:pt x="775" y="0"/>
                  </a:cubicBez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81;p47"/>
            <p:cNvSpPr/>
            <p:nvPr/>
          </p:nvSpPr>
          <p:spPr>
            <a:xfrm>
              <a:off x="3775116" y="2618281"/>
              <a:ext cx="68625" cy="49305"/>
            </a:xfrm>
            <a:custGeom>
              <a:avLst/>
              <a:gdLst/>
              <a:ahLst/>
              <a:cxnLst/>
              <a:rect l="l" t="t" r="r" b="b"/>
              <a:pathLst>
                <a:path w="2156" h="1549" extrusionOk="0">
                  <a:moveTo>
                    <a:pt x="1381" y="0"/>
                  </a:moveTo>
                  <a:cubicBezTo>
                    <a:pt x="631" y="0"/>
                    <a:pt x="0" y="620"/>
                    <a:pt x="0" y="1382"/>
                  </a:cubicBezTo>
                  <a:cubicBezTo>
                    <a:pt x="0" y="1477"/>
                    <a:pt x="71" y="1548"/>
                    <a:pt x="167" y="1548"/>
                  </a:cubicBezTo>
                  <a:lnTo>
                    <a:pt x="1405" y="1548"/>
                  </a:lnTo>
                  <a:cubicBezTo>
                    <a:pt x="1488" y="1548"/>
                    <a:pt x="1560" y="1477"/>
                    <a:pt x="1560" y="1382"/>
                  </a:cubicBezTo>
                  <a:cubicBezTo>
                    <a:pt x="1560" y="1298"/>
                    <a:pt x="1500" y="1215"/>
                    <a:pt x="1417" y="1215"/>
                  </a:cubicBezTo>
                  <a:lnTo>
                    <a:pt x="357" y="1215"/>
                  </a:lnTo>
                  <a:cubicBezTo>
                    <a:pt x="429" y="715"/>
                    <a:pt x="881" y="346"/>
                    <a:pt x="1405" y="346"/>
                  </a:cubicBezTo>
                  <a:cubicBezTo>
                    <a:pt x="1584" y="346"/>
                    <a:pt x="1738" y="381"/>
                    <a:pt x="1893" y="465"/>
                  </a:cubicBezTo>
                  <a:cubicBezTo>
                    <a:pt x="1914" y="475"/>
                    <a:pt x="1938" y="481"/>
                    <a:pt x="1962" y="481"/>
                  </a:cubicBezTo>
                  <a:cubicBezTo>
                    <a:pt x="2022" y="481"/>
                    <a:pt x="2086" y="449"/>
                    <a:pt x="2119" y="381"/>
                  </a:cubicBezTo>
                  <a:cubicBezTo>
                    <a:pt x="2155" y="310"/>
                    <a:pt x="2131" y="203"/>
                    <a:pt x="2036" y="167"/>
                  </a:cubicBezTo>
                  <a:cubicBezTo>
                    <a:pt x="1846" y="60"/>
                    <a:pt x="1607" y="0"/>
                    <a:pt x="1381" y="0"/>
                  </a:cubicBez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82;p47"/>
            <p:cNvSpPr/>
            <p:nvPr/>
          </p:nvSpPr>
          <p:spPr>
            <a:xfrm>
              <a:off x="3793291" y="2554239"/>
              <a:ext cx="53092" cy="53092"/>
            </a:xfrm>
            <a:custGeom>
              <a:avLst/>
              <a:gdLst/>
              <a:ahLst/>
              <a:cxnLst/>
              <a:rect l="l" t="t" r="r" b="b"/>
              <a:pathLst>
                <a:path w="1668" h="1668" extrusionOk="0">
                  <a:moveTo>
                    <a:pt x="834" y="334"/>
                  </a:moveTo>
                  <a:cubicBezTo>
                    <a:pt x="1108" y="334"/>
                    <a:pt x="1334" y="548"/>
                    <a:pt x="1334" y="834"/>
                  </a:cubicBezTo>
                  <a:cubicBezTo>
                    <a:pt x="1334" y="1119"/>
                    <a:pt x="1108" y="1346"/>
                    <a:pt x="834" y="1346"/>
                  </a:cubicBezTo>
                  <a:cubicBezTo>
                    <a:pt x="548" y="1346"/>
                    <a:pt x="322" y="1119"/>
                    <a:pt x="322" y="834"/>
                  </a:cubicBezTo>
                  <a:cubicBezTo>
                    <a:pt x="322" y="548"/>
                    <a:pt x="560" y="334"/>
                    <a:pt x="834" y="334"/>
                  </a:cubicBezTo>
                  <a:close/>
                  <a:moveTo>
                    <a:pt x="834" y="0"/>
                  </a:moveTo>
                  <a:cubicBezTo>
                    <a:pt x="370" y="0"/>
                    <a:pt x="1" y="369"/>
                    <a:pt x="1" y="834"/>
                  </a:cubicBezTo>
                  <a:cubicBezTo>
                    <a:pt x="1" y="1298"/>
                    <a:pt x="370" y="1667"/>
                    <a:pt x="834" y="1667"/>
                  </a:cubicBezTo>
                  <a:cubicBezTo>
                    <a:pt x="1286" y="1667"/>
                    <a:pt x="1667" y="1298"/>
                    <a:pt x="1667" y="834"/>
                  </a:cubicBezTo>
                  <a:cubicBezTo>
                    <a:pt x="1667" y="369"/>
                    <a:pt x="1286" y="0"/>
                    <a:pt x="834" y="0"/>
                  </a:cubicBez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83;p47"/>
            <p:cNvSpPr/>
            <p:nvPr/>
          </p:nvSpPr>
          <p:spPr>
            <a:xfrm>
              <a:off x="3858097" y="2540584"/>
              <a:ext cx="69007" cy="69007"/>
            </a:xfrm>
            <a:custGeom>
              <a:avLst/>
              <a:gdLst/>
              <a:ahLst/>
              <a:cxnLst/>
              <a:rect l="l" t="t" r="r" b="b"/>
              <a:pathLst>
                <a:path w="2168" h="2168" extrusionOk="0">
                  <a:moveTo>
                    <a:pt x="1084" y="346"/>
                  </a:moveTo>
                  <a:cubicBezTo>
                    <a:pt x="1501" y="346"/>
                    <a:pt x="1834" y="667"/>
                    <a:pt x="1834" y="1084"/>
                  </a:cubicBezTo>
                  <a:cubicBezTo>
                    <a:pt x="1834" y="1501"/>
                    <a:pt x="1501" y="1834"/>
                    <a:pt x="1084" y="1834"/>
                  </a:cubicBezTo>
                  <a:cubicBezTo>
                    <a:pt x="667" y="1834"/>
                    <a:pt x="346" y="1501"/>
                    <a:pt x="346" y="1084"/>
                  </a:cubicBezTo>
                  <a:cubicBezTo>
                    <a:pt x="346" y="667"/>
                    <a:pt x="667" y="346"/>
                    <a:pt x="1084" y="346"/>
                  </a:cubicBezTo>
                  <a:close/>
                  <a:moveTo>
                    <a:pt x="1084" y="1"/>
                  </a:moveTo>
                  <a:cubicBezTo>
                    <a:pt x="489" y="1"/>
                    <a:pt x="1" y="489"/>
                    <a:pt x="1" y="1084"/>
                  </a:cubicBezTo>
                  <a:cubicBezTo>
                    <a:pt x="1" y="1679"/>
                    <a:pt x="489" y="2168"/>
                    <a:pt x="1084" y="2168"/>
                  </a:cubicBezTo>
                  <a:cubicBezTo>
                    <a:pt x="1679" y="2168"/>
                    <a:pt x="2167" y="1679"/>
                    <a:pt x="2167" y="1084"/>
                  </a:cubicBezTo>
                  <a:cubicBezTo>
                    <a:pt x="2167" y="489"/>
                    <a:pt x="1679" y="1"/>
                    <a:pt x="1084" y="1"/>
                  </a:cubicBez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84;p47"/>
            <p:cNvSpPr/>
            <p:nvPr/>
          </p:nvSpPr>
          <p:spPr>
            <a:xfrm>
              <a:off x="3834224" y="2620159"/>
              <a:ext cx="116752" cy="63342"/>
            </a:xfrm>
            <a:custGeom>
              <a:avLst/>
              <a:gdLst/>
              <a:ahLst/>
              <a:cxnLst/>
              <a:rect l="l" t="t" r="r" b="b"/>
              <a:pathLst>
                <a:path w="3668" h="1990" extrusionOk="0">
                  <a:moveTo>
                    <a:pt x="1834" y="322"/>
                  </a:moveTo>
                  <a:cubicBezTo>
                    <a:pt x="2596" y="322"/>
                    <a:pt x="3239" y="906"/>
                    <a:pt x="3310" y="1656"/>
                  </a:cubicBezTo>
                  <a:lnTo>
                    <a:pt x="358" y="1656"/>
                  </a:lnTo>
                  <a:cubicBezTo>
                    <a:pt x="453" y="906"/>
                    <a:pt x="1072" y="322"/>
                    <a:pt x="1834" y="322"/>
                  </a:cubicBezTo>
                  <a:close/>
                  <a:moveTo>
                    <a:pt x="1834" y="1"/>
                  </a:moveTo>
                  <a:cubicBezTo>
                    <a:pt x="822" y="1"/>
                    <a:pt x="0" y="823"/>
                    <a:pt x="0" y="1835"/>
                  </a:cubicBezTo>
                  <a:cubicBezTo>
                    <a:pt x="0" y="1918"/>
                    <a:pt x="84" y="1989"/>
                    <a:pt x="167" y="1989"/>
                  </a:cubicBezTo>
                  <a:lnTo>
                    <a:pt x="3489" y="1989"/>
                  </a:lnTo>
                  <a:cubicBezTo>
                    <a:pt x="3572" y="1989"/>
                    <a:pt x="3656" y="1918"/>
                    <a:pt x="3656" y="1835"/>
                  </a:cubicBezTo>
                  <a:cubicBezTo>
                    <a:pt x="3668" y="823"/>
                    <a:pt x="2846" y="1"/>
                    <a:pt x="1834" y="1"/>
                  </a:cubicBez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85;p47"/>
            <p:cNvSpPr/>
            <p:nvPr/>
          </p:nvSpPr>
          <p:spPr>
            <a:xfrm>
              <a:off x="3725461" y="2444712"/>
              <a:ext cx="334279" cy="334661"/>
            </a:xfrm>
            <a:custGeom>
              <a:avLst/>
              <a:gdLst/>
              <a:ahLst/>
              <a:cxnLst/>
              <a:rect l="l" t="t" r="r" b="b"/>
              <a:pathLst>
                <a:path w="10502" h="10514" extrusionOk="0">
                  <a:moveTo>
                    <a:pt x="5418" y="905"/>
                  </a:moveTo>
                  <a:cubicBezTo>
                    <a:pt x="7680" y="1001"/>
                    <a:pt x="9513" y="2834"/>
                    <a:pt x="9597" y="5096"/>
                  </a:cubicBezTo>
                  <a:lnTo>
                    <a:pt x="9192" y="5096"/>
                  </a:lnTo>
                  <a:cubicBezTo>
                    <a:pt x="9109" y="5096"/>
                    <a:pt x="9037" y="5168"/>
                    <a:pt x="9037" y="5263"/>
                  </a:cubicBezTo>
                  <a:cubicBezTo>
                    <a:pt x="9037" y="5346"/>
                    <a:pt x="9109" y="5418"/>
                    <a:pt x="9192" y="5418"/>
                  </a:cubicBezTo>
                  <a:lnTo>
                    <a:pt x="9597" y="5418"/>
                  </a:lnTo>
                  <a:cubicBezTo>
                    <a:pt x="9513" y="7704"/>
                    <a:pt x="7692" y="9525"/>
                    <a:pt x="5418" y="9609"/>
                  </a:cubicBezTo>
                  <a:lnTo>
                    <a:pt x="5418" y="9204"/>
                  </a:lnTo>
                  <a:cubicBezTo>
                    <a:pt x="5418" y="9109"/>
                    <a:pt x="5346" y="9037"/>
                    <a:pt x="5251" y="9037"/>
                  </a:cubicBezTo>
                  <a:cubicBezTo>
                    <a:pt x="5168" y="9037"/>
                    <a:pt x="5084" y="9109"/>
                    <a:pt x="5084" y="9204"/>
                  </a:cubicBezTo>
                  <a:lnTo>
                    <a:pt x="5084" y="9609"/>
                  </a:lnTo>
                  <a:cubicBezTo>
                    <a:pt x="2822" y="9513"/>
                    <a:pt x="1000" y="7680"/>
                    <a:pt x="905" y="5418"/>
                  </a:cubicBezTo>
                  <a:lnTo>
                    <a:pt x="1310" y="5418"/>
                  </a:lnTo>
                  <a:cubicBezTo>
                    <a:pt x="1393" y="5418"/>
                    <a:pt x="1477" y="5346"/>
                    <a:pt x="1477" y="5263"/>
                  </a:cubicBezTo>
                  <a:cubicBezTo>
                    <a:pt x="1477" y="5168"/>
                    <a:pt x="1393" y="5096"/>
                    <a:pt x="1310" y="5096"/>
                  </a:cubicBezTo>
                  <a:lnTo>
                    <a:pt x="905" y="5096"/>
                  </a:lnTo>
                  <a:cubicBezTo>
                    <a:pt x="1000" y="2834"/>
                    <a:pt x="2822" y="1001"/>
                    <a:pt x="5084" y="905"/>
                  </a:cubicBezTo>
                  <a:lnTo>
                    <a:pt x="5084" y="1310"/>
                  </a:lnTo>
                  <a:cubicBezTo>
                    <a:pt x="5084" y="1405"/>
                    <a:pt x="5168" y="1477"/>
                    <a:pt x="5251" y="1477"/>
                  </a:cubicBezTo>
                  <a:cubicBezTo>
                    <a:pt x="5346" y="1477"/>
                    <a:pt x="5418" y="1405"/>
                    <a:pt x="5418" y="1310"/>
                  </a:cubicBezTo>
                  <a:lnTo>
                    <a:pt x="5418" y="905"/>
                  </a:lnTo>
                  <a:close/>
                  <a:moveTo>
                    <a:pt x="5251" y="0"/>
                  </a:moveTo>
                  <a:cubicBezTo>
                    <a:pt x="5168" y="0"/>
                    <a:pt x="5084" y="84"/>
                    <a:pt x="5084" y="167"/>
                  </a:cubicBezTo>
                  <a:lnTo>
                    <a:pt x="5084" y="572"/>
                  </a:lnTo>
                  <a:cubicBezTo>
                    <a:pt x="2632" y="655"/>
                    <a:pt x="655" y="2644"/>
                    <a:pt x="560" y="5096"/>
                  </a:cubicBezTo>
                  <a:lnTo>
                    <a:pt x="167" y="5096"/>
                  </a:lnTo>
                  <a:cubicBezTo>
                    <a:pt x="72" y="5096"/>
                    <a:pt x="0" y="5168"/>
                    <a:pt x="0" y="5263"/>
                  </a:cubicBezTo>
                  <a:cubicBezTo>
                    <a:pt x="0" y="5346"/>
                    <a:pt x="72" y="5418"/>
                    <a:pt x="167" y="5418"/>
                  </a:cubicBezTo>
                  <a:lnTo>
                    <a:pt x="560" y="5418"/>
                  </a:lnTo>
                  <a:cubicBezTo>
                    <a:pt x="655" y="7882"/>
                    <a:pt x="2632" y="9859"/>
                    <a:pt x="5084" y="9942"/>
                  </a:cubicBezTo>
                  <a:lnTo>
                    <a:pt x="5084" y="10347"/>
                  </a:lnTo>
                  <a:cubicBezTo>
                    <a:pt x="5084" y="10442"/>
                    <a:pt x="5168" y="10514"/>
                    <a:pt x="5251" y="10514"/>
                  </a:cubicBezTo>
                  <a:cubicBezTo>
                    <a:pt x="5346" y="10514"/>
                    <a:pt x="5418" y="10442"/>
                    <a:pt x="5418" y="10347"/>
                  </a:cubicBezTo>
                  <a:lnTo>
                    <a:pt x="5418" y="9942"/>
                  </a:lnTo>
                  <a:cubicBezTo>
                    <a:pt x="7870" y="9859"/>
                    <a:pt x="9847" y="7882"/>
                    <a:pt x="9942" y="5418"/>
                  </a:cubicBezTo>
                  <a:lnTo>
                    <a:pt x="10347" y="5418"/>
                  </a:lnTo>
                  <a:cubicBezTo>
                    <a:pt x="10430" y="5418"/>
                    <a:pt x="10502" y="5346"/>
                    <a:pt x="10502" y="5263"/>
                  </a:cubicBezTo>
                  <a:cubicBezTo>
                    <a:pt x="10502" y="5168"/>
                    <a:pt x="10442" y="5096"/>
                    <a:pt x="10347" y="5096"/>
                  </a:cubicBezTo>
                  <a:lnTo>
                    <a:pt x="9942" y="5096"/>
                  </a:lnTo>
                  <a:cubicBezTo>
                    <a:pt x="9847" y="2644"/>
                    <a:pt x="7870" y="655"/>
                    <a:pt x="5418" y="572"/>
                  </a:cubicBezTo>
                  <a:lnTo>
                    <a:pt x="5418" y="167"/>
                  </a:lnTo>
                  <a:cubicBezTo>
                    <a:pt x="5418" y="84"/>
                    <a:pt x="5346" y="0"/>
                    <a:pt x="5251" y="0"/>
                  </a:cubicBez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58;g11e46ec54ed_1_502"/>
          <p:cNvSpPr txBox="1">
            <a:spLocks noGrp="1"/>
          </p:cNvSpPr>
          <p:nvPr>
            <p:ph type="title"/>
          </p:nvPr>
        </p:nvSpPr>
        <p:spPr>
          <a:xfrm>
            <a:off x="903073" y="0"/>
            <a:ext cx="8675400" cy="975600"/>
          </a:xfrm>
          <a:prstGeom prst="rect">
            <a:avLst/>
          </a:prstGeom>
          <a:noFill/>
          <a:ln>
            <a:noFill/>
          </a:ln>
        </p:spPr>
        <p:txBody>
          <a:bodyPr spcFirstLastPara="1" wrap="square" lIns="91425" tIns="45700" rIns="91425" bIns="45700" anchor="ctr" anchorCtr="0">
            <a:normAutofit fontScale="90000"/>
          </a:bodyPr>
          <a:lstStyle/>
          <a:p>
            <a:pPr lvl="0">
              <a:buSzPts val="3600"/>
            </a:pPr>
            <a:r>
              <a:rPr lang="en-US" sz="4000">
                <a:latin typeface="+mn-lt"/>
              </a:rPr>
              <a:t>Ban hành Kiến trúc Chính phủ điện tử 2.0</a:t>
            </a:r>
            <a:endParaRPr sz="4000">
              <a:latin typeface="+mn-lt"/>
            </a:endParaRPr>
          </a:p>
        </p:txBody>
      </p:sp>
    </p:spTree>
    <p:extLst>
      <p:ext uri="{BB962C8B-B14F-4D97-AF65-F5344CB8AC3E}">
        <p14:creationId xmlns:p14="http://schemas.microsoft.com/office/powerpoint/2010/main" val="36139400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4" name="Google Shape;324;g11e46ec54ed_1_56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sp>
        <p:nvSpPr>
          <p:cNvPr id="325" name="Google Shape;325;g11e46ec54ed_1_56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x-none"/>
              <a:t>14</a:t>
            </a:fld>
            <a:endParaRPr/>
          </a:p>
        </p:txBody>
      </p:sp>
      <p:sp>
        <p:nvSpPr>
          <p:cNvPr id="18" name="Google Shape;258;g11e46ec54ed_1_502"/>
          <p:cNvSpPr txBox="1">
            <a:spLocks noGrp="1"/>
          </p:cNvSpPr>
          <p:nvPr>
            <p:ph type="title"/>
          </p:nvPr>
        </p:nvSpPr>
        <p:spPr>
          <a:xfrm>
            <a:off x="903072" y="0"/>
            <a:ext cx="10450727" cy="975600"/>
          </a:xfrm>
          <a:prstGeom prst="rect">
            <a:avLst/>
          </a:prstGeom>
          <a:noFill/>
          <a:ln>
            <a:noFill/>
          </a:ln>
        </p:spPr>
        <p:txBody>
          <a:bodyPr spcFirstLastPara="1" wrap="square" lIns="91425" tIns="45700" rIns="91425" bIns="45700" anchor="ctr" anchorCtr="0">
            <a:normAutofit fontScale="90000"/>
          </a:bodyPr>
          <a:lstStyle/>
          <a:p>
            <a:pPr lvl="0">
              <a:buSzPts val="3600"/>
            </a:pPr>
            <a:r>
              <a:rPr lang="en-US" sz="4000" smtClean="0">
                <a:latin typeface="+mn-lt"/>
              </a:rPr>
              <a:t>Mục tiêu ban hành Kiến </a:t>
            </a:r>
            <a:r>
              <a:rPr lang="en-US" sz="4000">
                <a:latin typeface="+mn-lt"/>
              </a:rPr>
              <a:t>trúc Chính phủ điện tử 2.0</a:t>
            </a:r>
            <a:endParaRPr sz="4000">
              <a:latin typeface="+mn-lt"/>
            </a:endParaRPr>
          </a:p>
        </p:txBody>
      </p:sp>
      <p:grpSp>
        <p:nvGrpSpPr>
          <p:cNvPr id="34" name="Google Shape;1297;p52"/>
          <p:cNvGrpSpPr/>
          <p:nvPr/>
        </p:nvGrpSpPr>
        <p:grpSpPr>
          <a:xfrm>
            <a:off x="4478177" y="2286794"/>
            <a:ext cx="2546078" cy="2544150"/>
            <a:chOff x="7340931" y="2022667"/>
            <a:chExt cx="950049" cy="914075"/>
          </a:xfrm>
          <a:solidFill>
            <a:schemeClr val="accent1">
              <a:lumMod val="20000"/>
              <a:lumOff val="80000"/>
            </a:schemeClr>
          </a:solidFill>
        </p:grpSpPr>
        <p:sp>
          <p:nvSpPr>
            <p:cNvPr id="35" name="Google Shape;1298;p52"/>
            <p:cNvSpPr/>
            <p:nvPr/>
          </p:nvSpPr>
          <p:spPr>
            <a:xfrm>
              <a:off x="7474366" y="2461318"/>
              <a:ext cx="682343" cy="220186"/>
            </a:xfrm>
            <a:custGeom>
              <a:avLst/>
              <a:gdLst/>
              <a:ahLst/>
              <a:cxnLst/>
              <a:rect l="l" t="t" r="r" b="b"/>
              <a:pathLst>
                <a:path w="125546" h="40494" extrusionOk="0">
                  <a:moveTo>
                    <a:pt x="22196" y="1"/>
                  </a:moveTo>
                  <a:lnTo>
                    <a:pt x="8133" y="25661"/>
                  </a:lnTo>
                  <a:lnTo>
                    <a:pt x="1" y="40494"/>
                  </a:lnTo>
                  <a:lnTo>
                    <a:pt x="125545" y="40494"/>
                  </a:lnTo>
                  <a:lnTo>
                    <a:pt x="117413" y="25661"/>
                  </a:lnTo>
                  <a:lnTo>
                    <a:pt x="103351" y="1"/>
                  </a:lnTo>
                  <a:close/>
                </a:path>
              </a:pathLst>
            </a:custGeom>
            <a:solidFill>
              <a:schemeClr val="accent1">
                <a:lumMod val="40000"/>
                <a:lumOff val="6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99;p52"/>
            <p:cNvSpPr/>
            <p:nvPr/>
          </p:nvSpPr>
          <p:spPr>
            <a:xfrm>
              <a:off x="7602697" y="2022667"/>
              <a:ext cx="426517" cy="402424"/>
            </a:xfrm>
            <a:custGeom>
              <a:avLst/>
              <a:gdLst/>
              <a:ahLst/>
              <a:cxnLst/>
              <a:rect l="l" t="t" r="r" b="b"/>
              <a:pathLst>
                <a:path w="78476" h="74009" extrusionOk="0">
                  <a:moveTo>
                    <a:pt x="39246" y="0"/>
                  </a:moveTo>
                  <a:lnTo>
                    <a:pt x="1" y="74009"/>
                  </a:lnTo>
                  <a:lnTo>
                    <a:pt x="78476" y="74009"/>
                  </a:lnTo>
                  <a:lnTo>
                    <a:pt x="39246" y="0"/>
                  </a:lnTo>
                  <a:close/>
                </a:path>
              </a:pathLst>
            </a:cu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01;p52"/>
            <p:cNvSpPr/>
            <p:nvPr/>
          </p:nvSpPr>
          <p:spPr>
            <a:xfrm>
              <a:off x="7340931" y="2717730"/>
              <a:ext cx="950049" cy="219012"/>
            </a:xfrm>
            <a:custGeom>
              <a:avLst/>
              <a:gdLst/>
              <a:ahLst/>
              <a:cxnLst/>
              <a:rect l="l" t="t" r="r" b="b"/>
              <a:pathLst>
                <a:path w="174802" h="40278" extrusionOk="0">
                  <a:moveTo>
                    <a:pt x="22750" y="1"/>
                  </a:moveTo>
                  <a:lnTo>
                    <a:pt x="0" y="40278"/>
                  </a:lnTo>
                  <a:lnTo>
                    <a:pt x="174802" y="40278"/>
                  </a:lnTo>
                  <a:lnTo>
                    <a:pt x="152053" y="1"/>
                  </a:lnTo>
                  <a:close/>
                </a:path>
              </a:pathLst>
            </a:custGeom>
            <a:solidFill>
              <a:schemeClr val="accent1">
                <a:lumMod val="60000"/>
                <a:lumOff val="4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9" name="Google Shape;1302;p52"/>
          <p:cNvCxnSpPr>
            <a:endCxn id="40" idx="1"/>
          </p:cNvCxnSpPr>
          <p:nvPr/>
        </p:nvCxnSpPr>
        <p:spPr>
          <a:xfrm flipV="1">
            <a:off x="5962589" y="2494834"/>
            <a:ext cx="1555198" cy="420040"/>
          </a:xfrm>
          <a:prstGeom prst="bentConnector3">
            <a:avLst>
              <a:gd name="adj1" fmla="val 50000"/>
            </a:avLst>
          </a:prstGeom>
          <a:noFill/>
          <a:ln w="19050" cap="flat" cmpd="sng">
            <a:solidFill>
              <a:schemeClr val="accent1"/>
            </a:solidFill>
            <a:prstDash val="dash"/>
            <a:round/>
            <a:headEnd type="diamond" w="med" len="med"/>
            <a:tailEnd type="diamond" w="med" len="med"/>
          </a:ln>
        </p:spPr>
      </p:cxnSp>
      <p:sp>
        <p:nvSpPr>
          <p:cNvPr id="40" name="Google Shape;1303;p52"/>
          <p:cNvSpPr txBox="1">
            <a:spLocks/>
          </p:cNvSpPr>
          <p:nvPr/>
        </p:nvSpPr>
        <p:spPr>
          <a:xfrm>
            <a:off x="7517787" y="1869224"/>
            <a:ext cx="4121371" cy="12512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just">
              <a:lnSpc>
                <a:spcPct val="100000"/>
              </a:lnSpc>
            </a:pPr>
            <a:r>
              <a:rPr lang="vi-VN" sz="2000" smtClean="0">
                <a:solidFill>
                  <a:schemeClr val="tx1"/>
                </a:solidFill>
                <a:latin typeface="+mn-lt"/>
              </a:rPr>
              <a:t>Tăng </a:t>
            </a:r>
            <a:r>
              <a:rPr lang="vi-VN" sz="2000">
                <a:solidFill>
                  <a:schemeClr val="tx1"/>
                </a:solidFill>
                <a:latin typeface="+mn-lt"/>
              </a:rPr>
              <a:t>cường khả năng chuẩn hóa, bảo đảm an toàn thông tin trong </a:t>
            </a:r>
            <a:r>
              <a:rPr lang="vi-VN" sz="2000" smtClean="0">
                <a:solidFill>
                  <a:schemeClr val="tx1"/>
                </a:solidFill>
                <a:latin typeface="+mn-lt"/>
              </a:rPr>
              <a:t>triển</a:t>
            </a:r>
            <a:r>
              <a:rPr lang="en-US" sz="2000" smtClean="0">
                <a:solidFill>
                  <a:schemeClr val="tx1"/>
                </a:solidFill>
                <a:latin typeface="+mn-lt"/>
              </a:rPr>
              <a:t> </a:t>
            </a:r>
            <a:r>
              <a:rPr lang="vi-VN" sz="2000" smtClean="0">
                <a:solidFill>
                  <a:schemeClr val="tx1"/>
                </a:solidFill>
                <a:latin typeface="+mn-lt"/>
              </a:rPr>
              <a:t>khai Chính</a:t>
            </a:r>
            <a:r>
              <a:rPr lang="en-US" sz="2000" smtClean="0">
                <a:solidFill>
                  <a:schemeClr val="tx1"/>
                </a:solidFill>
                <a:latin typeface="+mn-lt"/>
              </a:rPr>
              <a:t> </a:t>
            </a:r>
            <a:r>
              <a:rPr lang="vi-VN" sz="2000" smtClean="0">
                <a:solidFill>
                  <a:schemeClr val="tx1"/>
                </a:solidFill>
                <a:latin typeface="+mn-lt"/>
              </a:rPr>
              <a:t>phủ </a:t>
            </a:r>
            <a:r>
              <a:rPr lang="vi-VN" sz="2000">
                <a:solidFill>
                  <a:schemeClr val="tx1"/>
                </a:solidFill>
                <a:latin typeface="+mn-lt"/>
              </a:rPr>
              <a:t>điện tử, Chính phủ số.</a:t>
            </a:r>
            <a:endParaRPr lang="en-US" sz="2000">
              <a:solidFill>
                <a:schemeClr val="tx1"/>
              </a:solidFill>
              <a:latin typeface="+mn-lt"/>
            </a:endParaRPr>
          </a:p>
        </p:txBody>
      </p:sp>
      <p:sp>
        <p:nvSpPr>
          <p:cNvPr id="42" name="Google Shape;1305;p52"/>
          <p:cNvSpPr txBox="1">
            <a:spLocks/>
          </p:cNvSpPr>
          <p:nvPr/>
        </p:nvSpPr>
        <p:spPr>
          <a:xfrm>
            <a:off x="7750649" y="3939705"/>
            <a:ext cx="3603151" cy="90284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000" smtClean="0">
                <a:latin typeface="+mj-lt"/>
              </a:rPr>
              <a:t>Tăng </a:t>
            </a:r>
            <a:r>
              <a:rPr lang="en-US" sz="2000">
                <a:latin typeface="+mj-lt"/>
              </a:rPr>
              <a:t>cường khả năng kết nối, chia sẻ dữ </a:t>
            </a:r>
            <a:r>
              <a:rPr lang="en-US" sz="2000" smtClean="0">
                <a:latin typeface="+mj-lt"/>
              </a:rPr>
              <a:t>liệu dùng chung</a:t>
            </a:r>
            <a:endParaRPr lang="en-US" sz="2000">
              <a:latin typeface="+mj-lt"/>
            </a:endParaRPr>
          </a:p>
        </p:txBody>
      </p:sp>
      <p:sp>
        <p:nvSpPr>
          <p:cNvPr id="44" name="Google Shape;1308;p52"/>
          <p:cNvSpPr txBox="1">
            <a:spLocks/>
          </p:cNvSpPr>
          <p:nvPr/>
        </p:nvSpPr>
        <p:spPr>
          <a:xfrm>
            <a:off x="193964" y="2732846"/>
            <a:ext cx="3446761" cy="11195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lnSpc>
                <a:spcPct val="100000"/>
              </a:lnSpc>
              <a:spcBef>
                <a:spcPts val="0"/>
              </a:spcBef>
              <a:spcAft>
                <a:spcPts val="1200"/>
              </a:spcAft>
              <a:buNone/>
            </a:pPr>
            <a:r>
              <a:rPr lang="vi-VN" sz="2000" smtClean="0">
                <a:latin typeface="+mn-lt"/>
              </a:rPr>
              <a:t>Tăng </a:t>
            </a:r>
            <a:r>
              <a:rPr lang="vi-VN" sz="2000">
                <a:latin typeface="+mn-lt"/>
              </a:rPr>
              <a:t>cường khả năng </a:t>
            </a:r>
            <a:r>
              <a:rPr lang="en-US" sz="2000" smtClean="0">
                <a:latin typeface="+mn-lt"/>
              </a:rPr>
              <a:t/>
            </a:r>
            <a:br>
              <a:rPr lang="en-US" sz="2000" smtClean="0">
                <a:latin typeface="+mn-lt"/>
              </a:rPr>
            </a:br>
            <a:r>
              <a:rPr lang="vi-VN" sz="2000" smtClean="0">
                <a:latin typeface="+mn-lt"/>
              </a:rPr>
              <a:t>giám </a:t>
            </a:r>
            <a:r>
              <a:rPr lang="vi-VN" sz="2000">
                <a:latin typeface="+mn-lt"/>
              </a:rPr>
              <a:t>sát, đánh giá hiệu quả đầu tư </a:t>
            </a:r>
            <a:r>
              <a:rPr lang="en-US" sz="2000" smtClean="0">
                <a:latin typeface="+mn-lt"/>
              </a:rPr>
              <a:t>CNTT</a:t>
            </a:r>
            <a:r>
              <a:rPr lang="en-US" sz="2000">
                <a:latin typeface="+mn-lt"/>
              </a:rPr>
              <a:t> </a:t>
            </a:r>
            <a:r>
              <a:rPr lang="vi-VN" sz="2000" smtClean="0">
                <a:latin typeface="+mn-lt"/>
              </a:rPr>
              <a:t>đồng </a:t>
            </a:r>
            <a:r>
              <a:rPr lang="vi-VN" sz="2000">
                <a:latin typeface="+mn-lt"/>
              </a:rPr>
              <a:t>bộ, </a:t>
            </a:r>
            <a:r>
              <a:rPr lang="en-US" sz="2000">
                <a:latin typeface="+mn-lt"/>
              </a:rPr>
              <a:t/>
            </a:r>
            <a:br>
              <a:rPr lang="en-US" sz="2000">
                <a:latin typeface="+mn-lt"/>
              </a:rPr>
            </a:br>
            <a:r>
              <a:rPr lang="vi-VN" sz="2000" smtClean="0">
                <a:latin typeface="+mn-lt"/>
              </a:rPr>
              <a:t>lộ </a:t>
            </a:r>
            <a:r>
              <a:rPr lang="vi-VN" sz="2000">
                <a:latin typeface="+mn-lt"/>
              </a:rPr>
              <a:t>trình phù hợp, hạn chế trùng lặp.</a:t>
            </a:r>
            <a:endParaRPr lang="en-US" sz="2000">
              <a:latin typeface="+mn-lt"/>
            </a:endParaRPr>
          </a:p>
        </p:txBody>
      </p:sp>
      <p:cxnSp>
        <p:nvCxnSpPr>
          <p:cNvPr id="46" name="Google Shape;1311;p52"/>
          <p:cNvCxnSpPr/>
          <p:nvPr/>
        </p:nvCxnSpPr>
        <p:spPr>
          <a:xfrm>
            <a:off x="3749542" y="2483214"/>
            <a:ext cx="1401000" cy="1369200"/>
          </a:xfrm>
          <a:prstGeom prst="bentConnector3">
            <a:avLst>
              <a:gd name="adj1" fmla="val 50000"/>
            </a:avLst>
          </a:prstGeom>
          <a:noFill/>
          <a:ln w="19050" cap="flat" cmpd="sng">
            <a:solidFill>
              <a:schemeClr val="accent1"/>
            </a:solidFill>
            <a:prstDash val="dash"/>
            <a:round/>
            <a:headEnd type="diamond" w="med" len="med"/>
            <a:tailEnd type="diamond" w="med" len="med"/>
          </a:ln>
        </p:spPr>
      </p:cxnSp>
      <p:cxnSp>
        <p:nvCxnSpPr>
          <p:cNvPr id="47" name="Google Shape;1312;p52"/>
          <p:cNvCxnSpPr/>
          <p:nvPr/>
        </p:nvCxnSpPr>
        <p:spPr>
          <a:xfrm flipV="1">
            <a:off x="6650750" y="4310491"/>
            <a:ext cx="1041599" cy="323756"/>
          </a:xfrm>
          <a:prstGeom prst="bentConnector3">
            <a:avLst>
              <a:gd name="adj1" fmla="val 50000"/>
            </a:avLst>
          </a:prstGeom>
          <a:noFill/>
          <a:ln w="19050" cap="flat" cmpd="sng">
            <a:solidFill>
              <a:schemeClr val="accent1"/>
            </a:solidFill>
            <a:prstDash val="dash"/>
            <a:round/>
            <a:headEnd type="diamond" w="med" len="med"/>
            <a:tailEnd type="diamond" w="med" len="med"/>
          </a:ln>
        </p:spPr>
      </p:cxnSp>
      <p:sp>
        <p:nvSpPr>
          <p:cNvPr id="53" name="TextBox 52"/>
          <p:cNvSpPr txBox="1"/>
          <p:nvPr/>
        </p:nvSpPr>
        <p:spPr>
          <a:xfrm>
            <a:off x="6790549" y="1869224"/>
            <a:ext cx="762000" cy="477054"/>
          </a:xfrm>
          <a:prstGeom prst="rect">
            <a:avLst/>
          </a:prstGeom>
          <a:noFill/>
        </p:spPr>
        <p:txBody>
          <a:bodyPr wrap="square" rtlCol="0">
            <a:spAutoFit/>
          </a:bodyPr>
          <a:lstStyle/>
          <a:p>
            <a:r>
              <a:rPr lang="en-US" sz="2500" smtClean="0">
                <a:solidFill>
                  <a:schemeClr val="accent1">
                    <a:lumMod val="75000"/>
                  </a:schemeClr>
                </a:solidFill>
                <a:latin typeface="Bahnschrift" panose="020B0502040204020203" pitchFamily="34" charset="0"/>
              </a:rPr>
              <a:t>03</a:t>
            </a:r>
            <a:endParaRPr lang="en-US" sz="2500">
              <a:solidFill>
                <a:schemeClr val="accent1">
                  <a:lumMod val="75000"/>
                </a:schemeClr>
              </a:solidFill>
              <a:latin typeface="Bahnschrift" panose="020B0502040204020203" pitchFamily="34" charset="0"/>
            </a:endParaRPr>
          </a:p>
        </p:txBody>
      </p:sp>
      <p:sp>
        <p:nvSpPr>
          <p:cNvPr id="57" name="TextBox 56"/>
          <p:cNvSpPr txBox="1"/>
          <p:nvPr/>
        </p:nvSpPr>
        <p:spPr>
          <a:xfrm>
            <a:off x="7166318" y="3775541"/>
            <a:ext cx="762000" cy="477054"/>
          </a:xfrm>
          <a:prstGeom prst="rect">
            <a:avLst/>
          </a:prstGeom>
          <a:noFill/>
        </p:spPr>
        <p:txBody>
          <a:bodyPr wrap="square" rtlCol="0">
            <a:spAutoFit/>
          </a:bodyPr>
          <a:lstStyle/>
          <a:p>
            <a:r>
              <a:rPr lang="en-US" sz="2500" smtClean="0">
                <a:solidFill>
                  <a:schemeClr val="accent1">
                    <a:lumMod val="75000"/>
                  </a:schemeClr>
                </a:solidFill>
                <a:latin typeface="Bahnschrift" panose="020B0502040204020203" pitchFamily="34" charset="0"/>
              </a:rPr>
              <a:t>01</a:t>
            </a:r>
            <a:endParaRPr lang="en-US" sz="2500">
              <a:solidFill>
                <a:schemeClr val="accent1">
                  <a:lumMod val="75000"/>
                </a:schemeClr>
              </a:solidFill>
              <a:latin typeface="Bahnschrift" panose="020B0502040204020203" pitchFamily="34" charset="0"/>
            </a:endParaRPr>
          </a:p>
        </p:txBody>
      </p:sp>
      <p:sp>
        <p:nvSpPr>
          <p:cNvPr id="58" name="TextBox 57"/>
          <p:cNvSpPr txBox="1"/>
          <p:nvPr/>
        </p:nvSpPr>
        <p:spPr>
          <a:xfrm>
            <a:off x="3797558" y="1976562"/>
            <a:ext cx="762000" cy="477054"/>
          </a:xfrm>
          <a:prstGeom prst="rect">
            <a:avLst/>
          </a:prstGeom>
          <a:noFill/>
        </p:spPr>
        <p:txBody>
          <a:bodyPr wrap="square" rtlCol="0">
            <a:spAutoFit/>
          </a:bodyPr>
          <a:lstStyle/>
          <a:p>
            <a:r>
              <a:rPr lang="en-US" sz="2500" smtClean="0">
                <a:solidFill>
                  <a:schemeClr val="accent1">
                    <a:lumMod val="75000"/>
                  </a:schemeClr>
                </a:solidFill>
                <a:latin typeface="Bahnschrift" panose="020B0502040204020203" pitchFamily="34" charset="0"/>
              </a:rPr>
              <a:t>02</a:t>
            </a:r>
            <a:endParaRPr lang="en-US" sz="2500">
              <a:solidFill>
                <a:schemeClr val="accent1">
                  <a:lumMod val="75000"/>
                </a:schemeClr>
              </a:solidFill>
              <a:latin typeface="Bahnschrift" panose="020B0502040204020203" pitchFamily="34" charset="0"/>
            </a:endParaRPr>
          </a:p>
        </p:txBody>
      </p:sp>
    </p:spTree>
    <p:extLst>
      <p:ext uri="{BB962C8B-B14F-4D97-AF65-F5344CB8AC3E}">
        <p14:creationId xmlns:p14="http://schemas.microsoft.com/office/powerpoint/2010/main" val="27280790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11e46ec54ed_1_502"/>
          <p:cNvSpPr txBox="1">
            <a:spLocks noGrp="1"/>
          </p:cNvSpPr>
          <p:nvPr>
            <p:ph type="title"/>
          </p:nvPr>
        </p:nvSpPr>
        <p:spPr>
          <a:xfrm>
            <a:off x="929199" y="26903"/>
            <a:ext cx="8675400" cy="975600"/>
          </a:xfrm>
          <a:prstGeom prst="rect">
            <a:avLst/>
          </a:prstGeom>
          <a:noFill/>
          <a:ln>
            <a:noFill/>
          </a:ln>
        </p:spPr>
        <p:txBody>
          <a:bodyPr spcFirstLastPara="1" wrap="square" lIns="91425" tIns="45700" rIns="91425" bIns="45700" anchor="ctr" anchorCtr="0">
            <a:normAutofit fontScale="90000"/>
          </a:bodyPr>
          <a:lstStyle/>
          <a:p>
            <a:pPr lvl="0">
              <a:buSzPts val="3600"/>
            </a:pPr>
            <a:r>
              <a:rPr lang="en-US" sz="4000">
                <a:latin typeface="+mn-lt"/>
              </a:rPr>
              <a:t>Ban hành Kiến trúc Chính phủ điện tử 2.0</a:t>
            </a:r>
            <a:endParaRPr sz="4000">
              <a:latin typeface="+mn-lt"/>
            </a:endParaRPr>
          </a:p>
        </p:txBody>
      </p:sp>
      <p:sp>
        <p:nvSpPr>
          <p:cNvPr id="259" name="Google Shape;259;g11e46ec54ed_1_502"/>
          <p:cNvSpPr txBox="1">
            <a:spLocks noGrp="1"/>
          </p:cNvSpPr>
          <p:nvPr>
            <p:ph type="body" idx="1"/>
          </p:nvPr>
        </p:nvSpPr>
        <p:spPr>
          <a:xfrm>
            <a:off x="1085952" y="1973310"/>
            <a:ext cx="4740081" cy="2877808"/>
          </a:xfrm>
          <a:prstGeom prst="rect">
            <a:avLst/>
          </a:prstGeom>
          <a:noFill/>
          <a:ln>
            <a:noFill/>
          </a:ln>
        </p:spPr>
        <p:txBody>
          <a:bodyPr spcFirstLastPara="1" wrap="square" lIns="91425" tIns="45700" rIns="91425" bIns="45700" anchor="t" anchorCtr="0">
            <a:noAutofit/>
          </a:bodyPr>
          <a:lstStyle/>
          <a:p>
            <a:pPr marL="0" lvl="0" indent="0" algn="just">
              <a:lnSpc>
                <a:spcPct val="100000"/>
              </a:lnSpc>
              <a:spcBef>
                <a:spcPts val="600"/>
              </a:spcBef>
              <a:buClr>
                <a:srgbClr val="231F20"/>
              </a:buClr>
              <a:buSzPts val="2400"/>
              <a:buNone/>
            </a:pPr>
            <a:r>
              <a:rPr lang="en-US" sz="2200" i="1">
                <a:solidFill>
                  <a:srgbClr val="231F20"/>
                </a:solidFill>
                <a:latin typeface="+mn-lt"/>
              </a:rPr>
              <a:t>M</a:t>
            </a:r>
            <a:r>
              <a:rPr lang="vi-VN" sz="2200" i="1" smtClean="0">
                <a:solidFill>
                  <a:srgbClr val="231F20"/>
                </a:solidFill>
                <a:latin typeface="+mn-lt"/>
              </a:rPr>
              <a:t>ỗi </a:t>
            </a:r>
            <a:r>
              <a:rPr lang="vi-VN" sz="2200" i="1">
                <a:solidFill>
                  <a:srgbClr val="231F20"/>
                </a:solidFill>
                <a:latin typeface="+mn-lt"/>
              </a:rPr>
              <a:t>bộ, ngành, địa phương cần sớm xây dựng và ban hành </a:t>
            </a:r>
            <a:r>
              <a:rPr lang="vi-VN" sz="2200" b="1" i="1">
                <a:solidFill>
                  <a:srgbClr val="FF0000"/>
                </a:solidFill>
                <a:latin typeface="Bahnschrift" panose="020B0502040204020203" pitchFamily="34" charset="0"/>
              </a:rPr>
              <a:t>Kiến trúc </a:t>
            </a:r>
            <a:r>
              <a:rPr lang="en-US" sz="2200" b="1" i="1" smtClean="0">
                <a:solidFill>
                  <a:srgbClr val="FF0000"/>
                </a:solidFill>
                <a:latin typeface="Bahnschrift" panose="020B0502040204020203" pitchFamily="34" charset="0"/>
              </a:rPr>
              <a:t/>
            </a:r>
            <a:br>
              <a:rPr lang="en-US" sz="2200" b="1" i="1" smtClean="0">
                <a:solidFill>
                  <a:srgbClr val="FF0000"/>
                </a:solidFill>
                <a:latin typeface="Bahnschrift" panose="020B0502040204020203" pitchFamily="34" charset="0"/>
              </a:rPr>
            </a:br>
            <a:r>
              <a:rPr lang="vi-VN" sz="2200" b="1" i="1" smtClean="0">
                <a:solidFill>
                  <a:srgbClr val="FF0000"/>
                </a:solidFill>
                <a:latin typeface="Bahnschrift" panose="020B0502040204020203" pitchFamily="34" charset="0"/>
              </a:rPr>
              <a:t>Chính</a:t>
            </a:r>
            <a:r>
              <a:rPr lang="en-US" sz="2200" b="1" i="1" smtClean="0">
                <a:solidFill>
                  <a:srgbClr val="FF0000"/>
                </a:solidFill>
                <a:latin typeface="Bahnschrift" panose="020B0502040204020203" pitchFamily="34" charset="0"/>
              </a:rPr>
              <a:t> phủ/Chính</a:t>
            </a:r>
            <a:r>
              <a:rPr lang="vi-VN" sz="2200" b="1" i="1" smtClean="0">
                <a:solidFill>
                  <a:srgbClr val="FF0000"/>
                </a:solidFill>
                <a:latin typeface="Bahnschrift" panose="020B0502040204020203" pitchFamily="34" charset="0"/>
              </a:rPr>
              <a:t> </a:t>
            </a:r>
            <a:r>
              <a:rPr lang="vi-VN" sz="2200" b="1" i="1">
                <a:solidFill>
                  <a:srgbClr val="FF0000"/>
                </a:solidFill>
                <a:latin typeface="Bahnschrift" panose="020B0502040204020203" pitchFamily="34" charset="0"/>
              </a:rPr>
              <a:t>quyền điện tử 2.0</a:t>
            </a:r>
            <a:r>
              <a:rPr lang="vi-VN" sz="2200" i="1">
                <a:solidFill>
                  <a:srgbClr val="231F20"/>
                </a:solidFill>
                <a:latin typeface="+mn-lt"/>
              </a:rPr>
              <a:t>; </a:t>
            </a:r>
            <a:r>
              <a:rPr lang="vi-VN" sz="2200" i="1" smtClean="0">
                <a:solidFill>
                  <a:srgbClr val="231F20"/>
                </a:solidFill>
                <a:latin typeface="+mn-lt"/>
              </a:rPr>
              <a:t>tổ </a:t>
            </a:r>
            <a:r>
              <a:rPr lang="vi-VN" sz="2200" i="1">
                <a:solidFill>
                  <a:srgbClr val="231F20"/>
                </a:solidFill>
                <a:latin typeface="+mn-lt"/>
              </a:rPr>
              <a:t>chức phổ biến, quán triệt tới toàn bộ các tổ chức, cá nhân liên quan về quản lý, duy trì, cập nhật và tuân thủ Kiến trúc Chính phủ điện tử; tổ chức giám sát, kịp thời phát hiện và xử lý, khắc phục các trường hợp không tuân thủ.</a:t>
            </a:r>
            <a:endParaRPr sz="2200" i="1">
              <a:latin typeface="+mn-lt"/>
            </a:endParaRPr>
          </a:p>
        </p:txBody>
      </p:sp>
      <p:sp>
        <p:nvSpPr>
          <p:cNvPr id="260" name="Google Shape;260;g11e46ec54ed_1_50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latin typeface="+mn-lt"/>
              </a:rPr>
              <a:t>Bộ Thông tin và Truyền thông</a:t>
            </a:r>
            <a:endParaRPr>
              <a:latin typeface="+mn-lt"/>
            </a:endParaRPr>
          </a:p>
        </p:txBody>
      </p:sp>
      <p:sp>
        <p:nvSpPr>
          <p:cNvPr id="261" name="Google Shape;261;g11e46ec54ed_1_50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x-none">
                <a:latin typeface="+mn-lt"/>
              </a:rPr>
              <a:t>15</a:t>
            </a:fld>
            <a:endParaRPr>
              <a:latin typeface="+mn-lt"/>
            </a:endParaRPr>
          </a:p>
        </p:txBody>
      </p:sp>
      <p:pic>
        <p:nvPicPr>
          <p:cNvPr id="262" name="Google Shape;262;g11e46ec54ed_1_502"/>
          <p:cNvPicPr preferRelativeResize="0"/>
          <p:nvPr/>
        </p:nvPicPr>
        <p:blipFill rotWithShape="1">
          <a:blip r:embed="rId3">
            <a:alphaModFix/>
          </a:blip>
          <a:srcRect/>
          <a:stretch/>
        </p:blipFill>
        <p:spPr>
          <a:xfrm>
            <a:off x="6270171" y="1614626"/>
            <a:ext cx="5185097" cy="3595176"/>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latin typeface="+mn-lt"/>
              </a:rPr>
              <a:t>Bộ Thông tin và Truyền thông</a:t>
            </a:r>
            <a:endParaRPr>
              <a:latin typeface="+mn-lt"/>
            </a:endParaRPr>
          </a:p>
        </p:txBody>
      </p:sp>
      <p:sp>
        <p:nvSpPr>
          <p:cNvPr id="133" name="Google Shape;133;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latin typeface="+mn-lt"/>
              </a:rPr>
              <a:t>16</a:t>
            </a:fld>
            <a:endParaRPr>
              <a:latin typeface="+mn-lt"/>
            </a:endParaRPr>
          </a:p>
        </p:txBody>
      </p:sp>
      <p:sp>
        <p:nvSpPr>
          <p:cNvPr id="7" name="Google Shape;151;p33"/>
          <p:cNvSpPr txBox="1">
            <a:spLocks/>
          </p:cNvSpPr>
          <p:nvPr/>
        </p:nvSpPr>
        <p:spPr>
          <a:xfrm>
            <a:off x="1163689" y="2363913"/>
            <a:ext cx="10190111" cy="1782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434343"/>
              </a:buClr>
              <a:buSzPts val="6000"/>
              <a:buFont typeface="Exo 2"/>
              <a:buNone/>
              <a:defRPr sz="4800" b="1" i="0" u="none" strike="noStrike" cap="none">
                <a:solidFill>
                  <a:srgbClr val="434343"/>
                </a:solidFill>
                <a:latin typeface="Exo 2"/>
                <a:ea typeface="Exo 2"/>
                <a:cs typeface="Exo 2"/>
                <a:sym typeface="Exo 2"/>
              </a:defRPr>
            </a:lvl1pPr>
            <a:lvl2pPr marR="0" lvl="1"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2pPr>
            <a:lvl3pPr marR="0" lvl="2"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3pPr>
            <a:lvl4pPr marR="0" lvl="3"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4pPr>
            <a:lvl5pPr marR="0" lvl="4"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5pPr>
            <a:lvl6pPr marR="0" lvl="5"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6pPr>
            <a:lvl7pPr marR="0" lvl="6"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7pPr>
            <a:lvl8pPr marR="0" lvl="7"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8pPr>
            <a:lvl9pPr marR="0" lvl="8"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mtClean="0">
                <a:latin typeface="+mj-lt"/>
              </a:rPr>
              <a:t>HƯỚNG DẪN QUẢN LÝ HIỆU QUẢ SỬ DỤNG NGÂN SÁCH </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mtClean="0">
                <a:latin typeface="+mj-lt"/>
              </a:rPr>
              <a:t>NHÀ NƯỚC</a:t>
            </a:r>
            <a:endParaRPr kumimoji="0" lang="en-US" sz="4800" b="1" i="0" u="none" strike="noStrike" kern="0" cap="none" spc="0" normalizeH="0" baseline="0" noProof="0">
              <a:ln>
                <a:noFill/>
              </a:ln>
              <a:solidFill>
                <a:srgbClr val="434343"/>
              </a:solidFill>
              <a:effectLst/>
              <a:uLnTx/>
              <a:uFillTx/>
              <a:latin typeface="+mj-lt"/>
              <a:sym typeface="Exo 2"/>
            </a:endParaRPr>
          </a:p>
        </p:txBody>
      </p:sp>
      <p:cxnSp>
        <p:nvCxnSpPr>
          <p:cNvPr id="8" name="Google Shape;153;p33"/>
          <p:cNvCxnSpPr/>
          <p:nvPr/>
        </p:nvCxnSpPr>
        <p:spPr>
          <a:xfrm>
            <a:off x="6704735" y="4146214"/>
            <a:ext cx="2460000" cy="0"/>
          </a:xfrm>
          <a:prstGeom prst="straightConnector1">
            <a:avLst/>
          </a:prstGeom>
          <a:noFill/>
          <a:ln w="9525" cap="flat" cmpd="sng">
            <a:solidFill>
              <a:srgbClr val="434343"/>
            </a:solidFill>
            <a:prstDash val="solid"/>
            <a:round/>
            <a:headEnd type="none" w="med" len="med"/>
            <a:tailEnd type="none" w="med" len="med"/>
          </a:ln>
        </p:spPr>
      </p:cxnSp>
    </p:spTree>
    <p:extLst>
      <p:ext uri="{BB962C8B-B14F-4D97-AF65-F5344CB8AC3E}">
        <p14:creationId xmlns:p14="http://schemas.microsoft.com/office/powerpoint/2010/main" val="383536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00"/>
                                        <p:tgtEl>
                                          <p:spTgt spid="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11e46ec54ed_1_64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sp>
        <p:nvSpPr>
          <p:cNvPr id="331" name="Google Shape;331;g11e46ec54ed_1_64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t>17</a:t>
            </a:fld>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5" name="Google Shape;4470;p40"/>
          <p:cNvSpPr/>
          <p:nvPr/>
        </p:nvSpPr>
        <p:spPr>
          <a:xfrm>
            <a:off x="0" y="50"/>
            <a:ext cx="5541818" cy="6857950"/>
          </a:xfrm>
          <a:prstGeom prst="roundRect">
            <a:avLst>
              <a:gd name="adj" fmla="val 0"/>
            </a:avLst>
          </a:prstGeom>
          <a:gradFill>
            <a:gsLst>
              <a:gs pos="0">
                <a:srgbClr val="FFFFFF">
                  <a:alpha val="0"/>
                  <a:alpha val="56420"/>
                </a:srgbClr>
              </a:gs>
              <a:gs pos="25000">
                <a:srgbClr val="FFFFFF">
                  <a:alpha val="0"/>
                  <a:alpha val="56420"/>
                </a:srgbClr>
              </a:gs>
              <a:gs pos="50000">
                <a:srgbClr val="FFFFFF">
                  <a:alpha val="19215"/>
                  <a:alpha val="56420"/>
                </a:srgbClr>
              </a:gs>
              <a:gs pos="100000">
                <a:srgbClr val="BEBEBE">
                  <a:alpha val="40000"/>
                  <a:alpha val="56420"/>
                </a:srgbClr>
              </a:gs>
            </a:gsLst>
            <a:lin ang="10800025" scaled="0"/>
          </a:gradFill>
          <a:ln>
            <a:noFill/>
          </a:ln>
        </p:spPr>
        <p:txBody>
          <a:bodyPr spcFirstLastPara="1" wrap="square" lIns="91425" tIns="91425" rIns="91425" bIns="91425" anchor="ctr" anchorCtr="0">
            <a:noAutofit/>
          </a:bodyPr>
          <a:lstStyle/>
          <a:p>
            <a:endParaRPr lang="en-US" sz="3000" b="1">
              <a:latin typeface="+mj-lt"/>
              <a:ea typeface="Calibri" panose="020F0502020204030204" pitchFamily="34" charset="0"/>
            </a:endParaRPr>
          </a:p>
          <a:p>
            <a:pPr marL="0" lvl="0" indent="0" algn="l" rtl="0">
              <a:spcBef>
                <a:spcPts val="0"/>
              </a:spcBef>
              <a:spcAft>
                <a:spcPts val="0"/>
              </a:spcAft>
              <a:buNone/>
            </a:pPr>
            <a:endParaRPr sz="3000" b="1"/>
          </a:p>
        </p:txBody>
      </p:sp>
      <p:sp>
        <p:nvSpPr>
          <p:cNvPr id="14" name="TextBox 13"/>
          <p:cNvSpPr txBox="1"/>
          <p:nvPr/>
        </p:nvSpPr>
        <p:spPr>
          <a:xfrm>
            <a:off x="124691" y="857335"/>
            <a:ext cx="5417127" cy="1384995"/>
          </a:xfrm>
          <a:prstGeom prst="rect">
            <a:avLst/>
          </a:prstGeom>
          <a:noFill/>
        </p:spPr>
        <p:txBody>
          <a:bodyPr wrap="square" rtlCol="0">
            <a:spAutoFit/>
          </a:bodyPr>
          <a:lstStyle/>
          <a:p>
            <a:pPr algn="ctr"/>
            <a:r>
              <a:rPr lang="en-US" sz="2800" b="1" dirty="0" err="1"/>
              <a:t>Văn</a:t>
            </a:r>
            <a:r>
              <a:rPr lang="en-US" sz="2800" b="1" dirty="0"/>
              <a:t> </a:t>
            </a:r>
            <a:r>
              <a:rPr lang="en-US" sz="2800" b="1" dirty="0" err="1"/>
              <a:t>bản</a:t>
            </a:r>
            <a:r>
              <a:rPr lang="en-US" sz="2800" b="1" dirty="0"/>
              <a:t> </a:t>
            </a:r>
            <a:r>
              <a:rPr lang="en-US" sz="2800" b="1" dirty="0" err="1"/>
              <a:t>số</a:t>
            </a:r>
            <a:r>
              <a:rPr lang="en-US" sz="2800" b="1" dirty="0"/>
              <a:t> 639/BTTTT-THH </a:t>
            </a:r>
            <a:r>
              <a:rPr lang="en-US" sz="2800" b="1" dirty="0" err="1"/>
              <a:t>ngày</a:t>
            </a:r>
            <a:r>
              <a:rPr lang="en-US" sz="2800" b="1" dirty="0"/>
              <a:t> </a:t>
            </a:r>
            <a:r>
              <a:rPr lang="en-US" sz="2800" b="1" dirty="0" smtClean="0"/>
              <a:t>28/02/2022 </a:t>
            </a:r>
            <a:r>
              <a:rPr lang="en-US" sz="2800" b="1" dirty="0" err="1"/>
              <a:t>của</a:t>
            </a:r>
            <a:r>
              <a:rPr lang="en-US" sz="2800" b="1" dirty="0"/>
              <a:t> </a:t>
            </a:r>
            <a:endParaRPr lang="en-US" sz="2800" b="1" dirty="0" smtClean="0"/>
          </a:p>
          <a:p>
            <a:pPr algn="ctr"/>
            <a:r>
              <a:rPr lang="en-US" sz="2800" b="1" dirty="0" err="1" smtClean="0"/>
              <a:t>Bộ</a:t>
            </a:r>
            <a:r>
              <a:rPr lang="en-US" sz="2800" b="1" dirty="0" smtClean="0"/>
              <a:t> </a:t>
            </a:r>
            <a:r>
              <a:rPr lang="en-US" sz="2800" b="1" dirty="0" err="1"/>
              <a:t>Thông</a:t>
            </a:r>
            <a:r>
              <a:rPr lang="en-US" sz="2800" b="1" dirty="0"/>
              <a:t> tin </a:t>
            </a:r>
            <a:r>
              <a:rPr lang="en-US" sz="2800" b="1" dirty="0" err="1"/>
              <a:t>và</a:t>
            </a:r>
            <a:r>
              <a:rPr lang="en-US" sz="2800" b="1" dirty="0"/>
              <a:t> </a:t>
            </a:r>
            <a:r>
              <a:rPr lang="en-US" sz="2800" b="1" dirty="0" err="1"/>
              <a:t>Truyền</a:t>
            </a:r>
            <a:r>
              <a:rPr lang="en-US" sz="2800" b="1" dirty="0"/>
              <a:t> </a:t>
            </a:r>
            <a:r>
              <a:rPr lang="en-US" sz="2800" b="1" dirty="0" err="1"/>
              <a:t>thông</a:t>
            </a:r>
            <a:endParaRPr lang="en-US" sz="2800" b="1" dirty="0"/>
          </a:p>
        </p:txBody>
      </p:sp>
      <p:sp>
        <p:nvSpPr>
          <p:cNvPr id="16" name="TextBox 15"/>
          <p:cNvSpPr txBox="1"/>
          <p:nvPr/>
        </p:nvSpPr>
        <p:spPr>
          <a:xfrm>
            <a:off x="1278081" y="2525707"/>
            <a:ext cx="3865419" cy="769441"/>
          </a:xfrm>
          <a:prstGeom prst="rect">
            <a:avLst/>
          </a:prstGeom>
          <a:noFill/>
        </p:spPr>
        <p:txBody>
          <a:bodyPr wrap="square" rtlCol="0">
            <a:spAutoFit/>
          </a:bodyPr>
          <a:lstStyle/>
          <a:p>
            <a:r>
              <a:rPr lang="en-US" sz="4400" b="1" smtClean="0">
                <a:solidFill>
                  <a:srgbClr val="C00000"/>
                </a:solidFill>
                <a:latin typeface="Arial Black" panose="020B0A04020102020204" pitchFamily="34" charset="0"/>
              </a:rPr>
              <a:t>NĂM ĐÚNG</a:t>
            </a:r>
            <a:endParaRPr lang="en-US" sz="4400" b="1" dirty="0">
              <a:solidFill>
                <a:srgbClr val="C00000"/>
              </a:solidFill>
              <a:latin typeface="Arial Black" panose="020B0A04020102020204" pitchFamily="34" charset="0"/>
            </a:endParaRPr>
          </a:p>
        </p:txBody>
      </p:sp>
    </p:spTree>
    <p:extLst>
      <p:ext uri="{BB962C8B-B14F-4D97-AF65-F5344CB8AC3E}">
        <p14:creationId xmlns:p14="http://schemas.microsoft.com/office/powerpoint/2010/main" val="32512370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x-none" smtClean="0"/>
              <a:t>18</a:t>
            </a:fld>
            <a:endParaRPr lang="x-none"/>
          </a:p>
        </p:txBody>
      </p:sp>
      <p:sp>
        <p:nvSpPr>
          <p:cNvPr id="5" name="Google Shape;338;g11e46ec54ed_1_763"/>
          <p:cNvSpPr txBox="1"/>
          <p:nvPr/>
        </p:nvSpPr>
        <p:spPr>
          <a:xfrm>
            <a:off x="956894" y="33827"/>
            <a:ext cx="10005255" cy="1262964"/>
          </a:xfrm>
          <a:prstGeom prst="rect">
            <a:avLst/>
          </a:prstGeom>
          <a:noFill/>
          <a:ln>
            <a:noFill/>
          </a:ln>
        </p:spPr>
        <p:txBody>
          <a:bodyPr spcFirstLastPara="1" wrap="square" lIns="121900" tIns="121900" rIns="121900" bIns="121900" anchor="t" anchorCtr="0">
            <a:noAutofit/>
          </a:bodyPr>
          <a:lstStyle/>
          <a:p>
            <a:pPr lvl="0">
              <a:buClr>
                <a:srgbClr val="323366"/>
              </a:buClr>
              <a:buSzPts val="5200"/>
            </a:pPr>
            <a:r>
              <a:rPr lang="vi-VN" sz="3600">
                <a:solidFill>
                  <a:schemeClr val="dk1"/>
                </a:solidFill>
                <a:latin typeface="+mn-lt"/>
                <a:ea typeface="Calibri"/>
                <a:cs typeface="Calibri"/>
                <a:sym typeface="Calibri"/>
              </a:rPr>
              <a:t>Hướng dẫn quản lý hiệu quả sử dụng </a:t>
            </a:r>
            <a:endParaRPr lang="en-US" sz="3600" smtClean="0">
              <a:solidFill>
                <a:schemeClr val="dk1"/>
              </a:solidFill>
              <a:latin typeface="+mn-lt"/>
              <a:ea typeface="Calibri"/>
              <a:cs typeface="Calibri"/>
              <a:sym typeface="Calibri"/>
            </a:endParaRPr>
          </a:p>
          <a:p>
            <a:pPr lvl="0">
              <a:buClr>
                <a:srgbClr val="323366"/>
              </a:buClr>
              <a:buSzPts val="5200"/>
            </a:pPr>
            <a:r>
              <a:rPr lang="vi-VN" sz="3600" smtClean="0">
                <a:solidFill>
                  <a:schemeClr val="dk1"/>
                </a:solidFill>
                <a:latin typeface="+mn-lt"/>
                <a:ea typeface="Calibri"/>
                <a:cs typeface="Calibri"/>
                <a:sym typeface="Calibri"/>
              </a:rPr>
              <a:t>ngân </a:t>
            </a:r>
            <a:r>
              <a:rPr lang="vi-VN" sz="3600">
                <a:solidFill>
                  <a:schemeClr val="dk1"/>
                </a:solidFill>
                <a:latin typeface="+mn-lt"/>
                <a:ea typeface="Calibri"/>
                <a:cs typeface="Calibri"/>
                <a:sym typeface="Calibri"/>
              </a:rPr>
              <a:t>sách nhà nước</a:t>
            </a:r>
            <a:endParaRPr sz="3600">
              <a:solidFill>
                <a:schemeClr val="dk1"/>
              </a:solidFill>
              <a:latin typeface="Calibri"/>
              <a:ea typeface="Calibri"/>
              <a:cs typeface="Calibri"/>
              <a:sym typeface="Calibri"/>
            </a:endParaRPr>
          </a:p>
        </p:txBody>
      </p:sp>
      <p:pic>
        <p:nvPicPr>
          <p:cNvPr id="6" name="Picture 5"/>
          <p:cNvPicPr>
            <a:picLocks noChangeAspect="1"/>
          </p:cNvPicPr>
          <p:nvPr/>
        </p:nvPicPr>
        <p:blipFill>
          <a:blip r:embed="rId2"/>
          <a:stretch>
            <a:fillRect/>
          </a:stretch>
        </p:blipFill>
        <p:spPr>
          <a:xfrm>
            <a:off x="2390503" y="1824940"/>
            <a:ext cx="6766560" cy="4531409"/>
          </a:xfrm>
          <a:prstGeom prst="rect">
            <a:avLst/>
          </a:prstGeom>
        </p:spPr>
      </p:pic>
      <p:sp>
        <p:nvSpPr>
          <p:cNvPr id="7" name="Google Shape;330;g11e46ec54ed_1_64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sp>
        <p:nvSpPr>
          <p:cNvPr id="8" name="Cloud 7"/>
          <p:cNvSpPr/>
          <p:nvPr/>
        </p:nvSpPr>
        <p:spPr>
          <a:xfrm>
            <a:off x="8806778" y="1296791"/>
            <a:ext cx="2065020" cy="135496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171332" y="1620332"/>
            <a:ext cx="1790817" cy="707886"/>
          </a:xfrm>
          <a:prstGeom prst="rect">
            <a:avLst/>
          </a:prstGeom>
          <a:noFill/>
        </p:spPr>
        <p:txBody>
          <a:bodyPr wrap="square" rtlCol="0">
            <a:spAutoFit/>
          </a:bodyPr>
          <a:lstStyle/>
          <a:p>
            <a:r>
              <a:rPr lang="en-US" sz="2000" b="1" smtClean="0"/>
              <a:t>#đầu tư</a:t>
            </a:r>
          </a:p>
          <a:p>
            <a:r>
              <a:rPr lang="en-US" sz="2000" b="1" smtClean="0"/>
              <a:t>#tai nạn</a:t>
            </a:r>
            <a:endParaRPr lang="en-US" sz="2000" b="1"/>
          </a:p>
        </p:txBody>
      </p:sp>
    </p:spTree>
    <p:extLst>
      <p:ext uri="{BB962C8B-B14F-4D97-AF65-F5344CB8AC3E}">
        <p14:creationId xmlns:p14="http://schemas.microsoft.com/office/powerpoint/2010/main" val="4806312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11e46ec54ed_1_64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sp>
        <p:nvSpPr>
          <p:cNvPr id="331" name="Google Shape;331;g11e46ec54ed_1_64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t>19</a:t>
            </a:fld>
            <a:endParaRPr/>
          </a:p>
        </p:txBody>
      </p:sp>
      <p:sp>
        <p:nvSpPr>
          <p:cNvPr id="6" name="Google Shape;338;g11e46ec54ed_1_763"/>
          <p:cNvSpPr txBox="1"/>
          <p:nvPr/>
        </p:nvSpPr>
        <p:spPr>
          <a:xfrm>
            <a:off x="956894" y="33827"/>
            <a:ext cx="10005255" cy="1262964"/>
          </a:xfrm>
          <a:prstGeom prst="rect">
            <a:avLst/>
          </a:prstGeom>
          <a:noFill/>
          <a:ln>
            <a:noFill/>
          </a:ln>
        </p:spPr>
        <p:txBody>
          <a:bodyPr spcFirstLastPara="1" wrap="square" lIns="121900" tIns="121900" rIns="121900" bIns="121900" anchor="t" anchorCtr="0">
            <a:noAutofit/>
          </a:bodyPr>
          <a:lstStyle/>
          <a:p>
            <a:pPr lvl="0">
              <a:buClr>
                <a:srgbClr val="323366"/>
              </a:buClr>
              <a:buSzPts val="5200"/>
            </a:pPr>
            <a:r>
              <a:rPr lang="vi-VN" sz="3600">
                <a:solidFill>
                  <a:schemeClr val="dk1"/>
                </a:solidFill>
                <a:latin typeface="+mn-lt"/>
                <a:ea typeface="Calibri"/>
                <a:cs typeface="Calibri"/>
                <a:sym typeface="Calibri"/>
              </a:rPr>
              <a:t>Hướng dẫn quản lý hiệu quả sử dụng </a:t>
            </a:r>
            <a:endParaRPr lang="en-US" sz="3600" smtClean="0">
              <a:solidFill>
                <a:schemeClr val="dk1"/>
              </a:solidFill>
              <a:latin typeface="+mn-lt"/>
              <a:ea typeface="Calibri"/>
              <a:cs typeface="Calibri"/>
              <a:sym typeface="Calibri"/>
            </a:endParaRPr>
          </a:p>
          <a:p>
            <a:pPr lvl="0">
              <a:buClr>
                <a:srgbClr val="323366"/>
              </a:buClr>
              <a:buSzPts val="5200"/>
            </a:pPr>
            <a:r>
              <a:rPr lang="vi-VN" sz="3600" smtClean="0">
                <a:solidFill>
                  <a:schemeClr val="dk1"/>
                </a:solidFill>
                <a:latin typeface="+mn-lt"/>
                <a:ea typeface="Calibri"/>
                <a:cs typeface="Calibri"/>
                <a:sym typeface="Calibri"/>
              </a:rPr>
              <a:t>ngân </a:t>
            </a:r>
            <a:r>
              <a:rPr lang="vi-VN" sz="3600">
                <a:solidFill>
                  <a:schemeClr val="dk1"/>
                </a:solidFill>
                <a:latin typeface="+mn-lt"/>
                <a:ea typeface="Calibri"/>
                <a:cs typeface="Calibri"/>
                <a:sym typeface="Calibri"/>
              </a:rPr>
              <a:t>sách nhà nước</a:t>
            </a:r>
            <a:endParaRPr sz="3600">
              <a:solidFill>
                <a:schemeClr val="dk1"/>
              </a:solidFill>
              <a:latin typeface="Calibri"/>
              <a:ea typeface="Calibri"/>
              <a:cs typeface="Calibri"/>
              <a:sym typeface="Calibri"/>
            </a:endParaRPr>
          </a:p>
        </p:txBody>
      </p:sp>
      <p:sp>
        <p:nvSpPr>
          <p:cNvPr id="39" name="Google Shape;4872;p53"/>
          <p:cNvSpPr txBox="1">
            <a:spLocks noGrp="1"/>
          </p:cNvSpPr>
          <p:nvPr>
            <p:ph type="title" idx="4294967295"/>
          </p:nvPr>
        </p:nvSpPr>
        <p:spPr>
          <a:xfrm>
            <a:off x="1758943" y="3368701"/>
            <a:ext cx="3119392" cy="37603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500" b="1" dirty="0" smtClean="0">
                <a:solidFill>
                  <a:srgbClr val="C00000"/>
                </a:solidFill>
                <a:latin typeface="Bahnschrift" panose="020B0502040204020203" pitchFamily="34" charset="0"/>
              </a:rPr>
              <a:t>ĐÚNG BÀI TOÁN</a:t>
            </a:r>
            <a:endParaRPr sz="2500" b="1" dirty="0">
              <a:solidFill>
                <a:srgbClr val="C00000"/>
              </a:solidFill>
              <a:latin typeface="Bahnschrift" panose="020B0502040204020203" pitchFamily="34" charset="0"/>
            </a:endParaRPr>
          </a:p>
        </p:txBody>
      </p:sp>
      <p:grpSp>
        <p:nvGrpSpPr>
          <p:cNvPr id="59" name="Google Shape;4892;p53"/>
          <p:cNvGrpSpPr/>
          <p:nvPr/>
        </p:nvGrpSpPr>
        <p:grpSpPr>
          <a:xfrm>
            <a:off x="5749075" y="2030921"/>
            <a:ext cx="466047" cy="646260"/>
            <a:chOff x="2142474" y="2601519"/>
            <a:chExt cx="300745" cy="368540"/>
          </a:xfrm>
        </p:grpSpPr>
        <p:sp>
          <p:nvSpPr>
            <p:cNvPr id="60" name="Google Shape;4893;p53"/>
            <p:cNvSpPr/>
            <p:nvPr/>
          </p:nvSpPr>
          <p:spPr>
            <a:xfrm>
              <a:off x="2269201" y="2812629"/>
              <a:ext cx="45345" cy="18505"/>
            </a:xfrm>
            <a:custGeom>
              <a:avLst/>
              <a:gdLst/>
              <a:ahLst/>
              <a:cxnLst/>
              <a:rect l="l" t="t" r="r" b="b"/>
              <a:pathLst>
                <a:path w="1632" h="666" extrusionOk="0">
                  <a:moveTo>
                    <a:pt x="304" y="0"/>
                  </a:moveTo>
                  <a:cubicBezTo>
                    <a:pt x="213" y="0"/>
                    <a:pt x="120" y="48"/>
                    <a:pt x="72" y="129"/>
                  </a:cubicBezTo>
                  <a:cubicBezTo>
                    <a:pt x="0" y="260"/>
                    <a:pt x="24" y="415"/>
                    <a:pt x="167" y="486"/>
                  </a:cubicBezTo>
                  <a:cubicBezTo>
                    <a:pt x="357" y="606"/>
                    <a:pt x="583" y="665"/>
                    <a:pt x="822" y="665"/>
                  </a:cubicBezTo>
                  <a:cubicBezTo>
                    <a:pt x="1036" y="665"/>
                    <a:pt x="1262" y="606"/>
                    <a:pt x="1476" y="486"/>
                  </a:cubicBezTo>
                  <a:cubicBezTo>
                    <a:pt x="1596" y="415"/>
                    <a:pt x="1631" y="260"/>
                    <a:pt x="1560" y="129"/>
                  </a:cubicBezTo>
                  <a:cubicBezTo>
                    <a:pt x="1511" y="48"/>
                    <a:pt x="1424" y="0"/>
                    <a:pt x="1332" y="0"/>
                  </a:cubicBezTo>
                  <a:cubicBezTo>
                    <a:pt x="1289" y="0"/>
                    <a:pt x="1245" y="11"/>
                    <a:pt x="1203" y="34"/>
                  </a:cubicBezTo>
                  <a:cubicBezTo>
                    <a:pt x="1084" y="117"/>
                    <a:pt x="953" y="141"/>
                    <a:pt x="822" y="141"/>
                  </a:cubicBezTo>
                  <a:cubicBezTo>
                    <a:pt x="679" y="141"/>
                    <a:pt x="548" y="117"/>
                    <a:pt x="429" y="34"/>
                  </a:cubicBezTo>
                  <a:cubicBezTo>
                    <a:pt x="391" y="11"/>
                    <a:pt x="347"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894;p53"/>
            <p:cNvSpPr/>
            <p:nvPr/>
          </p:nvSpPr>
          <p:spPr>
            <a:xfrm>
              <a:off x="2142474" y="2601519"/>
              <a:ext cx="300745" cy="368540"/>
            </a:xfrm>
            <a:custGeom>
              <a:avLst/>
              <a:gdLst/>
              <a:ahLst/>
              <a:cxnLst/>
              <a:rect l="l" t="t" r="r" b="b"/>
              <a:pathLst>
                <a:path w="10824" h="13264" extrusionOk="0">
                  <a:moveTo>
                    <a:pt x="2180" y="1488"/>
                  </a:moveTo>
                  <a:cubicBezTo>
                    <a:pt x="2049" y="1488"/>
                    <a:pt x="1930" y="1596"/>
                    <a:pt x="1930" y="1750"/>
                  </a:cubicBezTo>
                  <a:cubicBezTo>
                    <a:pt x="1930" y="1881"/>
                    <a:pt x="2049" y="2000"/>
                    <a:pt x="2180" y="2000"/>
                  </a:cubicBezTo>
                  <a:cubicBezTo>
                    <a:pt x="2311" y="2000"/>
                    <a:pt x="2430" y="1893"/>
                    <a:pt x="2430" y="1750"/>
                  </a:cubicBezTo>
                  <a:cubicBezTo>
                    <a:pt x="2430" y="1607"/>
                    <a:pt x="2311" y="1488"/>
                    <a:pt x="2180" y="1488"/>
                  </a:cubicBezTo>
                  <a:close/>
                  <a:moveTo>
                    <a:pt x="8240" y="4739"/>
                  </a:moveTo>
                  <a:lnTo>
                    <a:pt x="8240" y="4822"/>
                  </a:lnTo>
                  <a:lnTo>
                    <a:pt x="7954" y="5203"/>
                  </a:lnTo>
                  <a:cubicBezTo>
                    <a:pt x="7907" y="5013"/>
                    <a:pt x="7800" y="4858"/>
                    <a:pt x="7657" y="4763"/>
                  </a:cubicBezTo>
                  <a:cubicBezTo>
                    <a:pt x="7883" y="4763"/>
                    <a:pt x="8073" y="4751"/>
                    <a:pt x="8240" y="4739"/>
                  </a:cubicBezTo>
                  <a:close/>
                  <a:moveTo>
                    <a:pt x="3728" y="3739"/>
                  </a:moveTo>
                  <a:cubicBezTo>
                    <a:pt x="4287" y="4263"/>
                    <a:pt x="5144" y="4524"/>
                    <a:pt x="5978" y="4667"/>
                  </a:cubicBezTo>
                  <a:cubicBezTo>
                    <a:pt x="5663" y="4700"/>
                    <a:pt x="5428" y="4940"/>
                    <a:pt x="5388" y="5243"/>
                  </a:cubicBezTo>
                  <a:lnTo>
                    <a:pt x="5388" y="5243"/>
                  </a:lnTo>
                  <a:cubicBezTo>
                    <a:pt x="5277" y="4907"/>
                    <a:pt x="4704" y="4655"/>
                    <a:pt x="4704" y="4655"/>
                  </a:cubicBezTo>
                  <a:lnTo>
                    <a:pt x="3454" y="4655"/>
                  </a:lnTo>
                  <a:cubicBezTo>
                    <a:pt x="3132" y="4655"/>
                    <a:pt x="2858" y="4905"/>
                    <a:pt x="2799" y="5203"/>
                  </a:cubicBezTo>
                  <a:lnTo>
                    <a:pt x="2537" y="4822"/>
                  </a:lnTo>
                  <a:lnTo>
                    <a:pt x="2537" y="4679"/>
                  </a:lnTo>
                  <a:cubicBezTo>
                    <a:pt x="3061" y="4572"/>
                    <a:pt x="3490" y="4072"/>
                    <a:pt x="3728" y="3739"/>
                  </a:cubicBezTo>
                  <a:close/>
                  <a:moveTo>
                    <a:pt x="4692" y="5179"/>
                  </a:moveTo>
                  <a:cubicBezTo>
                    <a:pt x="4787" y="5179"/>
                    <a:pt x="4847" y="5263"/>
                    <a:pt x="4847" y="5334"/>
                  </a:cubicBezTo>
                  <a:lnTo>
                    <a:pt x="4847" y="5953"/>
                  </a:lnTo>
                  <a:cubicBezTo>
                    <a:pt x="4847" y="6385"/>
                    <a:pt x="4489" y="6730"/>
                    <a:pt x="4074" y="6730"/>
                  </a:cubicBezTo>
                  <a:cubicBezTo>
                    <a:pt x="4054" y="6730"/>
                    <a:pt x="4034" y="6729"/>
                    <a:pt x="4013" y="6727"/>
                  </a:cubicBezTo>
                  <a:cubicBezTo>
                    <a:pt x="3609" y="6703"/>
                    <a:pt x="3299" y="6346"/>
                    <a:pt x="3299" y="5941"/>
                  </a:cubicBezTo>
                  <a:lnTo>
                    <a:pt x="3299" y="5334"/>
                  </a:lnTo>
                  <a:cubicBezTo>
                    <a:pt x="3299" y="5239"/>
                    <a:pt x="3370" y="5179"/>
                    <a:pt x="3442" y="5179"/>
                  </a:cubicBezTo>
                  <a:close/>
                  <a:moveTo>
                    <a:pt x="7288" y="5179"/>
                  </a:moveTo>
                  <a:cubicBezTo>
                    <a:pt x="7371" y="5179"/>
                    <a:pt x="7430" y="5251"/>
                    <a:pt x="7430" y="5334"/>
                  </a:cubicBezTo>
                  <a:lnTo>
                    <a:pt x="7430" y="5941"/>
                  </a:lnTo>
                  <a:cubicBezTo>
                    <a:pt x="7430" y="6358"/>
                    <a:pt x="7121" y="6703"/>
                    <a:pt x="6716" y="6727"/>
                  </a:cubicBezTo>
                  <a:cubicBezTo>
                    <a:pt x="6696" y="6729"/>
                    <a:pt x="6675" y="6730"/>
                    <a:pt x="6655" y="6730"/>
                  </a:cubicBezTo>
                  <a:cubicBezTo>
                    <a:pt x="6240" y="6730"/>
                    <a:pt x="5883" y="6385"/>
                    <a:pt x="5883" y="5953"/>
                  </a:cubicBezTo>
                  <a:lnTo>
                    <a:pt x="5883" y="5334"/>
                  </a:lnTo>
                  <a:cubicBezTo>
                    <a:pt x="5883" y="5239"/>
                    <a:pt x="5954" y="5179"/>
                    <a:pt x="6037" y="5179"/>
                  </a:cubicBezTo>
                  <a:close/>
                  <a:moveTo>
                    <a:pt x="8240" y="5691"/>
                  </a:moveTo>
                  <a:lnTo>
                    <a:pt x="8240" y="6465"/>
                  </a:lnTo>
                  <a:cubicBezTo>
                    <a:pt x="8240" y="7132"/>
                    <a:pt x="8014" y="7739"/>
                    <a:pt x="7621" y="8239"/>
                  </a:cubicBezTo>
                  <a:lnTo>
                    <a:pt x="7573" y="8275"/>
                  </a:lnTo>
                  <a:cubicBezTo>
                    <a:pt x="7061" y="8918"/>
                    <a:pt x="6264" y="9323"/>
                    <a:pt x="5371" y="9323"/>
                  </a:cubicBezTo>
                  <a:cubicBezTo>
                    <a:pt x="4502" y="9323"/>
                    <a:pt x="3692" y="8918"/>
                    <a:pt x="3168" y="8275"/>
                  </a:cubicBezTo>
                  <a:lnTo>
                    <a:pt x="3132" y="8239"/>
                  </a:lnTo>
                  <a:cubicBezTo>
                    <a:pt x="2739" y="7739"/>
                    <a:pt x="2513" y="7132"/>
                    <a:pt x="2513" y="6465"/>
                  </a:cubicBezTo>
                  <a:lnTo>
                    <a:pt x="2513" y="5691"/>
                  </a:lnTo>
                  <a:lnTo>
                    <a:pt x="2525" y="5691"/>
                  </a:lnTo>
                  <a:lnTo>
                    <a:pt x="2787" y="6048"/>
                  </a:lnTo>
                  <a:cubicBezTo>
                    <a:pt x="2835" y="6715"/>
                    <a:pt x="3394" y="7251"/>
                    <a:pt x="4085" y="7251"/>
                  </a:cubicBezTo>
                  <a:cubicBezTo>
                    <a:pt x="4704" y="7251"/>
                    <a:pt x="5228" y="6810"/>
                    <a:pt x="5347" y="6215"/>
                  </a:cubicBezTo>
                  <a:lnTo>
                    <a:pt x="5406" y="6215"/>
                  </a:lnTo>
                  <a:cubicBezTo>
                    <a:pt x="5525" y="6810"/>
                    <a:pt x="6049" y="7251"/>
                    <a:pt x="6668" y="7251"/>
                  </a:cubicBezTo>
                  <a:cubicBezTo>
                    <a:pt x="7359" y="7251"/>
                    <a:pt x="7919" y="6715"/>
                    <a:pt x="7966" y="6048"/>
                  </a:cubicBezTo>
                  <a:lnTo>
                    <a:pt x="8240" y="5691"/>
                  </a:lnTo>
                  <a:close/>
                  <a:moveTo>
                    <a:pt x="9264" y="9989"/>
                  </a:moveTo>
                  <a:cubicBezTo>
                    <a:pt x="9312" y="10049"/>
                    <a:pt x="9371" y="10120"/>
                    <a:pt x="9407" y="10180"/>
                  </a:cubicBezTo>
                  <a:cubicBezTo>
                    <a:pt x="9407" y="10204"/>
                    <a:pt x="9431" y="10204"/>
                    <a:pt x="9431" y="10216"/>
                  </a:cubicBezTo>
                  <a:cubicBezTo>
                    <a:pt x="9431" y="10228"/>
                    <a:pt x="9443" y="10228"/>
                    <a:pt x="9443" y="10228"/>
                  </a:cubicBezTo>
                  <a:cubicBezTo>
                    <a:pt x="9943" y="10954"/>
                    <a:pt x="10240" y="11835"/>
                    <a:pt x="10288" y="12740"/>
                  </a:cubicBezTo>
                  <a:lnTo>
                    <a:pt x="9264" y="12740"/>
                  </a:lnTo>
                  <a:lnTo>
                    <a:pt x="9264" y="9989"/>
                  </a:lnTo>
                  <a:close/>
                  <a:moveTo>
                    <a:pt x="1477" y="9989"/>
                  </a:moveTo>
                  <a:lnTo>
                    <a:pt x="1477" y="12764"/>
                  </a:lnTo>
                  <a:lnTo>
                    <a:pt x="442" y="12764"/>
                  </a:lnTo>
                  <a:cubicBezTo>
                    <a:pt x="501" y="11835"/>
                    <a:pt x="799" y="10978"/>
                    <a:pt x="1299" y="10228"/>
                  </a:cubicBezTo>
                  <a:lnTo>
                    <a:pt x="1311" y="10216"/>
                  </a:lnTo>
                  <a:cubicBezTo>
                    <a:pt x="1311" y="10204"/>
                    <a:pt x="1334" y="10204"/>
                    <a:pt x="1334" y="10180"/>
                  </a:cubicBezTo>
                  <a:cubicBezTo>
                    <a:pt x="1370" y="10109"/>
                    <a:pt x="1418" y="10049"/>
                    <a:pt x="1477" y="9989"/>
                  </a:cubicBezTo>
                  <a:close/>
                  <a:moveTo>
                    <a:pt x="7847" y="8751"/>
                  </a:moveTo>
                  <a:cubicBezTo>
                    <a:pt x="8181" y="8954"/>
                    <a:pt x="8478" y="9168"/>
                    <a:pt x="8740" y="9430"/>
                  </a:cubicBezTo>
                  <a:lnTo>
                    <a:pt x="8740" y="12764"/>
                  </a:lnTo>
                  <a:lnTo>
                    <a:pt x="2001" y="12764"/>
                  </a:lnTo>
                  <a:lnTo>
                    <a:pt x="2001" y="9430"/>
                  </a:lnTo>
                  <a:cubicBezTo>
                    <a:pt x="2263" y="9168"/>
                    <a:pt x="2561" y="8954"/>
                    <a:pt x="2894" y="8751"/>
                  </a:cubicBezTo>
                  <a:cubicBezTo>
                    <a:pt x="3501" y="9418"/>
                    <a:pt x="4382" y="9847"/>
                    <a:pt x="5359" y="9847"/>
                  </a:cubicBezTo>
                  <a:cubicBezTo>
                    <a:pt x="6347" y="9847"/>
                    <a:pt x="7228" y="9430"/>
                    <a:pt x="7847" y="8751"/>
                  </a:cubicBezTo>
                  <a:close/>
                  <a:moveTo>
                    <a:pt x="5395" y="0"/>
                  </a:moveTo>
                  <a:cubicBezTo>
                    <a:pt x="4442" y="0"/>
                    <a:pt x="3549" y="298"/>
                    <a:pt x="2787" y="857"/>
                  </a:cubicBezTo>
                  <a:cubicBezTo>
                    <a:pt x="2668" y="941"/>
                    <a:pt x="2656" y="1107"/>
                    <a:pt x="2728" y="1215"/>
                  </a:cubicBezTo>
                  <a:cubicBezTo>
                    <a:pt x="2782" y="1283"/>
                    <a:pt x="2856" y="1316"/>
                    <a:pt x="2930" y="1316"/>
                  </a:cubicBezTo>
                  <a:cubicBezTo>
                    <a:pt x="2985" y="1316"/>
                    <a:pt x="3039" y="1298"/>
                    <a:pt x="3085" y="1262"/>
                  </a:cubicBezTo>
                  <a:cubicBezTo>
                    <a:pt x="3751" y="774"/>
                    <a:pt x="4561" y="512"/>
                    <a:pt x="5395" y="512"/>
                  </a:cubicBezTo>
                  <a:cubicBezTo>
                    <a:pt x="7538" y="512"/>
                    <a:pt x="9288" y="2250"/>
                    <a:pt x="9288" y="4405"/>
                  </a:cubicBezTo>
                  <a:lnTo>
                    <a:pt x="9288" y="7239"/>
                  </a:lnTo>
                  <a:cubicBezTo>
                    <a:pt x="9288" y="7858"/>
                    <a:pt x="9740" y="8382"/>
                    <a:pt x="10324" y="8501"/>
                  </a:cubicBezTo>
                  <a:cubicBezTo>
                    <a:pt x="10264" y="8966"/>
                    <a:pt x="10050" y="9382"/>
                    <a:pt x="9728" y="9692"/>
                  </a:cubicBezTo>
                  <a:cubicBezTo>
                    <a:pt x="9324" y="9156"/>
                    <a:pt x="8800" y="8704"/>
                    <a:pt x="8216" y="8346"/>
                  </a:cubicBezTo>
                  <a:cubicBezTo>
                    <a:pt x="8573" y="7811"/>
                    <a:pt x="8788" y="7180"/>
                    <a:pt x="8788" y="6477"/>
                  </a:cubicBezTo>
                  <a:lnTo>
                    <a:pt x="8788" y="4691"/>
                  </a:lnTo>
                  <a:lnTo>
                    <a:pt x="8800" y="4691"/>
                  </a:lnTo>
                  <a:cubicBezTo>
                    <a:pt x="8954" y="4679"/>
                    <a:pt x="9038" y="4536"/>
                    <a:pt x="9026" y="4405"/>
                  </a:cubicBezTo>
                  <a:cubicBezTo>
                    <a:pt x="9015" y="4271"/>
                    <a:pt x="8887" y="4178"/>
                    <a:pt x="8762" y="4178"/>
                  </a:cubicBezTo>
                  <a:cubicBezTo>
                    <a:pt x="8755" y="4178"/>
                    <a:pt x="8748" y="4179"/>
                    <a:pt x="8740" y="4179"/>
                  </a:cubicBezTo>
                  <a:cubicBezTo>
                    <a:pt x="8731" y="4179"/>
                    <a:pt x="8191" y="4245"/>
                    <a:pt x="7464" y="4245"/>
                  </a:cubicBezTo>
                  <a:cubicBezTo>
                    <a:pt x="6287" y="4245"/>
                    <a:pt x="4622" y="4072"/>
                    <a:pt x="3930" y="3167"/>
                  </a:cubicBezTo>
                  <a:cubicBezTo>
                    <a:pt x="3871" y="3096"/>
                    <a:pt x="3799" y="3072"/>
                    <a:pt x="3716" y="3072"/>
                  </a:cubicBezTo>
                  <a:cubicBezTo>
                    <a:pt x="3620" y="3072"/>
                    <a:pt x="3549" y="3131"/>
                    <a:pt x="3501" y="3203"/>
                  </a:cubicBezTo>
                  <a:cubicBezTo>
                    <a:pt x="3501" y="3214"/>
                    <a:pt x="2964" y="4196"/>
                    <a:pt x="2342" y="4196"/>
                  </a:cubicBezTo>
                  <a:cubicBezTo>
                    <a:pt x="2296" y="4196"/>
                    <a:pt x="2250" y="4191"/>
                    <a:pt x="2204" y="4179"/>
                  </a:cubicBezTo>
                  <a:cubicBezTo>
                    <a:pt x="2187" y="4176"/>
                    <a:pt x="2170" y="4175"/>
                    <a:pt x="2154" y="4175"/>
                  </a:cubicBezTo>
                  <a:cubicBezTo>
                    <a:pt x="2038" y="4175"/>
                    <a:pt x="1925" y="4246"/>
                    <a:pt x="1894" y="4382"/>
                  </a:cubicBezTo>
                  <a:cubicBezTo>
                    <a:pt x="1870" y="4501"/>
                    <a:pt x="1930" y="4632"/>
                    <a:pt x="2049" y="4679"/>
                  </a:cubicBezTo>
                  <a:lnTo>
                    <a:pt x="2049" y="6477"/>
                  </a:lnTo>
                  <a:cubicBezTo>
                    <a:pt x="2049" y="7180"/>
                    <a:pt x="2251" y="7823"/>
                    <a:pt x="2608" y="8358"/>
                  </a:cubicBezTo>
                  <a:cubicBezTo>
                    <a:pt x="2013" y="8715"/>
                    <a:pt x="1513" y="9168"/>
                    <a:pt x="1108" y="9692"/>
                  </a:cubicBezTo>
                  <a:cubicBezTo>
                    <a:pt x="775" y="9382"/>
                    <a:pt x="561" y="8966"/>
                    <a:pt x="513" y="8501"/>
                  </a:cubicBezTo>
                  <a:cubicBezTo>
                    <a:pt x="1096" y="8382"/>
                    <a:pt x="1537" y="7858"/>
                    <a:pt x="1537" y="7239"/>
                  </a:cubicBezTo>
                  <a:lnTo>
                    <a:pt x="1537" y="4405"/>
                  </a:lnTo>
                  <a:cubicBezTo>
                    <a:pt x="1537" y="3727"/>
                    <a:pt x="1715" y="3060"/>
                    <a:pt x="2061" y="2477"/>
                  </a:cubicBezTo>
                  <a:cubicBezTo>
                    <a:pt x="2132" y="2358"/>
                    <a:pt x="2085" y="2191"/>
                    <a:pt x="1966" y="2119"/>
                  </a:cubicBezTo>
                  <a:cubicBezTo>
                    <a:pt x="1924" y="2095"/>
                    <a:pt x="1879" y="2083"/>
                    <a:pt x="1833" y="2083"/>
                  </a:cubicBezTo>
                  <a:cubicBezTo>
                    <a:pt x="1748" y="2083"/>
                    <a:pt x="1663" y="2125"/>
                    <a:pt x="1608" y="2203"/>
                  </a:cubicBezTo>
                  <a:cubicBezTo>
                    <a:pt x="1227" y="2881"/>
                    <a:pt x="1037" y="3632"/>
                    <a:pt x="1037" y="4394"/>
                  </a:cubicBezTo>
                  <a:lnTo>
                    <a:pt x="1037" y="7227"/>
                  </a:lnTo>
                  <a:cubicBezTo>
                    <a:pt x="1037" y="7656"/>
                    <a:pt x="692" y="8001"/>
                    <a:pt x="263" y="8001"/>
                  </a:cubicBezTo>
                  <a:cubicBezTo>
                    <a:pt x="108" y="8001"/>
                    <a:pt x="1" y="8120"/>
                    <a:pt x="1" y="8263"/>
                  </a:cubicBezTo>
                  <a:cubicBezTo>
                    <a:pt x="1" y="8977"/>
                    <a:pt x="322" y="9644"/>
                    <a:pt x="834" y="10109"/>
                  </a:cubicBezTo>
                  <a:cubicBezTo>
                    <a:pt x="299" y="10954"/>
                    <a:pt x="1" y="11954"/>
                    <a:pt x="1" y="13014"/>
                  </a:cubicBezTo>
                  <a:cubicBezTo>
                    <a:pt x="1" y="13157"/>
                    <a:pt x="120" y="13264"/>
                    <a:pt x="263" y="13264"/>
                  </a:cubicBezTo>
                  <a:lnTo>
                    <a:pt x="10562" y="13264"/>
                  </a:lnTo>
                  <a:cubicBezTo>
                    <a:pt x="10705" y="13264"/>
                    <a:pt x="10812" y="13145"/>
                    <a:pt x="10812" y="13014"/>
                  </a:cubicBezTo>
                  <a:cubicBezTo>
                    <a:pt x="10812" y="11966"/>
                    <a:pt x="10514" y="10966"/>
                    <a:pt x="9978" y="10109"/>
                  </a:cubicBezTo>
                  <a:cubicBezTo>
                    <a:pt x="10514" y="9644"/>
                    <a:pt x="10812" y="8977"/>
                    <a:pt x="10824" y="8275"/>
                  </a:cubicBezTo>
                  <a:cubicBezTo>
                    <a:pt x="10824" y="8132"/>
                    <a:pt x="10705" y="8013"/>
                    <a:pt x="10574" y="8013"/>
                  </a:cubicBezTo>
                  <a:cubicBezTo>
                    <a:pt x="10145" y="8013"/>
                    <a:pt x="9800" y="7668"/>
                    <a:pt x="9800" y="7239"/>
                  </a:cubicBezTo>
                  <a:lnTo>
                    <a:pt x="9800" y="4405"/>
                  </a:lnTo>
                  <a:cubicBezTo>
                    <a:pt x="9800" y="1988"/>
                    <a:pt x="7823" y="0"/>
                    <a:pt x="5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895;p53"/>
            <p:cNvSpPr/>
            <p:nvPr/>
          </p:nvSpPr>
          <p:spPr>
            <a:xfrm>
              <a:off x="2313851" y="2934300"/>
              <a:ext cx="13920" cy="14254"/>
            </a:xfrm>
            <a:custGeom>
              <a:avLst/>
              <a:gdLst/>
              <a:ahLst/>
              <a:cxnLst/>
              <a:rect l="l" t="t" r="r" b="b"/>
              <a:pathLst>
                <a:path w="501" h="513" extrusionOk="0">
                  <a:moveTo>
                    <a:pt x="250" y="1"/>
                  </a:moveTo>
                  <a:cubicBezTo>
                    <a:pt x="108" y="1"/>
                    <a:pt x="0" y="120"/>
                    <a:pt x="0" y="263"/>
                  </a:cubicBezTo>
                  <a:cubicBezTo>
                    <a:pt x="0" y="394"/>
                    <a:pt x="84" y="513"/>
                    <a:pt x="239" y="513"/>
                  </a:cubicBezTo>
                  <a:cubicBezTo>
                    <a:pt x="381" y="513"/>
                    <a:pt x="500" y="394"/>
                    <a:pt x="500" y="263"/>
                  </a:cubicBezTo>
                  <a:cubicBezTo>
                    <a:pt x="500" y="120"/>
                    <a:pt x="381" y="1"/>
                    <a:pt x="2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896;p53"/>
            <p:cNvSpPr/>
            <p:nvPr/>
          </p:nvSpPr>
          <p:spPr>
            <a:xfrm>
              <a:off x="2334357" y="2934300"/>
              <a:ext cx="44039" cy="14254"/>
            </a:xfrm>
            <a:custGeom>
              <a:avLst/>
              <a:gdLst/>
              <a:ahLst/>
              <a:cxnLst/>
              <a:rect l="l" t="t" r="r" b="b"/>
              <a:pathLst>
                <a:path w="1585" h="513" extrusionOk="0">
                  <a:moveTo>
                    <a:pt x="263" y="1"/>
                  </a:moveTo>
                  <a:cubicBezTo>
                    <a:pt x="108" y="1"/>
                    <a:pt x="1" y="120"/>
                    <a:pt x="1" y="263"/>
                  </a:cubicBezTo>
                  <a:cubicBezTo>
                    <a:pt x="1" y="394"/>
                    <a:pt x="108" y="513"/>
                    <a:pt x="263" y="513"/>
                  </a:cubicBezTo>
                  <a:lnTo>
                    <a:pt x="1334" y="513"/>
                  </a:lnTo>
                  <a:cubicBezTo>
                    <a:pt x="1477" y="513"/>
                    <a:pt x="1584" y="394"/>
                    <a:pt x="1584" y="263"/>
                  </a:cubicBezTo>
                  <a:cubicBezTo>
                    <a:pt x="1584" y="120"/>
                    <a:pt x="1465" y="1"/>
                    <a:pt x="1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4920;p53"/>
          <p:cNvGrpSpPr/>
          <p:nvPr/>
        </p:nvGrpSpPr>
        <p:grpSpPr>
          <a:xfrm>
            <a:off x="4519460" y="4292019"/>
            <a:ext cx="495756" cy="648598"/>
            <a:chOff x="4171056" y="2601185"/>
            <a:chExt cx="319916" cy="369874"/>
          </a:xfrm>
        </p:grpSpPr>
        <p:sp>
          <p:nvSpPr>
            <p:cNvPr id="88" name="Google Shape;4921;p53"/>
            <p:cNvSpPr/>
            <p:nvPr/>
          </p:nvSpPr>
          <p:spPr>
            <a:xfrm>
              <a:off x="4171056" y="2601185"/>
              <a:ext cx="319916" cy="369874"/>
            </a:xfrm>
            <a:custGeom>
              <a:avLst/>
              <a:gdLst/>
              <a:ahLst/>
              <a:cxnLst/>
              <a:rect l="l" t="t" r="r" b="b"/>
              <a:pathLst>
                <a:path w="11514" h="13312" extrusionOk="0">
                  <a:moveTo>
                    <a:pt x="8930" y="8632"/>
                  </a:moveTo>
                  <a:cubicBezTo>
                    <a:pt x="10073" y="8632"/>
                    <a:pt x="10990" y="9573"/>
                    <a:pt x="10990" y="10704"/>
                  </a:cubicBezTo>
                  <a:cubicBezTo>
                    <a:pt x="10990" y="11835"/>
                    <a:pt x="10073" y="12776"/>
                    <a:pt x="8930" y="12776"/>
                  </a:cubicBezTo>
                  <a:cubicBezTo>
                    <a:pt x="7775" y="12776"/>
                    <a:pt x="6858" y="11835"/>
                    <a:pt x="6858" y="10704"/>
                  </a:cubicBezTo>
                  <a:cubicBezTo>
                    <a:pt x="6858" y="9561"/>
                    <a:pt x="7799" y="8632"/>
                    <a:pt x="8930" y="8632"/>
                  </a:cubicBezTo>
                  <a:close/>
                  <a:moveTo>
                    <a:pt x="5751" y="0"/>
                  </a:moveTo>
                  <a:cubicBezTo>
                    <a:pt x="4382" y="0"/>
                    <a:pt x="3060" y="488"/>
                    <a:pt x="2000" y="1381"/>
                  </a:cubicBezTo>
                  <a:cubicBezTo>
                    <a:pt x="1905" y="1477"/>
                    <a:pt x="1881" y="1631"/>
                    <a:pt x="1977" y="1750"/>
                  </a:cubicBezTo>
                  <a:cubicBezTo>
                    <a:pt x="2023" y="1811"/>
                    <a:pt x="2097" y="1841"/>
                    <a:pt x="2173" y="1841"/>
                  </a:cubicBezTo>
                  <a:cubicBezTo>
                    <a:pt x="2232" y="1841"/>
                    <a:pt x="2294" y="1823"/>
                    <a:pt x="2346" y="1786"/>
                  </a:cubicBezTo>
                  <a:cubicBezTo>
                    <a:pt x="3298" y="977"/>
                    <a:pt x="4501" y="536"/>
                    <a:pt x="5751" y="536"/>
                  </a:cubicBezTo>
                  <a:cubicBezTo>
                    <a:pt x="8644" y="536"/>
                    <a:pt x="10990" y="2882"/>
                    <a:pt x="10990" y="5775"/>
                  </a:cubicBezTo>
                  <a:cubicBezTo>
                    <a:pt x="10990" y="6727"/>
                    <a:pt x="10740" y="7668"/>
                    <a:pt x="10251" y="8489"/>
                  </a:cubicBezTo>
                  <a:cubicBezTo>
                    <a:pt x="9858" y="8239"/>
                    <a:pt x="9406" y="8108"/>
                    <a:pt x="8930" y="8108"/>
                  </a:cubicBezTo>
                  <a:cubicBezTo>
                    <a:pt x="7692" y="8108"/>
                    <a:pt x="6644" y="8978"/>
                    <a:pt x="6394" y="10132"/>
                  </a:cubicBezTo>
                  <a:cubicBezTo>
                    <a:pt x="6191" y="10168"/>
                    <a:pt x="5977" y="10180"/>
                    <a:pt x="5751" y="10180"/>
                  </a:cubicBezTo>
                  <a:cubicBezTo>
                    <a:pt x="3334" y="10180"/>
                    <a:pt x="1346" y="8204"/>
                    <a:pt x="1346" y="5775"/>
                  </a:cubicBezTo>
                  <a:cubicBezTo>
                    <a:pt x="1346" y="3346"/>
                    <a:pt x="3334" y="1369"/>
                    <a:pt x="5751" y="1369"/>
                  </a:cubicBezTo>
                  <a:cubicBezTo>
                    <a:pt x="8180" y="1369"/>
                    <a:pt x="10156" y="3346"/>
                    <a:pt x="10156" y="5775"/>
                  </a:cubicBezTo>
                  <a:cubicBezTo>
                    <a:pt x="10156" y="6072"/>
                    <a:pt x="10132" y="6382"/>
                    <a:pt x="10073" y="6680"/>
                  </a:cubicBezTo>
                  <a:cubicBezTo>
                    <a:pt x="10037" y="6811"/>
                    <a:pt x="10132" y="6965"/>
                    <a:pt x="10263" y="7001"/>
                  </a:cubicBezTo>
                  <a:cubicBezTo>
                    <a:pt x="10278" y="7004"/>
                    <a:pt x="10293" y="7005"/>
                    <a:pt x="10309" y="7005"/>
                  </a:cubicBezTo>
                  <a:cubicBezTo>
                    <a:pt x="10428" y="7005"/>
                    <a:pt x="10552" y="6925"/>
                    <a:pt x="10573" y="6799"/>
                  </a:cubicBezTo>
                  <a:cubicBezTo>
                    <a:pt x="10656" y="6477"/>
                    <a:pt x="10680" y="6132"/>
                    <a:pt x="10680" y="5787"/>
                  </a:cubicBezTo>
                  <a:cubicBezTo>
                    <a:pt x="10680" y="3072"/>
                    <a:pt x="8465" y="869"/>
                    <a:pt x="5751" y="869"/>
                  </a:cubicBezTo>
                  <a:cubicBezTo>
                    <a:pt x="3048" y="869"/>
                    <a:pt x="834" y="3084"/>
                    <a:pt x="834" y="5787"/>
                  </a:cubicBezTo>
                  <a:cubicBezTo>
                    <a:pt x="834" y="8501"/>
                    <a:pt x="3048" y="10716"/>
                    <a:pt x="5751" y="10716"/>
                  </a:cubicBezTo>
                  <a:cubicBezTo>
                    <a:pt x="5953" y="10716"/>
                    <a:pt x="6144" y="10704"/>
                    <a:pt x="6322" y="10692"/>
                  </a:cubicBezTo>
                  <a:lnTo>
                    <a:pt x="6322" y="10716"/>
                  </a:lnTo>
                  <a:cubicBezTo>
                    <a:pt x="6322" y="10811"/>
                    <a:pt x="6322" y="10906"/>
                    <a:pt x="6334" y="11002"/>
                  </a:cubicBezTo>
                  <a:cubicBezTo>
                    <a:pt x="6144" y="11013"/>
                    <a:pt x="5953" y="11025"/>
                    <a:pt x="5751" y="11025"/>
                  </a:cubicBezTo>
                  <a:cubicBezTo>
                    <a:pt x="2870" y="11025"/>
                    <a:pt x="512" y="8680"/>
                    <a:pt x="512" y="5787"/>
                  </a:cubicBezTo>
                  <a:cubicBezTo>
                    <a:pt x="512" y="4870"/>
                    <a:pt x="750" y="3965"/>
                    <a:pt x="1215" y="3167"/>
                  </a:cubicBezTo>
                  <a:cubicBezTo>
                    <a:pt x="1286" y="3048"/>
                    <a:pt x="1250" y="2893"/>
                    <a:pt x="1131" y="2810"/>
                  </a:cubicBezTo>
                  <a:cubicBezTo>
                    <a:pt x="1093" y="2787"/>
                    <a:pt x="1050" y="2777"/>
                    <a:pt x="1007" y="2777"/>
                  </a:cubicBezTo>
                  <a:cubicBezTo>
                    <a:pt x="915" y="2777"/>
                    <a:pt x="823" y="2824"/>
                    <a:pt x="774" y="2905"/>
                  </a:cubicBezTo>
                  <a:cubicBezTo>
                    <a:pt x="262" y="3786"/>
                    <a:pt x="0" y="4775"/>
                    <a:pt x="0" y="5787"/>
                  </a:cubicBezTo>
                  <a:cubicBezTo>
                    <a:pt x="0" y="7323"/>
                    <a:pt x="595" y="8787"/>
                    <a:pt x="1679" y="9870"/>
                  </a:cubicBezTo>
                  <a:cubicBezTo>
                    <a:pt x="2762" y="10954"/>
                    <a:pt x="4203" y="11549"/>
                    <a:pt x="5751" y="11549"/>
                  </a:cubicBezTo>
                  <a:cubicBezTo>
                    <a:pt x="5989" y="11549"/>
                    <a:pt x="6215" y="11537"/>
                    <a:pt x="6453" y="11502"/>
                  </a:cubicBezTo>
                  <a:cubicBezTo>
                    <a:pt x="6787" y="12549"/>
                    <a:pt x="7763" y="13311"/>
                    <a:pt x="8930" y="13311"/>
                  </a:cubicBezTo>
                  <a:cubicBezTo>
                    <a:pt x="10359" y="13311"/>
                    <a:pt x="11513" y="12145"/>
                    <a:pt x="11513" y="10716"/>
                  </a:cubicBezTo>
                  <a:cubicBezTo>
                    <a:pt x="11513" y="9930"/>
                    <a:pt x="11192" y="9239"/>
                    <a:pt x="10668" y="8763"/>
                  </a:cubicBezTo>
                  <a:cubicBezTo>
                    <a:pt x="11216" y="7858"/>
                    <a:pt x="11513" y="6834"/>
                    <a:pt x="11513" y="5763"/>
                  </a:cubicBezTo>
                  <a:cubicBezTo>
                    <a:pt x="11513" y="4227"/>
                    <a:pt x="10918" y="2762"/>
                    <a:pt x="9835" y="1679"/>
                  </a:cubicBezTo>
                  <a:cubicBezTo>
                    <a:pt x="8751" y="596"/>
                    <a:pt x="7299" y="0"/>
                    <a:pt x="57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922;p53"/>
            <p:cNvSpPr/>
            <p:nvPr/>
          </p:nvSpPr>
          <p:spPr>
            <a:xfrm>
              <a:off x="4201481" y="2660895"/>
              <a:ext cx="16893" cy="14420"/>
            </a:xfrm>
            <a:custGeom>
              <a:avLst/>
              <a:gdLst/>
              <a:ahLst/>
              <a:cxnLst/>
              <a:rect l="l" t="t" r="r" b="b"/>
              <a:pathLst>
                <a:path w="608" h="519" extrusionOk="0">
                  <a:moveTo>
                    <a:pt x="310" y="0"/>
                  </a:moveTo>
                  <a:cubicBezTo>
                    <a:pt x="233" y="0"/>
                    <a:pt x="161" y="33"/>
                    <a:pt x="120" y="102"/>
                  </a:cubicBezTo>
                  <a:cubicBezTo>
                    <a:pt x="0" y="209"/>
                    <a:pt x="36" y="363"/>
                    <a:pt x="155" y="459"/>
                  </a:cubicBezTo>
                  <a:cubicBezTo>
                    <a:pt x="191" y="483"/>
                    <a:pt x="251" y="518"/>
                    <a:pt x="310" y="518"/>
                  </a:cubicBezTo>
                  <a:cubicBezTo>
                    <a:pt x="393" y="518"/>
                    <a:pt x="465" y="483"/>
                    <a:pt x="524" y="411"/>
                  </a:cubicBezTo>
                  <a:cubicBezTo>
                    <a:pt x="608" y="292"/>
                    <a:pt x="596" y="125"/>
                    <a:pt x="477" y="54"/>
                  </a:cubicBezTo>
                  <a:cubicBezTo>
                    <a:pt x="426" y="18"/>
                    <a:pt x="367"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923;p53"/>
            <p:cNvSpPr/>
            <p:nvPr/>
          </p:nvSpPr>
          <p:spPr>
            <a:xfrm>
              <a:off x="4443961" y="2800209"/>
              <a:ext cx="16588" cy="14031"/>
            </a:xfrm>
            <a:custGeom>
              <a:avLst/>
              <a:gdLst/>
              <a:ahLst/>
              <a:cxnLst/>
              <a:rect l="l" t="t" r="r" b="b"/>
              <a:pathLst>
                <a:path w="597" h="505" extrusionOk="0">
                  <a:moveTo>
                    <a:pt x="289" y="0"/>
                  </a:moveTo>
                  <a:cubicBezTo>
                    <a:pt x="184" y="0"/>
                    <a:pt x="82" y="59"/>
                    <a:pt x="36" y="160"/>
                  </a:cubicBezTo>
                  <a:cubicBezTo>
                    <a:pt x="1" y="291"/>
                    <a:pt x="60" y="445"/>
                    <a:pt x="191" y="493"/>
                  </a:cubicBezTo>
                  <a:cubicBezTo>
                    <a:pt x="215" y="505"/>
                    <a:pt x="251" y="505"/>
                    <a:pt x="275" y="505"/>
                  </a:cubicBezTo>
                  <a:cubicBezTo>
                    <a:pt x="382" y="505"/>
                    <a:pt x="489" y="445"/>
                    <a:pt x="513" y="338"/>
                  </a:cubicBezTo>
                  <a:cubicBezTo>
                    <a:pt x="596" y="219"/>
                    <a:pt x="513" y="76"/>
                    <a:pt x="382" y="17"/>
                  </a:cubicBezTo>
                  <a:cubicBezTo>
                    <a:pt x="351" y="6"/>
                    <a:pt x="320" y="0"/>
                    <a:pt x="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924;p53"/>
            <p:cNvSpPr/>
            <p:nvPr/>
          </p:nvSpPr>
          <p:spPr>
            <a:xfrm>
              <a:off x="4378138" y="2863170"/>
              <a:ext cx="81743" cy="69185"/>
            </a:xfrm>
            <a:custGeom>
              <a:avLst/>
              <a:gdLst/>
              <a:ahLst/>
              <a:cxnLst/>
              <a:rect l="l" t="t" r="r" b="b"/>
              <a:pathLst>
                <a:path w="2942" h="2490" extrusionOk="0">
                  <a:moveTo>
                    <a:pt x="2263" y="525"/>
                  </a:moveTo>
                  <a:cubicBezTo>
                    <a:pt x="2310" y="525"/>
                    <a:pt x="2334" y="549"/>
                    <a:pt x="2370" y="572"/>
                  </a:cubicBezTo>
                  <a:cubicBezTo>
                    <a:pt x="2394" y="608"/>
                    <a:pt x="2405" y="644"/>
                    <a:pt x="2405" y="680"/>
                  </a:cubicBezTo>
                  <a:cubicBezTo>
                    <a:pt x="2429" y="727"/>
                    <a:pt x="2405" y="763"/>
                    <a:pt x="2382" y="799"/>
                  </a:cubicBezTo>
                  <a:lnTo>
                    <a:pt x="1239" y="1942"/>
                  </a:lnTo>
                  <a:cubicBezTo>
                    <a:pt x="1203" y="1977"/>
                    <a:pt x="1155" y="1989"/>
                    <a:pt x="1132" y="1989"/>
                  </a:cubicBezTo>
                  <a:cubicBezTo>
                    <a:pt x="1084" y="1989"/>
                    <a:pt x="1060" y="1977"/>
                    <a:pt x="1024" y="1942"/>
                  </a:cubicBezTo>
                  <a:lnTo>
                    <a:pt x="560" y="1477"/>
                  </a:lnTo>
                  <a:cubicBezTo>
                    <a:pt x="536" y="1454"/>
                    <a:pt x="524" y="1406"/>
                    <a:pt x="524" y="1382"/>
                  </a:cubicBezTo>
                  <a:cubicBezTo>
                    <a:pt x="524" y="1334"/>
                    <a:pt x="536" y="1299"/>
                    <a:pt x="560" y="1275"/>
                  </a:cubicBezTo>
                  <a:cubicBezTo>
                    <a:pt x="596" y="1239"/>
                    <a:pt x="631" y="1227"/>
                    <a:pt x="667" y="1227"/>
                  </a:cubicBezTo>
                  <a:cubicBezTo>
                    <a:pt x="715" y="1227"/>
                    <a:pt x="739" y="1239"/>
                    <a:pt x="774" y="1275"/>
                  </a:cubicBezTo>
                  <a:lnTo>
                    <a:pt x="941" y="1442"/>
                  </a:lnTo>
                  <a:cubicBezTo>
                    <a:pt x="977" y="1477"/>
                    <a:pt x="1060" y="1513"/>
                    <a:pt x="1120" y="1513"/>
                  </a:cubicBezTo>
                  <a:cubicBezTo>
                    <a:pt x="1191" y="1513"/>
                    <a:pt x="1251" y="1477"/>
                    <a:pt x="1298" y="1442"/>
                  </a:cubicBezTo>
                  <a:lnTo>
                    <a:pt x="2155" y="572"/>
                  </a:lnTo>
                  <a:cubicBezTo>
                    <a:pt x="2191" y="549"/>
                    <a:pt x="2227" y="525"/>
                    <a:pt x="2263" y="525"/>
                  </a:cubicBezTo>
                  <a:close/>
                  <a:moveTo>
                    <a:pt x="2275" y="1"/>
                  </a:moveTo>
                  <a:cubicBezTo>
                    <a:pt x="2096" y="1"/>
                    <a:pt x="1929" y="84"/>
                    <a:pt x="1798" y="203"/>
                  </a:cubicBezTo>
                  <a:lnTo>
                    <a:pt x="1132" y="870"/>
                  </a:lnTo>
                  <a:cubicBezTo>
                    <a:pt x="998" y="748"/>
                    <a:pt x="830" y="688"/>
                    <a:pt x="664" y="688"/>
                  </a:cubicBezTo>
                  <a:cubicBezTo>
                    <a:pt x="491" y="688"/>
                    <a:pt x="319" y="754"/>
                    <a:pt x="191" y="882"/>
                  </a:cubicBezTo>
                  <a:cubicBezTo>
                    <a:pt x="60" y="1013"/>
                    <a:pt x="0" y="1180"/>
                    <a:pt x="0" y="1358"/>
                  </a:cubicBezTo>
                  <a:cubicBezTo>
                    <a:pt x="0" y="1537"/>
                    <a:pt x="72" y="1704"/>
                    <a:pt x="191" y="1835"/>
                  </a:cubicBezTo>
                  <a:lnTo>
                    <a:pt x="655" y="2299"/>
                  </a:lnTo>
                  <a:cubicBezTo>
                    <a:pt x="786" y="2430"/>
                    <a:pt x="953" y="2489"/>
                    <a:pt x="1132" y="2489"/>
                  </a:cubicBezTo>
                  <a:cubicBezTo>
                    <a:pt x="1310" y="2489"/>
                    <a:pt x="1477" y="2418"/>
                    <a:pt x="1608" y="2299"/>
                  </a:cubicBezTo>
                  <a:lnTo>
                    <a:pt x="2751" y="1156"/>
                  </a:lnTo>
                  <a:cubicBezTo>
                    <a:pt x="2882" y="1025"/>
                    <a:pt x="2941" y="858"/>
                    <a:pt x="2941" y="680"/>
                  </a:cubicBezTo>
                  <a:cubicBezTo>
                    <a:pt x="2941" y="501"/>
                    <a:pt x="2870" y="334"/>
                    <a:pt x="2751" y="203"/>
                  </a:cubicBezTo>
                  <a:cubicBezTo>
                    <a:pt x="2632" y="60"/>
                    <a:pt x="2453" y="1"/>
                    <a:pt x="2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925;p53"/>
            <p:cNvSpPr/>
            <p:nvPr/>
          </p:nvSpPr>
          <p:spPr>
            <a:xfrm>
              <a:off x="4284503" y="2666925"/>
              <a:ext cx="91996" cy="187438"/>
            </a:xfrm>
            <a:custGeom>
              <a:avLst/>
              <a:gdLst/>
              <a:ahLst/>
              <a:cxnLst/>
              <a:rect l="l" t="t" r="r" b="b"/>
              <a:pathLst>
                <a:path w="3311" h="6746" extrusionOk="0">
                  <a:moveTo>
                    <a:pt x="1634" y="511"/>
                  </a:moveTo>
                  <a:cubicBezTo>
                    <a:pt x="1727" y="511"/>
                    <a:pt x="1811" y="588"/>
                    <a:pt x="1811" y="682"/>
                  </a:cubicBezTo>
                  <a:lnTo>
                    <a:pt x="1811" y="1254"/>
                  </a:lnTo>
                  <a:cubicBezTo>
                    <a:pt x="1811" y="1254"/>
                    <a:pt x="1882" y="1444"/>
                    <a:pt x="1965" y="1492"/>
                  </a:cubicBezTo>
                  <a:lnTo>
                    <a:pt x="2358" y="1659"/>
                  </a:lnTo>
                  <a:cubicBezTo>
                    <a:pt x="2442" y="1682"/>
                    <a:pt x="2489" y="1789"/>
                    <a:pt x="2442" y="1873"/>
                  </a:cubicBezTo>
                  <a:cubicBezTo>
                    <a:pt x="2424" y="1944"/>
                    <a:pt x="2360" y="1982"/>
                    <a:pt x="2294" y="1982"/>
                  </a:cubicBezTo>
                  <a:cubicBezTo>
                    <a:pt x="2272" y="1982"/>
                    <a:pt x="2249" y="1977"/>
                    <a:pt x="2227" y="1968"/>
                  </a:cubicBezTo>
                  <a:lnTo>
                    <a:pt x="1835" y="1801"/>
                  </a:lnTo>
                  <a:cubicBezTo>
                    <a:pt x="1752" y="1766"/>
                    <a:pt x="1665" y="1749"/>
                    <a:pt x="1578" y="1749"/>
                  </a:cubicBezTo>
                  <a:cubicBezTo>
                    <a:pt x="1400" y="1749"/>
                    <a:pt x="1224" y="1820"/>
                    <a:pt x="1096" y="1956"/>
                  </a:cubicBezTo>
                  <a:cubicBezTo>
                    <a:pt x="894" y="2147"/>
                    <a:pt x="834" y="2432"/>
                    <a:pt x="942" y="2694"/>
                  </a:cubicBezTo>
                  <a:cubicBezTo>
                    <a:pt x="1013" y="2861"/>
                    <a:pt x="1156" y="2992"/>
                    <a:pt x="1311" y="3063"/>
                  </a:cubicBezTo>
                  <a:lnTo>
                    <a:pt x="2085" y="3397"/>
                  </a:lnTo>
                  <a:cubicBezTo>
                    <a:pt x="2346" y="3504"/>
                    <a:pt x="2537" y="3694"/>
                    <a:pt x="2644" y="3945"/>
                  </a:cubicBezTo>
                  <a:cubicBezTo>
                    <a:pt x="2739" y="4218"/>
                    <a:pt x="2739" y="4516"/>
                    <a:pt x="2620" y="4766"/>
                  </a:cubicBezTo>
                  <a:cubicBezTo>
                    <a:pt x="2501" y="5016"/>
                    <a:pt x="2263" y="5230"/>
                    <a:pt x="2001" y="5302"/>
                  </a:cubicBezTo>
                  <a:cubicBezTo>
                    <a:pt x="1894" y="5326"/>
                    <a:pt x="1835" y="5552"/>
                    <a:pt x="1835" y="5552"/>
                  </a:cubicBezTo>
                  <a:lnTo>
                    <a:pt x="1835" y="6076"/>
                  </a:lnTo>
                  <a:cubicBezTo>
                    <a:pt x="1835" y="6076"/>
                    <a:pt x="1751" y="6242"/>
                    <a:pt x="1644" y="6242"/>
                  </a:cubicBezTo>
                  <a:cubicBezTo>
                    <a:pt x="1549" y="6242"/>
                    <a:pt x="1477" y="6159"/>
                    <a:pt x="1465" y="6076"/>
                  </a:cubicBezTo>
                  <a:lnTo>
                    <a:pt x="1465" y="5504"/>
                  </a:lnTo>
                  <a:cubicBezTo>
                    <a:pt x="1465" y="5409"/>
                    <a:pt x="1406" y="5314"/>
                    <a:pt x="1311" y="5266"/>
                  </a:cubicBezTo>
                  <a:lnTo>
                    <a:pt x="953" y="5111"/>
                  </a:lnTo>
                  <a:cubicBezTo>
                    <a:pt x="870" y="5076"/>
                    <a:pt x="822" y="4968"/>
                    <a:pt x="870" y="4885"/>
                  </a:cubicBezTo>
                  <a:cubicBezTo>
                    <a:pt x="894" y="4826"/>
                    <a:pt x="953" y="4778"/>
                    <a:pt x="1013" y="4778"/>
                  </a:cubicBezTo>
                  <a:cubicBezTo>
                    <a:pt x="1037" y="4778"/>
                    <a:pt x="1061" y="4778"/>
                    <a:pt x="1073" y="4790"/>
                  </a:cubicBezTo>
                  <a:lnTo>
                    <a:pt x="1465" y="4957"/>
                  </a:lnTo>
                  <a:cubicBezTo>
                    <a:pt x="1549" y="4992"/>
                    <a:pt x="1637" y="5009"/>
                    <a:pt x="1726" y="5009"/>
                  </a:cubicBezTo>
                  <a:cubicBezTo>
                    <a:pt x="1902" y="5009"/>
                    <a:pt x="2077" y="4941"/>
                    <a:pt x="2204" y="4814"/>
                  </a:cubicBezTo>
                  <a:cubicBezTo>
                    <a:pt x="2406" y="4611"/>
                    <a:pt x="2466" y="4337"/>
                    <a:pt x="2358" y="4064"/>
                  </a:cubicBezTo>
                  <a:cubicBezTo>
                    <a:pt x="2287" y="3897"/>
                    <a:pt x="2144" y="3766"/>
                    <a:pt x="1989" y="3694"/>
                  </a:cubicBezTo>
                  <a:lnTo>
                    <a:pt x="1192" y="3361"/>
                  </a:lnTo>
                  <a:cubicBezTo>
                    <a:pt x="942" y="3254"/>
                    <a:pt x="751" y="3063"/>
                    <a:pt x="644" y="2813"/>
                  </a:cubicBezTo>
                  <a:cubicBezTo>
                    <a:pt x="537" y="2540"/>
                    <a:pt x="537" y="2242"/>
                    <a:pt x="656" y="1992"/>
                  </a:cubicBezTo>
                  <a:cubicBezTo>
                    <a:pt x="775" y="1742"/>
                    <a:pt x="1013" y="1528"/>
                    <a:pt x="1287" y="1456"/>
                  </a:cubicBezTo>
                  <a:cubicBezTo>
                    <a:pt x="1394" y="1432"/>
                    <a:pt x="1465" y="1206"/>
                    <a:pt x="1465" y="1206"/>
                  </a:cubicBezTo>
                  <a:lnTo>
                    <a:pt x="1465" y="682"/>
                  </a:lnTo>
                  <a:cubicBezTo>
                    <a:pt x="1465" y="611"/>
                    <a:pt x="1525" y="539"/>
                    <a:pt x="1596" y="516"/>
                  </a:cubicBezTo>
                  <a:cubicBezTo>
                    <a:pt x="1609" y="513"/>
                    <a:pt x="1621" y="511"/>
                    <a:pt x="1634" y="511"/>
                  </a:cubicBezTo>
                  <a:close/>
                  <a:moveTo>
                    <a:pt x="1640" y="1"/>
                  </a:moveTo>
                  <a:cubicBezTo>
                    <a:pt x="1263" y="1"/>
                    <a:pt x="953" y="299"/>
                    <a:pt x="953" y="682"/>
                  </a:cubicBezTo>
                  <a:lnTo>
                    <a:pt x="953" y="1028"/>
                  </a:lnTo>
                  <a:cubicBezTo>
                    <a:pt x="632" y="1182"/>
                    <a:pt x="346" y="1444"/>
                    <a:pt x="203" y="1778"/>
                  </a:cubicBezTo>
                  <a:cubicBezTo>
                    <a:pt x="25" y="2159"/>
                    <a:pt x="1" y="2623"/>
                    <a:pt x="168" y="3004"/>
                  </a:cubicBezTo>
                  <a:cubicBezTo>
                    <a:pt x="334" y="3397"/>
                    <a:pt x="620" y="3683"/>
                    <a:pt x="1001" y="3837"/>
                  </a:cubicBezTo>
                  <a:lnTo>
                    <a:pt x="1787" y="4171"/>
                  </a:lnTo>
                  <a:cubicBezTo>
                    <a:pt x="1823" y="4183"/>
                    <a:pt x="1846" y="4218"/>
                    <a:pt x="1882" y="4254"/>
                  </a:cubicBezTo>
                  <a:cubicBezTo>
                    <a:pt x="1906" y="4349"/>
                    <a:pt x="1882" y="4409"/>
                    <a:pt x="1846" y="4433"/>
                  </a:cubicBezTo>
                  <a:cubicBezTo>
                    <a:pt x="1821" y="4467"/>
                    <a:pt x="1783" y="4495"/>
                    <a:pt x="1733" y="4495"/>
                  </a:cubicBezTo>
                  <a:cubicBezTo>
                    <a:pt x="1713" y="4495"/>
                    <a:pt x="1691" y="4490"/>
                    <a:pt x="1668" y="4480"/>
                  </a:cubicBezTo>
                  <a:lnTo>
                    <a:pt x="1287" y="4314"/>
                  </a:lnTo>
                  <a:cubicBezTo>
                    <a:pt x="1203" y="4280"/>
                    <a:pt x="1116" y="4264"/>
                    <a:pt x="1031" y="4264"/>
                  </a:cubicBezTo>
                  <a:cubicBezTo>
                    <a:pt x="754" y="4264"/>
                    <a:pt x="494" y="4431"/>
                    <a:pt x="394" y="4695"/>
                  </a:cubicBezTo>
                  <a:cubicBezTo>
                    <a:pt x="239" y="5052"/>
                    <a:pt x="418" y="5445"/>
                    <a:pt x="763" y="5588"/>
                  </a:cubicBezTo>
                  <a:lnTo>
                    <a:pt x="989" y="5671"/>
                  </a:lnTo>
                  <a:lnTo>
                    <a:pt x="989" y="6064"/>
                  </a:lnTo>
                  <a:cubicBezTo>
                    <a:pt x="989" y="6437"/>
                    <a:pt x="1300" y="6745"/>
                    <a:pt x="1668" y="6745"/>
                  </a:cubicBezTo>
                  <a:cubicBezTo>
                    <a:pt x="1687" y="6745"/>
                    <a:pt x="1707" y="6744"/>
                    <a:pt x="1727" y="6742"/>
                  </a:cubicBezTo>
                  <a:cubicBezTo>
                    <a:pt x="2073" y="6731"/>
                    <a:pt x="2358" y="6421"/>
                    <a:pt x="2358" y="6064"/>
                  </a:cubicBezTo>
                  <a:lnTo>
                    <a:pt x="2358" y="5730"/>
                  </a:lnTo>
                  <a:cubicBezTo>
                    <a:pt x="2680" y="5576"/>
                    <a:pt x="2966" y="5314"/>
                    <a:pt x="3120" y="4980"/>
                  </a:cubicBezTo>
                  <a:cubicBezTo>
                    <a:pt x="3299" y="4599"/>
                    <a:pt x="3311" y="4135"/>
                    <a:pt x="3144" y="3754"/>
                  </a:cubicBezTo>
                  <a:cubicBezTo>
                    <a:pt x="2978" y="3385"/>
                    <a:pt x="2704" y="3087"/>
                    <a:pt x="2311" y="2921"/>
                  </a:cubicBezTo>
                  <a:lnTo>
                    <a:pt x="1525" y="2587"/>
                  </a:lnTo>
                  <a:cubicBezTo>
                    <a:pt x="1489" y="2575"/>
                    <a:pt x="1465" y="2551"/>
                    <a:pt x="1454" y="2504"/>
                  </a:cubicBezTo>
                  <a:cubicBezTo>
                    <a:pt x="1418" y="2409"/>
                    <a:pt x="1454" y="2349"/>
                    <a:pt x="1477" y="2325"/>
                  </a:cubicBezTo>
                  <a:cubicBezTo>
                    <a:pt x="1512" y="2290"/>
                    <a:pt x="1553" y="2268"/>
                    <a:pt x="1601" y="2268"/>
                  </a:cubicBezTo>
                  <a:cubicBezTo>
                    <a:pt x="1618" y="2268"/>
                    <a:pt x="1637" y="2271"/>
                    <a:pt x="1656" y="2278"/>
                  </a:cubicBezTo>
                  <a:lnTo>
                    <a:pt x="2049" y="2444"/>
                  </a:lnTo>
                  <a:cubicBezTo>
                    <a:pt x="2133" y="2478"/>
                    <a:pt x="2220" y="2494"/>
                    <a:pt x="2305" y="2494"/>
                  </a:cubicBezTo>
                  <a:cubicBezTo>
                    <a:pt x="2578" y="2494"/>
                    <a:pt x="2833" y="2330"/>
                    <a:pt x="2942" y="2075"/>
                  </a:cubicBezTo>
                  <a:cubicBezTo>
                    <a:pt x="3085" y="1718"/>
                    <a:pt x="2906" y="1313"/>
                    <a:pt x="2561" y="1182"/>
                  </a:cubicBezTo>
                  <a:lnTo>
                    <a:pt x="2346" y="1087"/>
                  </a:lnTo>
                  <a:lnTo>
                    <a:pt x="2346" y="694"/>
                  </a:lnTo>
                  <a:cubicBezTo>
                    <a:pt x="2346" y="349"/>
                    <a:pt x="2073" y="27"/>
                    <a:pt x="1704" y="4"/>
                  </a:cubicBezTo>
                  <a:cubicBezTo>
                    <a:pt x="1682" y="2"/>
                    <a:pt x="1661" y="1"/>
                    <a:pt x="1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4872;p53"/>
          <p:cNvSpPr txBox="1">
            <a:spLocks noGrp="1"/>
          </p:cNvSpPr>
          <p:nvPr>
            <p:ph type="title" idx="4294967295"/>
          </p:nvPr>
        </p:nvSpPr>
        <p:spPr>
          <a:xfrm>
            <a:off x="4641256" y="2782749"/>
            <a:ext cx="2755982" cy="37603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500" b="1" smtClean="0">
                <a:solidFill>
                  <a:srgbClr val="C00000"/>
                </a:solidFill>
                <a:latin typeface="Bahnschrift" panose="020B0502040204020203" pitchFamily="34" charset="0"/>
              </a:rPr>
              <a:t>ĐÚNG NGƯỜI</a:t>
            </a:r>
            <a:endParaRPr sz="2500" b="1">
              <a:solidFill>
                <a:srgbClr val="C00000"/>
              </a:solidFill>
              <a:latin typeface="Bahnschrift" panose="020B0502040204020203" pitchFamily="34" charset="0"/>
            </a:endParaRPr>
          </a:p>
        </p:txBody>
      </p:sp>
      <p:grpSp>
        <p:nvGrpSpPr>
          <p:cNvPr id="94" name="Google Shape;5512;p68"/>
          <p:cNvGrpSpPr/>
          <p:nvPr/>
        </p:nvGrpSpPr>
        <p:grpSpPr>
          <a:xfrm>
            <a:off x="3266475" y="2765442"/>
            <a:ext cx="556440" cy="464843"/>
            <a:chOff x="1490050" y="3805975"/>
            <a:chExt cx="491900" cy="482350"/>
          </a:xfrm>
          <a:solidFill>
            <a:schemeClr val="tx1"/>
          </a:solidFill>
        </p:grpSpPr>
        <p:sp>
          <p:nvSpPr>
            <p:cNvPr id="95" name="Google Shape;5513;p68"/>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96" name="Google Shape;5514;p68"/>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97" name="Google Shape;5515;p68"/>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98" name="Google Shape;5516;p68"/>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99" name="Google Shape;5307;p68"/>
          <p:cNvGrpSpPr/>
          <p:nvPr/>
        </p:nvGrpSpPr>
        <p:grpSpPr>
          <a:xfrm>
            <a:off x="8252085" y="1482289"/>
            <a:ext cx="625682" cy="483099"/>
            <a:chOff x="5645200" y="879425"/>
            <a:chExt cx="478575" cy="407375"/>
          </a:xfrm>
          <a:solidFill>
            <a:schemeClr val="tx1"/>
          </a:solidFill>
        </p:grpSpPr>
        <p:sp>
          <p:nvSpPr>
            <p:cNvPr id="100" name="Google Shape;5308;p68"/>
            <p:cNvSpPr/>
            <p:nvPr/>
          </p:nvSpPr>
          <p:spPr>
            <a:xfrm>
              <a:off x="6004200" y="1075025"/>
              <a:ext cx="86075" cy="93450"/>
            </a:xfrm>
            <a:custGeom>
              <a:avLst/>
              <a:gdLst/>
              <a:ahLst/>
              <a:cxnLst/>
              <a:rect l="l" t="t" r="r" b="b"/>
              <a:pathLst>
                <a:path w="3443" h="3738" extrusionOk="0">
                  <a:moveTo>
                    <a:pt x="1" y="0"/>
                  </a:moveTo>
                  <a:lnTo>
                    <a:pt x="1" y="3737"/>
                  </a:lnTo>
                  <a:lnTo>
                    <a:pt x="1907" y="3737"/>
                  </a:lnTo>
                  <a:cubicBezTo>
                    <a:pt x="2157" y="3737"/>
                    <a:pt x="2377" y="3574"/>
                    <a:pt x="2449" y="3334"/>
                  </a:cubicBezTo>
                  <a:lnTo>
                    <a:pt x="344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1" name="Google Shape;5309;p68"/>
            <p:cNvSpPr/>
            <p:nvPr/>
          </p:nvSpPr>
          <p:spPr>
            <a:xfrm>
              <a:off x="5880900" y="953275"/>
              <a:ext cx="95100" cy="93525"/>
            </a:xfrm>
            <a:custGeom>
              <a:avLst/>
              <a:gdLst/>
              <a:ahLst/>
              <a:cxnLst/>
              <a:rect l="l" t="t" r="r" b="b"/>
              <a:pathLst>
                <a:path w="3804" h="3741" extrusionOk="0">
                  <a:moveTo>
                    <a:pt x="0" y="1"/>
                  </a:moveTo>
                  <a:lnTo>
                    <a:pt x="0" y="3741"/>
                  </a:lnTo>
                  <a:lnTo>
                    <a:pt x="3804" y="3741"/>
                  </a:lnTo>
                  <a:lnTo>
                    <a:pt x="38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2" name="Google Shape;5310;p68"/>
            <p:cNvSpPr/>
            <p:nvPr/>
          </p:nvSpPr>
          <p:spPr>
            <a:xfrm>
              <a:off x="6004200" y="953275"/>
              <a:ext cx="119575" cy="93525"/>
            </a:xfrm>
            <a:custGeom>
              <a:avLst/>
              <a:gdLst/>
              <a:ahLst/>
              <a:cxnLst/>
              <a:rect l="l" t="t" r="r" b="b"/>
              <a:pathLst>
                <a:path w="4783" h="3741" extrusionOk="0">
                  <a:moveTo>
                    <a:pt x="1" y="1"/>
                  </a:moveTo>
                  <a:lnTo>
                    <a:pt x="1" y="3741"/>
                  </a:lnTo>
                  <a:lnTo>
                    <a:pt x="3777" y="3741"/>
                  </a:lnTo>
                  <a:lnTo>
                    <a:pt x="4674" y="727"/>
                  </a:lnTo>
                  <a:cubicBezTo>
                    <a:pt x="4783" y="365"/>
                    <a:pt x="4512" y="1"/>
                    <a:pt x="41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3" name="Google Shape;5311;p68"/>
            <p:cNvSpPr/>
            <p:nvPr/>
          </p:nvSpPr>
          <p:spPr>
            <a:xfrm>
              <a:off x="5880900" y="1075025"/>
              <a:ext cx="95100" cy="93450"/>
            </a:xfrm>
            <a:custGeom>
              <a:avLst/>
              <a:gdLst/>
              <a:ahLst/>
              <a:cxnLst/>
              <a:rect l="l" t="t" r="r" b="b"/>
              <a:pathLst>
                <a:path w="3804" h="3738" extrusionOk="0">
                  <a:moveTo>
                    <a:pt x="0" y="0"/>
                  </a:moveTo>
                  <a:lnTo>
                    <a:pt x="0" y="3737"/>
                  </a:lnTo>
                  <a:lnTo>
                    <a:pt x="3804" y="3737"/>
                  </a:lnTo>
                  <a:lnTo>
                    <a:pt x="38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4" name="Google Shape;5312;p68"/>
            <p:cNvSpPr/>
            <p:nvPr/>
          </p:nvSpPr>
          <p:spPr>
            <a:xfrm>
              <a:off x="5645200" y="879425"/>
              <a:ext cx="207500" cy="167375"/>
            </a:xfrm>
            <a:custGeom>
              <a:avLst/>
              <a:gdLst/>
              <a:ahLst/>
              <a:cxnLst/>
              <a:rect l="l" t="t" r="r" b="b"/>
              <a:pathLst>
                <a:path w="8300" h="6695" extrusionOk="0">
                  <a:moveTo>
                    <a:pt x="563" y="1"/>
                  </a:moveTo>
                  <a:cubicBezTo>
                    <a:pt x="253" y="1"/>
                    <a:pt x="0" y="254"/>
                    <a:pt x="0" y="564"/>
                  </a:cubicBezTo>
                  <a:cubicBezTo>
                    <a:pt x="0" y="877"/>
                    <a:pt x="253" y="1130"/>
                    <a:pt x="563" y="1130"/>
                  </a:cubicBezTo>
                  <a:lnTo>
                    <a:pt x="2403" y="1130"/>
                  </a:lnTo>
                  <a:lnTo>
                    <a:pt x="3159" y="3672"/>
                  </a:lnTo>
                  <a:cubicBezTo>
                    <a:pt x="3162" y="3678"/>
                    <a:pt x="3162" y="3687"/>
                    <a:pt x="3165" y="3696"/>
                  </a:cubicBezTo>
                  <a:lnTo>
                    <a:pt x="4059" y="6695"/>
                  </a:lnTo>
                  <a:lnTo>
                    <a:pt x="8299" y="6695"/>
                  </a:lnTo>
                  <a:lnTo>
                    <a:pt x="8299" y="2955"/>
                  </a:lnTo>
                  <a:lnTo>
                    <a:pt x="4123" y="2955"/>
                  </a:lnTo>
                  <a:lnTo>
                    <a:pt x="3364" y="404"/>
                  </a:lnTo>
                  <a:cubicBezTo>
                    <a:pt x="3295" y="163"/>
                    <a:pt x="3072" y="1"/>
                    <a:pt x="28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5" name="Google Shape;5313;p68"/>
            <p:cNvSpPr/>
            <p:nvPr/>
          </p:nvSpPr>
          <p:spPr>
            <a:xfrm>
              <a:off x="5722500" y="1075025"/>
              <a:ext cx="370875" cy="211775"/>
            </a:xfrm>
            <a:custGeom>
              <a:avLst/>
              <a:gdLst/>
              <a:ahLst/>
              <a:cxnLst/>
              <a:rect l="l" t="t" r="r" b="b"/>
              <a:pathLst>
                <a:path w="14835" h="8471" extrusionOk="0">
                  <a:moveTo>
                    <a:pt x="1305" y="0"/>
                  </a:moveTo>
                  <a:lnTo>
                    <a:pt x="2082" y="2614"/>
                  </a:lnTo>
                  <a:cubicBezTo>
                    <a:pt x="901" y="2701"/>
                    <a:pt x="1" y="3704"/>
                    <a:pt x="40" y="4887"/>
                  </a:cubicBezTo>
                  <a:cubicBezTo>
                    <a:pt x="82" y="6071"/>
                    <a:pt x="1049" y="7010"/>
                    <a:pt x="2232" y="7019"/>
                  </a:cubicBezTo>
                  <a:lnTo>
                    <a:pt x="2795" y="7019"/>
                  </a:lnTo>
                  <a:cubicBezTo>
                    <a:pt x="3045" y="7878"/>
                    <a:pt x="3834" y="8471"/>
                    <a:pt x="4731" y="8471"/>
                  </a:cubicBezTo>
                  <a:cubicBezTo>
                    <a:pt x="5629" y="8471"/>
                    <a:pt x="6418" y="7878"/>
                    <a:pt x="6671" y="7019"/>
                  </a:cubicBezTo>
                  <a:lnTo>
                    <a:pt x="9667" y="7019"/>
                  </a:lnTo>
                  <a:cubicBezTo>
                    <a:pt x="9917" y="7878"/>
                    <a:pt x="10709" y="8471"/>
                    <a:pt x="11606" y="8471"/>
                  </a:cubicBezTo>
                  <a:cubicBezTo>
                    <a:pt x="12500" y="8471"/>
                    <a:pt x="13292" y="7878"/>
                    <a:pt x="13542" y="7019"/>
                  </a:cubicBezTo>
                  <a:lnTo>
                    <a:pt x="14271" y="7019"/>
                  </a:lnTo>
                  <a:cubicBezTo>
                    <a:pt x="14581" y="7019"/>
                    <a:pt x="14834" y="6766"/>
                    <a:pt x="14834" y="6453"/>
                  </a:cubicBezTo>
                  <a:cubicBezTo>
                    <a:pt x="14834" y="6140"/>
                    <a:pt x="14581" y="5890"/>
                    <a:pt x="14271" y="5890"/>
                  </a:cubicBezTo>
                  <a:lnTo>
                    <a:pt x="13542" y="5890"/>
                  </a:lnTo>
                  <a:cubicBezTo>
                    <a:pt x="13292" y="5029"/>
                    <a:pt x="12500" y="4436"/>
                    <a:pt x="11606" y="4436"/>
                  </a:cubicBezTo>
                  <a:cubicBezTo>
                    <a:pt x="10709" y="4436"/>
                    <a:pt x="9917" y="5029"/>
                    <a:pt x="9667" y="5890"/>
                  </a:cubicBezTo>
                  <a:lnTo>
                    <a:pt x="6671" y="5890"/>
                  </a:lnTo>
                  <a:cubicBezTo>
                    <a:pt x="6418" y="5029"/>
                    <a:pt x="5629" y="4436"/>
                    <a:pt x="4731" y="4436"/>
                  </a:cubicBezTo>
                  <a:cubicBezTo>
                    <a:pt x="3834" y="4436"/>
                    <a:pt x="3045" y="5029"/>
                    <a:pt x="2792" y="5890"/>
                  </a:cubicBezTo>
                  <a:lnTo>
                    <a:pt x="2232" y="5890"/>
                  </a:lnTo>
                  <a:cubicBezTo>
                    <a:pt x="1639" y="5890"/>
                    <a:pt x="1157" y="5408"/>
                    <a:pt x="1157" y="4815"/>
                  </a:cubicBezTo>
                  <a:cubicBezTo>
                    <a:pt x="1157" y="4219"/>
                    <a:pt x="1639" y="3737"/>
                    <a:pt x="2232" y="3737"/>
                  </a:cubicBezTo>
                  <a:lnTo>
                    <a:pt x="5207" y="3737"/>
                  </a:lnTo>
                  <a:lnTo>
                    <a:pt x="520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06" name="Google Shape;4872;p53"/>
          <p:cNvSpPr txBox="1">
            <a:spLocks noGrp="1"/>
          </p:cNvSpPr>
          <p:nvPr>
            <p:ph type="title" idx="4294967295"/>
          </p:nvPr>
        </p:nvSpPr>
        <p:spPr>
          <a:xfrm>
            <a:off x="7455978" y="2047512"/>
            <a:ext cx="2755982" cy="37603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500" b="1" smtClean="0">
                <a:solidFill>
                  <a:srgbClr val="C00000"/>
                </a:solidFill>
                <a:latin typeface="Bahnschrift" panose="020B0502040204020203" pitchFamily="34" charset="0"/>
              </a:rPr>
              <a:t>ĐÚNG SẢN PHẨM</a:t>
            </a:r>
            <a:endParaRPr sz="2500" b="1">
              <a:solidFill>
                <a:srgbClr val="C00000"/>
              </a:solidFill>
              <a:latin typeface="Bahnschrift" panose="020B0502040204020203" pitchFamily="34" charset="0"/>
            </a:endParaRPr>
          </a:p>
        </p:txBody>
      </p:sp>
      <p:sp>
        <p:nvSpPr>
          <p:cNvPr id="107" name="Google Shape;4872;p53"/>
          <p:cNvSpPr txBox="1">
            <a:spLocks noGrp="1"/>
          </p:cNvSpPr>
          <p:nvPr>
            <p:ph type="title" idx="4294967295"/>
          </p:nvPr>
        </p:nvSpPr>
        <p:spPr>
          <a:xfrm>
            <a:off x="3497392" y="5144138"/>
            <a:ext cx="2755982" cy="37603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500" b="1" smtClean="0">
                <a:solidFill>
                  <a:srgbClr val="C00000"/>
                </a:solidFill>
                <a:latin typeface="Bahnschrift" panose="020B0502040204020203" pitchFamily="34" charset="0"/>
              </a:rPr>
              <a:t>ĐÚNG GIÁ</a:t>
            </a:r>
            <a:endParaRPr sz="2500" b="1">
              <a:solidFill>
                <a:srgbClr val="C00000"/>
              </a:solidFill>
              <a:latin typeface="Bahnschrift" panose="020B0502040204020203" pitchFamily="34" charset="0"/>
            </a:endParaRPr>
          </a:p>
        </p:txBody>
      </p:sp>
      <p:sp>
        <p:nvSpPr>
          <p:cNvPr id="108" name="Google Shape;14311;p75"/>
          <p:cNvSpPr/>
          <p:nvPr/>
        </p:nvSpPr>
        <p:spPr>
          <a:xfrm>
            <a:off x="7455978" y="3394858"/>
            <a:ext cx="620084" cy="560055"/>
          </a:xfrm>
          <a:custGeom>
            <a:avLst/>
            <a:gdLst/>
            <a:ahLst/>
            <a:cxnLst/>
            <a:rect l="l" t="t" r="r" b="b"/>
            <a:pathLst>
              <a:path w="12666" h="12708" extrusionOk="0">
                <a:moveTo>
                  <a:pt x="6347" y="841"/>
                </a:moveTo>
                <a:cubicBezTo>
                  <a:pt x="6876" y="841"/>
                  <a:pt x="7350" y="1172"/>
                  <a:pt x="7530" y="1712"/>
                </a:cubicBezTo>
                <a:cubicBezTo>
                  <a:pt x="7719" y="2405"/>
                  <a:pt x="7372" y="3067"/>
                  <a:pt x="6679" y="3256"/>
                </a:cubicBezTo>
                <a:cubicBezTo>
                  <a:pt x="6569" y="3289"/>
                  <a:pt x="6457" y="3305"/>
                  <a:pt x="6345" y="3305"/>
                </a:cubicBezTo>
                <a:cubicBezTo>
                  <a:pt x="5822" y="3305"/>
                  <a:pt x="5323" y="2956"/>
                  <a:pt x="5167" y="2437"/>
                </a:cubicBezTo>
                <a:cubicBezTo>
                  <a:pt x="4947" y="1775"/>
                  <a:pt x="5325" y="1082"/>
                  <a:pt x="5986" y="893"/>
                </a:cubicBezTo>
                <a:cubicBezTo>
                  <a:pt x="6108" y="858"/>
                  <a:pt x="6229" y="841"/>
                  <a:pt x="6347" y="841"/>
                </a:cubicBezTo>
                <a:close/>
                <a:moveTo>
                  <a:pt x="6353" y="5919"/>
                </a:moveTo>
                <a:cubicBezTo>
                  <a:pt x="7021" y="5919"/>
                  <a:pt x="7624" y="6459"/>
                  <a:pt x="7624" y="7162"/>
                </a:cubicBezTo>
                <a:cubicBezTo>
                  <a:pt x="7593" y="7698"/>
                  <a:pt x="7215" y="8170"/>
                  <a:pt x="6742" y="8328"/>
                </a:cubicBezTo>
                <a:cubicBezTo>
                  <a:pt x="6608" y="8371"/>
                  <a:pt x="6474" y="8391"/>
                  <a:pt x="6345" y="8391"/>
                </a:cubicBezTo>
                <a:cubicBezTo>
                  <a:pt x="5810" y="8391"/>
                  <a:pt x="5351" y="8042"/>
                  <a:pt x="5199" y="7509"/>
                </a:cubicBezTo>
                <a:cubicBezTo>
                  <a:pt x="5010" y="6847"/>
                  <a:pt x="5356" y="6186"/>
                  <a:pt x="6018" y="5965"/>
                </a:cubicBezTo>
                <a:cubicBezTo>
                  <a:pt x="6130" y="5934"/>
                  <a:pt x="6242" y="5919"/>
                  <a:pt x="6353" y="5919"/>
                </a:cubicBezTo>
                <a:close/>
                <a:moveTo>
                  <a:pt x="2079" y="9351"/>
                </a:moveTo>
                <a:cubicBezTo>
                  <a:pt x="2744" y="9351"/>
                  <a:pt x="3340" y="9871"/>
                  <a:pt x="3340" y="10596"/>
                </a:cubicBezTo>
                <a:cubicBezTo>
                  <a:pt x="3308" y="11163"/>
                  <a:pt x="2962" y="11604"/>
                  <a:pt x="2426" y="11762"/>
                </a:cubicBezTo>
                <a:cubicBezTo>
                  <a:pt x="2305" y="11797"/>
                  <a:pt x="2183" y="11813"/>
                  <a:pt x="2065" y="11813"/>
                </a:cubicBezTo>
                <a:cubicBezTo>
                  <a:pt x="1538" y="11813"/>
                  <a:pt x="1068" y="11483"/>
                  <a:pt x="914" y="10943"/>
                </a:cubicBezTo>
                <a:cubicBezTo>
                  <a:pt x="693" y="10281"/>
                  <a:pt x="1071" y="9588"/>
                  <a:pt x="1733" y="9399"/>
                </a:cubicBezTo>
                <a:cubicBezTo>
                  <a:pt x="1849" y="9367"/>
                  <a:pt x="1965" y="9351"/>
                  <a:pt x="2079" y="9351"/>
                </a:cubicBezTo>
                <a:close/>
                <a:moveTo>
                  <a:pt x="10617" y="9351"/>
                </a:moveTo>
                <a:cubicBezTo>
                  <a:pt x="11281" y="9351"/>
                  <a:pt x="11878" y="9871"/>
                  <a:pt x="11878" y="10596"/>
                </a:cubicBezTo>
                <a:cubicBezTo>
                  <a:pt x="11846" y="11163"/>
                  <a:pt x="11500" y="11604"/>
                  <a:pt x="10995" y="11762"/>
                </a:cubicBezTo>
                <a:cubicBezTo>
                  <a:pt x="10868" y="11797"/>
                  <a:pt x="10742" y="11813"/>
                  <a:pt x="10620" y="11813"/>
                </a:cubicBezTo>
                <a:cubicBezTo>
                  <a:pt x="10076" y="11813"/>
                  <a:pt x="9606" y="11483"/>
                  <a:pt x="9452" y="10943"/>
                </a:cubicBezTo>
                <a:cubicBezTo>
                  <a:pt x="9263" y="10281"/>
                  <a:pt x="9609" y="9588"/>
                  <a:pt x="10271" y="9399"/>
                </a:cubicBezTo>
                <a:cubicBezTo>
                  <a:pt x="10387" y="9367"/>
                  <a:pt x="10503" y="9351"/>
                  <a:pt x="10617" y="9351"/>
                </a:cubicBezTo>
                <a:close/>
                <a:moveTo>
                  <a:pt x="6344" y="0"/>
                </a:moveTo>
                <a:cubicBezTo>
                  <a:pt x="5677" y="0"/>
                  <a:pt x="5021" y="308"/>
                  <a:pt x="4631" y="893"/>
                </a:cubicBezTo>
                <a:cubicBezTo>
                  <a:pt x="3812" y="2122"/>
                  <a:pt x="4474" y="3760"/>
                  <a:pt x="5955" y="4075"/>
                </a:cubicBezTo>
                <a:lnTo>
                  <a:pt x="5955" y="5146"/>
                </a:lnTo>
                <a:cubicBezTo>
                  <a:pt x="4600" y="5430"/>
                  <a:pt x="3907" y="6910"/>
                  <a:pt x="4537" y="8107"/>
                </a:cubicBezTo>
                <a:lnTo>
                  <a:pt x="3434" y="9021"/>
                </a:lnTo>
                <a:cubicBezTo>
                  <a:pt x="3025" y="8706"/>
                  <a:pt x="2584" y="8548"/>
                  <a:pt x="2080" y="8548"/>
                </a:cubicBezTo>
                <a:cubicBezTo>
                  <a:pt x="945" y="8548"/>
                  <a:pt x="0" y="9494"/>
                  <a:pt x="0" y="10628"/>
                </a:cubicBezTo>
                <a:cubicBezTo>
                  <a:pt x="0" y="11762"/>
                  <a:pt x="945" y="12707"/>
                  <a:pt x="2080" y="12707"/>
                </a:cubicBezTo>
                <a:cubicBezTo>
                  <a:pt x="3214" y="12707"/>
                  <a:pt x="4159" y="11793"/>
                  <a:pt x="4159" y="10628"/>
                </a:cubicBezTo>
                <a:cubicBezTo>
                  <a:pt x="4159" y="10281"/>
                  <a:pt x="4096" y="9966"/>
                  <a:pt x="3938" y="9683"/>
                </a:cubicBezTo>
                <a:lnTo>
                  <a:pt x="5041" y="8769"/>
                </a:lnTo>
                <a:cubicBezTo>
                  <a:pt x="5435" y="9084"/>
                  <a:pt x="5907" y="9242"/>
                  <a:pt x="6376" y="9242"/>
                </a:cubicBezTo>
                <a:cubicBezTo>
                  <a:pt x="6845" y="9242"/>
                  <a:pt x="7309" y="9084"/>
                  <a:pt x="7687" y="8769"/>
                </a:cubicBezTo>
                <a:lnTo>
                  <a:pt x="8790" y="9683"/>
                </a:lnTo>
                <a:cubicBezTo>
                  <a:pt x="8318" y="10596"/>
                  <a:pt x="8570" y="11730"/>
                  <a:pt x="9452" y="12361"/>
                </a:cubicBezTo>
                <a:cubicBezTo>
                  <a:pt x="9803" y="12595"/>
                  <a:pt x="10203" y="12707"/>
                  <a:pt x="10598" y="12707"/>
                </a:cubicBezTo>
                <a:cubicBezTo>
                  <a:pt x="11266" y="12707"/>
                  <a:pt x="11923" y="12387"/>
                  <a:pt x="12319" y="11793"/>
                </a:cubicBezTo>
                <a:cubicBezTo>
                  <a:pt x="12571" y="11478"/>
                  <a:pt x="12665" y="11069"/>
                  <a:pt x="12665" y="10659"/>
                </a:cubicBezTo>
                <a:cubicBezTo>
                  <a:pt x="12665" y="9431"/>
                  <a:pt x="11783" y="8548"/>
                  <a:pt x="10617" y="8548"/>
                </a:cubicBezTo>
                <a:cubicBezTo>
                  <a:pt x="10113" y="8548"/>
                  <a:pt x="9672" y="8706"/>
                  <a:pt x="9294" y="9021"/>
                </a:cubicBezTo>
                <a:lnTo>
                  <a:pt x="8192" y="8107"/>
                </a:lnTo>
                <a:cubicBezTo>
                  <a:pt x="8822" y="6879"/>
                  <a:pt x="8097" y="5398"/>
                  <a:pt x="6774" y="5146"/>
                </a:cubicBezTo>
                <a:lnTo>
                  <a:pt x="6774" y="4075"/>
                </a:lnTo>
                <a:cubicBezTo>
                  <a:pt x="7530" y="3917"/>
                  <a:pt x="8097" y="3382"/>
                  <a:pt x="8349" y="2657"/>
                </a:cubicBezTo>
                <a:cubicBezTo>
                  <a:pt x="8633" y="1806"/>
                  <a:pt x="8318" y="861"/>
                  <a:pt x="7530" y="357"/>
                </a:cubicBezTo>
                <a:cubicBezTo>
                  <a:pt x="7170" y="117"/>
                  <a:pt x="6755" y="0"/>
                  <a:pt x="6344"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872;p53"/>
          <p:cNvSpPr txBox="1">
            <a:spLocks noGrp="1"/>
          </p:cNvSpPr>
          <p:nvPr>
            <p:ph type="title" idx="4294967295"/>
          </p:nvPr>
        </p:nvSpPr>
        <p:spPr>
          <a:xfrm>
            <a:off x="6490567" y="4245945"/>
            <a:ext cx="2755982" cy="37603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500" b="1" smtClean="0">
                <a:solidFill>
                  <a:srgbClr val="C00000"/>
                </a:solidFill>
                <a:latin typeface="Bahnschrift" panose="020B0502040204020203" pitchFamily="34" charset="0"/>
              </a:rPr>
              <a:t>ĐÚNG QUY TRÌNH</a:t>
            </a:r>
            <a:endParaRPr sz="2500" b="1">
              <a:solidFill>
                <a:srgbClr val="C00000"/>
              </a:solidFill>
              <a:latin typeface="Bahnschrift" panose="020B0502040204020203" pitchFamily="34" charset="0"/>
            </a:endParaRPr>
          </a:p>
        </p:txBody>
      </p:sp>
      <p:sp>
        <p:nvSpPr>
          <p:cNvPr id="35" name="TextBox 34"/>
          <p:cNvSpPr txBox="1"/>
          <p:nvPr/>
        </p:nvSpPr>
        <p:spPr>
          <a:xfrm>
            <a:off x="829843" y="1722358"/>
            <a:ext cx="3865419" cy="769441"/>
          </a:xfrm>
          <a:prstGeom prst="rect">
            <a:avLst/>
          </a:prstGeom>
          <a:noFill/>
        </p:spPr>
        <p:txBody>
          <a:bodyPr wrap="square" rtlCol="0">
            <a:spAutoFit/>
          </a:bodyPr>
          <a:lstStyle/>
          <a:p>
            <a:r>
              <a:rPr lang="en-US" sz="4400" b="1" dirty="0" smtClean="0">
                <a:solidFill>
                  <a:srgbClr val="C00000"/>
                </a:solidFill>
                <a:latin typeface="Arial Black" panose="020B0A04020102020204" pitchFamily="34" charset="0"/>
              </a:rPr>
              <a:t>NĂM ĐÚNG</a:t>
            </a:r>
            <a:endParaRPr lang="en-US" sz="4400" b="1" dirty="0">
              <a:solidFill>
                <a:srgbClr val="C00000"/>
              </a:solidFill>
              <a:latin typeface="Arial Black" panose="020B0A04020102020204" pitchFamily="34" charset="0"/>
            </a:endParaRPr>
          </a:p>
        </p:txBody>
      </p:sp>
    </p:spTree>
    <p:extLst>
      <p:ext uri="{BB962C8B-B14F-4D97-AF65-F5344CB8AC3E}">
        <p14:creationId xmlns:p14="http://schemas.microsoft.com/office/powerpoint/2010/main" val="13363652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345" y="100528"/>
            <a:ext cx="11506201" cy="837489"/>
          </a:xfrm>
        </p:spPr>
        <p:txBody>
          <a:bodyPr>
            <a:normAutofit/>
          </a:bodyPr>
          <a:lstStyle/>
          <a:p>
            <a:r>
              <a:rPr lang="en-US" sz="3600" smtClean="0">
                <a:latin typeface="+mj-lt"/>
              </a:rPr>
              <a:t>Định hướng xuyên suốt chuyển đổi số năm 2022</a:t>
            </a:r>
            <a:endParaRPr lang="en-US" sz="3600">
              <a:latin typeface="+mj-lt"/>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x-none" smtClean="0"/>
              <a:t>2</a:t>
            </a:fld>
            <a:endParaRPr lang="x-none"/>
          </a:p>
        </p:txBody>
      </p:sp>
      <p:grpSp>
        <p:nvGrpSpPr>
          <p:cNvPr id="22" name="Google Shape;100;p3"/>
          <p:cNvGrpSpPr/>
          <p:nvPr/>
        </p:nvGrpSpPr>
        <p:grpSpPr>
          <a:xfrm>
            <a:off x="1385985" y="1522137"/>
            <a:ext cx="4608987" cy="4393164"/>
            <a:chOff x="1412270" y="70442"/>
            <a:chExt cx="5303458" cy="5277493"/>
          </a:xfrm>
        </p:grpSpPr>
        <p:sp>
          <p:nvSpPr>
            <p:cNvPr id="23" name="Google Shape;101;p3"/>
            <p:cNvSpPr/>
            <p:nvPr/>
          </p:nvSpPr>
          <p:spPr>
            <a:xfrm>
              <a:off x="1881902" y="352213"/>
              <a:ext cx="4551680" cy="4551680"/>
            </a:xfrm>
            <a:prstGeom prst="pie">
              <a:avLst>
                <a:gd name="adj1" fmla="val 16200000"/>
                <a:gd name="adj2" fmla="val 1800000"/>
              </a:avLst>
            </a:prstGeom>
            <a:gradFill>
              <a:gsLst>
                <a:gs pos="0">
                  <a:srgbClr val="F08B54"/>
                </a:gs>
                <a:gs pos="50000">
                  <a:srgbClr val="F67A26"/>
                </a:gs>
                <a:gs pos="100000">
                  <a:srgbClr val="E36A18"/>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2;p3"/>
            <p:cNvSpPr txBox="1"/>
            <p:nvPr/>
          </p:nvSpPr>
          <p:spPr>
            <a:xfrm>
              <a:off x="4280746" y="1316736"/>
              <a:ext cx="1625600" cy="1354666"/>
            </a:xfrm>
            <a:prstGeom prst="rect">
              <a:avLst/>
            </a:prstGeom>
            <a:noFill/>
            <a:ln>
              <a:noFill/>
            </a:ln>
          </p:spPr>
          <p:txBody>
            <a:bodyPr spcFirstLastPara="1" wrap="square" lIns="35550" tIns="35550" rIns="35550" bIns="35550" anchor="ctr" anchorCtr="0">
              <a:noAutofit/>
            </a:bodyPr>
            <a:lstStyle/>
            <a:p>
              <a:pPr marL="0" marR="0" lvl="0" indent="0" algn="ctr" rtl="0">
                <a:lnSpc>
                  <a:spcPct val="90000"/>
                </a:lnSpc>
                <a:spcBef>
                  <a:spcPts val="0"/>
                </a:spcBef>
                <a:spcAft>
                  <a:spcPts val="0"/>
                </a:spcAft>
                <a:buNone/>
              </a:pPr>
              <a:endParaRPr sz="2800" b="0" i="0" u="none" strike="noStrike" cap="none">
                <a:solidFill>
                  <a:schemeClr val="lt1"/>
                </a:solidFill>
                <a:latin typeface="Calibri"/>
                <a:ea typeface="Calibri"/>
                <a:cs typeface="Calibri"/>
                <a:sym typeface="Calibri"/>
              </a:endParaRPr>
            </a:p>
          </p:txBody>
        </p:sp>
        <p:sp>
          <p:nvSpPr>
            <p:cNvPr id="25" name="Google Shape;103;p3"/>
            <p:cNvSpPr/>
            <p:nvPr/>
          </p:nvSpPr>
          <p:spPr>
            <a:xfrm>
              <a:off x="1788159" y="514773"/>
              <a:ext cx="4551680" cy="4551680"/>
            </a:xfrm>
            <a:prstGeom prst="pie">
              <a:avLst>
                <a:gd name="adj1" fmla="val 1800000"/>
                <a:gd name="adj2" fmla="val 9000000"/>
              </a:avLst>
            </a:prstGeom>
            <a:gradFill>
              <a:gsLst>
                <a:gs pos="0">
                  <a:srgbClr val="AFAFAF"/>
                </a:gs>
                <a:gs pos="50000">
                  <a:schemeClr val="accent3"/>
                </a:gs>
                <a:gs pos="100000">
                  <a:srgbClr val="919191"/>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4;p3"/>
            <p:cNvSpPr txBox="1"/>
            <p:nvPr/>
          </p:nvSpPr>
          <p:spPr>
            <a:xfrm>
              <a:off x="2844798" y="3551548"/>
              <a:ext cx="2438400" cy="1192105"/>
            </a:xfrm>
            <a:prstGeom prst="rect">
              <a:avLst/>
            </a:prstGeom>
            <a:noFill/>
            <a:ln>
              <a:noFill/>
            </a:ln>
          </p:spPr>
          <p:txBody>
            <a:bodyPr spcFirstLastPara="1" wrap="square" lIns="35550" tIns="35550" rIns="35550" bIns="35550"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Công cụ</a:t>
              </a:r>
              <a:endParaRPr sz="2800" b="0" i="0" u="none" strike="noStrike" cap="none">
                <a:solidFill>
                  <a:schemeClr val="lt1"/>
                </a:solidFill>
                <a:latin typeface="Calibri"/>
                <a:ea typeface="Calibri"/>
                <a:cs typeface="Calibri"/>
                <a:sym typeface="Calibri"/>
              </a:endParaRPr>
            </a:p>
          </p:txBody>
        </p:sp>
        <p:sp>
          <p:nvSpPr>
            <p:cNvPr id="27" name="Google Shape;105;p3"/>
            <p:cNvSpPr/>
            <p:nvPr/>
          </p:nvSpPr>
          <p:spPr>
            <a:xfrm>
              <a:off x="1694416" y="352213"/>
              <a:ext cx="4551680" cy="4551680"/>
            </a:xfrm>
            <a:prstGeom prst="pie">
              <a:avLst>
                <a:gd name="adj1" fmla="val 9000000"/>
                <a:gd name="adj2" fmla="val 16200000"/>
              </a:avLst>
            </a:prstGeom>
            <a:gradFill>
              <a:gsLst>
                <a:gs pos="0">
                  <a:srgbClr val="FFC647"/>
                </a:gs>
                <a:gs pos="50000">
                  <a:srgbClr val="FFC600"/>
                </a:gs>
                <a:gs pos="100000">
                  <a:srgbClr val="E3B400"/>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6;p3"/>
            <p:cNvSpPr txBox="1"/>
            <p:nvPr/>
          </p:nvSpPr>
          <p:spPr>
            <a:xfrm>
              <a:off x="2221653" y="1316736"/>
              <a:ext cx="1625600" cy="1354666"/>
            </a:xfrm>
            <a:prstGeom prst="rect">
              <a:avLst/>
            </a:prstGeom>
            <a:noFill/>
            <a:ln>
              <a:noFill/>
            </a:ln>
          </p:spPr>
          <p:txBody>
            <a:bodyPr spcFirstLastPara="1" wrap="square" lIns="35550" tIns="35550" rIns="35550" bIns="35550" anchor="ctr" anchorCtr="0">
              <a:noAutofit/>
            </a:bodyPr>
            <a:lstStyle/>
            <a:p>
              <a:pPr marL="0" marR="0" lvl="0" indent="0" algn="ctr" rtl="0">
                <a:lnSpc>
                  <a:spcPct val="90000"/>
                </a:lnSpc>
                <a:spcBef>
                  <a:spcPts val="0"/>
                </a:spcBef>
                <a:spcAft>
                  <a:spcPts val="0"/>
                </a:spcAft>
                <a:buNone/>
              </a:pPr>
              <a:endParaRPr sz="2800" b="0" i="0" u="none" strike="noStrike" cap="none">
                <a:solidFill>
                  <a:schemeClr val="lt1"/>
                </a:solidFill>
                <a:latin typeface="Calibri"/>
                <a:ea typeface="Calibri"/>
                <a:cs typeface="Calibri"/>
                <a:sym typeface="Calibri"/>
              </a:endParaRPr>
            </a:p>
          </p:txBody>
        </p:sp>
        <p:sp>
          <p:nvSpPr>
            <p:cNvPr id="29" name="Google Shape;107;p3"/>
            <p:cNvSpPr/>
            <p:nvPr/>
          </p:nvSpPr>
          <p:spPr>
            <a:xfrm>
              <a:off x="1600507" y="70442"/>
              <a:ext cx="5115221" cy="5115221"/>
            </a:xfrm>
            <a:custGeom>
              <a:avLst/>
              <a:gdLst/>
              <a:ahLst/>
              <a:cxnLst/>
              <a:rect l="l" t="t" r="r" b="b"/>
              <a:pathLst>
                <a:path w="120000" h="120000" extrusionOk="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gradFill>
              <a:gsLst>
                <a:gs pos="0">
                  <a:srgbClr val="F08B54"/>
                </a:gs>
                <a:gs pos="50000">
                  <a:srgbClr val="F67A26"/>
                </a:gs>
                <a:gs pos="100000">
                  <a:srgbClr val="E36A18"/>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8;p3"/>
            <p:cNvSpPr/>
            <p:nvPr/>
          </p:nvSpPr>
          <p:spPr>
            <a:xfrm>
              <a:off x="1506389" y="232714"/>
              <a:ext cx="5115221" cy="5115221"/>
            </a:xfrm>
            <a:custGeom>
              <a:avLst/>
              <a:gdLst/>
              <a:ahLst/>
              <a:cxnLst/>
              <a:rect l="l" t="t" r="r" b="b"/>
              <a:pathLst>
                <a:path w="120000" h="120000" extrusionOk="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gradFill>
              <a:gsLst>
                <a:gs pos="0">
                  <a:srgbClr val="AFAFAF"/>
                </a:gs>
                <a:gs pos="50000">
                  <a:schemeClr val="accent3"/>
                </a:gs>
                <a:gs pos="100000">
                  <a:srgbClr val="919191"/>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9;p3"/>
            <p:cNvSpPr/>
            <p:nvPr/>
          </p:nvSpPr>
          <p:spPr>
            <a:xfrm>
              <a:off x="1412270" y="70442"/>
              <a:ext cx="5115221" cy="5115221"/>
            </a:xfrm>
            <a:custGeom>
              <a:avLst/>
              <a:gdLst/>
              <a:ahLst/>
              <a:cxnLst/>
              <a:rect l="l" t="t" r="r" b="b"/>
              <a:pathLst>
                <a:path w="120000" h="120000" extrusionOk="0">
                  <a:moveTo>
                    <a:pt x="11561" y="87966"/>
                  </a:moveTo>
                  <a:cubicBezTo>
                    <a:pt x="2017" y="71436"/>
                    <a:pt x="1562" y="51181"/>
                    <a:pt x="10353" y="34238"/>
                  </a:cubicBezTo>
                  <a:cubicBezTo>
                    <a:pt x="19144" y="17296"/>
                    <a:pt x="35968" y="6007"/>
                    <a:pt x="54979" y="4293"/>
                  </a:cubicBezTo>
                  <a:lnTo>
                    <a:pt x="54979" y="239"/>
                  </a:lnTo>
                  <a:lnTo>
                    <a:pt x="60009" y="7118"/>
                  </a:lnTo>
                  <a:lnTo>
                    <a:pt x="54977" y="14476"/>
                  </a:lnTo>
                  <a:lnTo>
                    <a:pt x="54978" y="10423"/>
                  </a:lnTo>
                  <a:cubicBezTo>
                    <a:pt x="38157" y="12127"/>
                    <a:pt x="23347" y="22244"/>
                    <a:pt x="15643" y="37294"/>
                  </a:cubicBezTo>
                  <a:cubicBezTo>
                    <a:pt x="7939" y="52344"/>
                    <a:pt x="8392" y="70273"/>
                    <a:pt x="16845" y="84915"/>
                  </a:cubicBezTo>
                  <a:close/>
                </a:path>
              </a:pathLst>
            </a:custGeom>
            <a:gradFill>
              <a:gsLst>
                <a:gs pos="0">
                  <a:srgbClr val="FFC647"/>
                </a:gs>
                <a:gs pos="50000">
                  <a:srgbClr val="FFC600"/>
                </a:gs>
                <a:gs pos="100000">
                  <a:srgbClr val="E3B400"/>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110;p3"/>
          <p:cNvSpPr/>
          <p:nvPr/>
        </p:nvSpPr>
        <p:spPr>
          <a:xfrm>
            <a:off x="2922106" y="3130481"/>
            <a:ext cx="1473080" cy="1354093"/>
          </a:xfrm>
          <a:prstGeom prst="ellipse">
            <a:avLst/>
          </a:prstGeom>
          <a:solidFill>
            <a:srgbClr val="EDEDED"/>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0" i="0" u="none" strike="noStrike" cap="none">
              <a:solidFill>
                <a:srgbClr val="1626C2"/>
              </a:solidFill>
              <a:latin typeface="Calibri"/>
              <a:ea typeface="Calibri"/>
              <a:cs typeface="Calibri"/>
              <a:sym typeface="Calibri"/>
            </a:endParaRPr>
          </a:p>
        </p:txBody>
      </p:sp>
      <p:sp>
        <p:nvSpPr>
          <p:cNvPr id="33" name="Google Shape;111;p3"/>
          <p:cNvSpPr/>
          <p:nvPr/>
        </p:nvSpPr>
        <p:spPr>
          <a:xfrm>
            <a:off x="2997502" y="3214098"/>
            <a:ext cx="1310786" cy="120583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0" i="0" u="none" strike="noStrike" cap="none">
              <a:solidFill>
                <a:srgbClr val="1626C2"/>
              </a:solidFill>
              <a:latin typeface="Calibri"/>
              <a:ea typeface="Calibri"/>
              <a:cs typeface="Calibri"/>
              <a:sym typeface="Calibri"/>
            </a:endParaRPr>
          </a:p>
        </p:txBody>
      </p:sp>
      <p:sp>
        <p:nvSpPr>
          <p:cNvPr id="34" name="Google Shape;112;p3"/>
          <p:cNvSpPr txBox="1"/>
          <p:nvPr/>
        </p:nvSpPr>
        <p:spPr>
          <a:xfrm>
            <a:off x="3146241" y="3370785"/>
            <a:ext cx="1088477" cy="12310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rgbClr val="C00000"/>
                </a:solidFill>
                <a:latin typeface="Calibri"/>
                <a:ea typeface="Calibri"/>
                <a:cs typeface="Calibri"/>
                <a:sym typeface="Calibri"/>
              </a:rPr>
              <a:t>Người dân</a:t>
            </a:r>
            <a:endParaRPr sz="2800" b="0" i="0" u="none" strike="noStrike" cap="none">
              <a:solidFill>
                <a:srgbClr val="C00000"/>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 name="Google Shape;113;p3"/>
          <p:cNvSpPr txBox="1"/>
          <p:nvPr/>
        </p:nvSpPr>
        <p:spPr>
          <a:xfrm>
            <a:off x="2120702" y="2632049"/>
            <a:ext cx="1646647" cy="12310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lt1"/>
                </a:solidFill>
                <a:latin typeface="Calibri"/>
                <a:ea typeface="Calibri"/>
                <a:cs typeface="Calibri"/>
                <a:sym typeface="Calibri"/>
              </a:rPr>
              <a:t>Nhận thức</a:t>
            </a:r>
            <a:endParaRPr sz="2800">
              <a:solidFill>
                <a:schemeClr val="lt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 name="Google Shape;114;p3"/>
          <p:cNvSpPr txBox="1"/>
          <p:nvPr/>
        </p:nvSpPr>
        <p:spPr>
          <a:xfrm>
            <a:off x="4165114" y="2769262"/>
            <a:ext cx="162641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lt1"/>
                </a:solidFill>
                <a:latin typeface="Calibri"/>
                <a:ea typeface="Calibri"/>
                <a:cs typeface="Calibri"/>
                <a:sym typeface="Calibri"/>
              </a:rPr>
              <a:t>Kỹ năng</a:t>
            </a:r>
            <a:endParaRPr sz="2800">
              <a:solidFill>
                <a:schemeClr val="lt1"/>
              </a:solidFill>
              <a:latin typeface="Calibri"/>
              <a:ea typeface="Calibri"/>
              <a:cs typeface="Calibri"/>
              <a:sym typeface="Calibri"/>
            </a:endParaRPr>
          </a:p>
        </p:txBody>
      </p:sp>
      <p:cxnSp>
        <p:nvCxnSpPr>
          <p:cNvPr id="40" name="Google Shape;1487;p57"/>
          <p:cNvCxnSpPr/>
          <p:nvPr/>
        </p:nvCxnSpPr>
        <p:spPr>
          <a:xfrm>
            <a:off x="5973304" y="3743297"/>
            <a:ext cx="2172282" cy="1064696"/>
          </a:xfrm>
          <a:prstGeom prst="bentConnector3">
            <a:avLst>
              <a:gd name="adj1" fmla="val 50000"/>
            </a:avLst>
          </a:prstGeom>
          <a:noFill/>
          <a:ln w="19050" cap="flat" cmpd="sng">
            <a:solidFill>
              <a:schemeClr val="accent1"/>
            </a:solidFill>
            <a:prstDash val="dash"/>
            <a:round/>
            <a:headEnd type="diamond" w="med" len="med"/>
            <a:tailEnd type="diamond" w="med" len="med"/>
          </a:ln>
        </p:spPr>
      </p:cxnSp>
      <p:sp>
        <p:nvSpPr>
          <p:cNvPr id="69" name="Google Shape;10472;p73"/>
          <p:cNvSpPr/>
          <p:nvPr/>
        </p:nvSpPr>
        <p:spPr>
          <a:xfrm>
            <a:off x="8270451" y="3877063"/>
            <a:ext cx="1981912" cy="1928954"/>
          </a:xfrm>
          <a:prstGeom prst="ellipse">
            <a:avLst/>
          </a:prstGeom>
          <a:solidFill>
            <a:schemeClr val="accent1">
              <a:lumMod val="40000"/>
              <a:lumOff val="60000"/>
            </a:schemeClr>
          </a:solidFill>
          <a:ln w="9525"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473;p73"/>
          <p:cNvSpPr/>
          <p:nvPr/>
        </p:nvSpPr>
        <p:spPr>
          <a:xfrm>
            <a:off x="8520182" y="4109210"/>
            <a:ext cx="1475892" cy="1436456"/>
          </a:xfrm>
          <a:prstGeom prst="ellipse">
            <a:avLst/>
          </a:prstGeom>
          <a:noFill/>
          <a:ln w="9525" cap="flat" cmpd="sng">
            <a:solidFill>
              <a:srgbClr val="435D7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TextBox 70"/>
          <p:cNvSpPr txBox="1"/>
          <p:nvPr/>
        </p:nvSpPr>
        <p:spPr>
          <a:xfrm>
            <a:off x="8291945" y="4609727"/>
            <a:ext cx="1960418" cy="646331"/>
          </a:xfrm>
          <a:prstGeom prst="rect">
            <a:avLst/>
          </a:prstGeom>
          <a:noFill/>
        </p:spPr>
        <p:txBody>
          <a:bodyPr wrap="square" rtlCol="0">
            <a:spAutoFit/>
          </a:bodyPr>
          <a:lstStyle/>
          <a:p>
            <a:pPr algn="ctr"/>
            <a:r>
              <a:rPr lang="en-US" sz="1800" b="1" smtClean="0"/>
              <a:t>Nền tảng số </a:t>
            </a:r>
          </a:p>
          <a:p>
            <a:pPr algn="ctr"/>
            <a:r>
              <a:rPr lang="en-US" sz="1800" b="1" smtClean="0"/>
              <a:t>Việt Nam</a:t>
            </a:r>
            <a:endParaRPr lang="en-US" sz="1800" b="1"/>
          </a:p>
        </p:txBody>
      </p:sp>
      <p:sp>
        <p:nvSpPr>
          <p:cNvPr id="72" name="Google Shape;10472;p73"/>
          <p:cNvSpPr/>
          <p:nvPr/>
        </p:nvSpPr>
        <p:spPr>
          <a:xfrm>
            <a:off x="8291945" y="1154075"/>
            <a:ext cx="1981912" cy="1928954"/>
          </a:xfrm>
          <a:prstGeom prst="ellipse">
            <a:avLst/>
          </a:prstGeom>
          <a:solidFill>
            <a:schemeClr val="accent1">
              <a:lumMod val="40000"/>
              <a:lumOff val="60000"/>
            </a:schemeClr>
          </a:solidFill>
          <a:ln w="9525"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473;p73"/>
          <p:cNvSpPr/>
          <p:nvPr/>
        </p:nvSpPr>
        <p:spPr>
          <a:xfrm>
            <a:off x="8541676" y="1386222"/>
            <a:ext cx="1475892" cy="1436456"/>
          </a:xfrm>
          <a:prstGeom prst="ellipse">
            <a:avLst/>
          </a:prstGeom>
          <a:solidFill>
            <a:schemeClr val="accent1">
              <a:lumMod val="40000"/>
              <a:lumOff val="60000"/>
            </a:schemeClr>
          </a:solidFill>
          <a:ln w="9525" cap="flat" cmpd="sng">
            <a:solidFill>
              <a:srgbClr val="435D7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TextBox 73"/>
          <p:cNvSpPr txBox="1"/>
          <p:nvPr/>
        </p:nvSpPr>
        <p:spPr>
          <a:xfrm>
            <a:off x="8313439" y="1795386"/>
            <a:ext cx="1960418" cy="646331"/>
          </a:xfrm>
          <a:prstGeom prst="rect">
            <a:avLst/>
          </a:prstGeom>
          <a:noFill/>
        </p:spPr>
        <p:txBody>
          <a:bodyPr wrap="square" rtlCol="0">
            <a:spAutoFit/>
          </a:bodyPr>
          <a:lstStyle/>
          <a:p>
            <a:pPr algn="ctr"/>
            <a:r>
              <a:rPr lang="en-US" sz="1800" b="1" smtClean="0"/>
              <a:t>Môi trường </a:t>
            </a:r>
          </a:p>
          <a:p>
            <a:pPr algn="ctr"/>
            <a:r>
              <a:rPr lang="en-US" sz="1800" b="1" smtClean="0"/>
              <a:t>số</a:t>
            </a:r>
            <a:endParaRPr lang="en-US" sz="1800" b="1"/>
          </a:p>
        </p:txBody>
      </p:sp>
      <p:cxnSp>
        <p:nvCxnSpPr>
          <p:cNvPr id="82" name="Google Shape;1271;p51"/>
          <p:cNvCxnSpPr/>
          <p:nvPr/>
        </p:nvCxnSpPr>
        <p:spPr>
          <a:xfrm rot="5400000" flipH="1" flipV="1">
            <a:off x="8936581" y="3479518"/>
            <a:ext cx="714139" cy="1"/>
          </a:xfrm>
          <a:prstGeom prst="bentConnector3">
            <a:avLst>
              <a:gd name="adj1" fmla="val 50000"/>
            </a:avLst>
          </a:prstGeom>
          <a:noFill/>
          <a:ln w="19050" cap="flat" cmpd="sng">
            <a:solidFill>
              <a:schemeClr val="accent1"/>
            </a:solidFill>
            <a:prstDash val="dash"/>
            <a:round/>
            <a:headEnd type="diamond" w="med" len="med"/>
            <a:tailEnd type="diamond" w="med" len="med"/>
          </a:ln>
        </p:spPr>
      </p:cxnSp>
      <p:sp>
        <p:nvSpPr>
          <p:cNvPr id="89" name="Google Shape;941;g11e46ec54ed_1_3016"/>
          <p:cNvSpPr txBox="1">
            <a:spLocks noGrp="1"/>
          </p:cNvSpPr>
          <p:nvPr>
            <p:ph type="ftr" idx="11"/>
          </p:nvPr>
        </p:nvSpPr>
        <p:spPr>
          <a:xfrm>
            <a:off x="4079543"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spTree>
    <p:extLst>
      <p:ext uri="{BB962C8B-B14F-4D97-AF65-F5344CB8AC3E}">
        <p14:creationId xmlns:p14="http://schemas.microsoft.com/office/powerpoint/2010/main" val="12614073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latin typeface="+mn-lt"/>
              </a:rPr>
              <a:t>Bộ Thông tin và Truyền thông</a:t>
            </a:r>
            <a:endParaRPr>
              <a:latin typeface="+mn-lt"/>
            </a:endParaRPr>
          </a:p>
        </p:txBody>
      </p:sp>
      <p:sp>
        <p:nvSpPr>
          <p:cNvPr id="133" name="Google Shape;133;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latin typeface="+mn-lt"/>
              </a:rPr>
              <a:t>20</a:t>
            </a:fld>
            <a:endParaRPr>
              <a:latin typeface="+mn-lt"/>
            </a:endParaRPr>
          </a:p>
        </p:txBody>
      </p:sp>
      <p:sp>
        <p:nvSpPr>
          <p:cNvPr id="7" name="Google Shape;151;p33"/>
          <p:cNvSpPr txBox="1">
            <a:spLocks/>
          </p:cNvSpPr>
          <p:nvPr/>
        </p:nvSpPr>
        <p:spPr>
          <a:xfrm>
            <a:off x="1135979" y="1393699"/>
            <a:ext cx="8870169" cy="1782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434343"/>
              </a:buClr>
              <a:buSzPts val="6000"/>
              <a:buFont typeface="Exo 2"/>
              <a:buNone/>
              <a:defRPr sz="4800" b="1" i="0" u="none" strike="noStrike" cap="none">
                <a:solidFill>
                  <a:srgbClr val="434343"/>
                </a:solidFill>
                <a:latin typeface="Exo 2"/>
                <a:ea typeface="Exo 2"/>
                <a:cs typeface="Exo 2"/>
                <a:sym typeface="Exo 2"/>
              </a:defRPr>
            </a:lvl1pPr>
            <a:lvl2pPr marR="0" lvl="1"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2pPr>
            <a:lvl3pPr marR="0" lvl="2"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3pPr>
            <a:lvl4pPr marR="0" lvl="3"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4pPr>
            <a:lvl5pPr marR="0" lvl="4"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5pPr>
            <a:lvl6pPr marR="0" lvl="5"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6pPr>
            <a:lvl7pPr marR="0" lvl="6"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7pPr>
            <a:lvl8pPr marR="0" lvl="7"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8pPr>
            <a:lvl9pPr marR="0" lvl="8"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800" b="1" i="0" u="none" strike="noStrike" kern="0" cap="none" spc="0" normalizeH="0" baseline="0" noProof="0" smtClean="0">
                <a:ln>
                  <a:noFill/>
                </a:ln>
                <a:solidFill>
                  <a:srgbClr val="434343"/>
                </a:solidFill>
                <a:effectLst/>
                <a:uLnTx/>
                <a:uFillTx/>
                <a:latin typeface="+mj-lt"/>
                <a:sym typeface="Exo 2"/>
              </a:rPr>
              <a:t>HƯỚNG</a:t>
            </a:r>
            <a:r>
              <a:rPr kumimoji="0" lang="en-US" sz="4800" b="1" i="0" u="none" strike="noStrike" kern="0" cap="none" spc="0" normalizeH="0" noProof="0" smtClean="0">
                <a:ln>
                  <a:noFill/>
                </a:ln>
                <a:solidFill>
                  <a:srgbClr val="434343"/>
                </a:solidFill>
                <a:effectLst/>
                <a:uLnTx/>
                <a:uFillTx/>
                <a:latin typeface="+mj-lt"/>
                <a:sym typeface="Exo 2"/>
              </a:rPr>
              <a:t> DẪN BẢO ĐẢM </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800" b="1" i="0" u="none" strike="noStrike" kern="0" cap="none" spc="0" normalizeH="0" noProof="0" smtClean="0">
                <a:ln>
                  <a:noFill/>
                </a:ln>
                <a:solidFill>
                  <a:srgbClr val="434343"/>
                </a:solidFill>
                <a:effectLst/>
                <a:uLnTx/>
                <a:uFillTx/>
                <a:latin typeface="+mj-lt"/>
                <a:sym typeface="Exo 2"/>
              </a:rPr>
              <a:t>AN TOÀN THÔNG TIN MẠNG</a:t>
            </a:r>
            <a:endParaRPr kumimoji="0" lang="en-US" sz="4800" b="1" i="0" u="none" strike="noStrike" kern="0" cap="none" spc="0" normalizeH="0" baseline="0" noProof="0">
              <a:ln>
                <a:noFill/>
              </a:ln>
              <a:solidFill>
                <a:srgbClr val="434343"/>
              </a:solidFill>
              <a:effectLst/>
              <a:uLnTx/>
              <a:uFillTx/>
              <a:latin typeface="+mj-lt"/>
              <a:sym typeface="Exo 2"/>
            </a:endParaRPr>
          </a:p>
        </p:txBody>
      </p:sp>
      <p:cxnSp>
        <p:nvCxnSpPr>
          <p:cNvPr id="8" name="Google Shape;153;p33"/>
          <p:cNvCxnSpPr/>
          <p:nvPr/>
        </p:nvCxnSpPr>
        <p:spPr>
          <a:xfrm>
            <a:off x="6677025" y="3176000"/>
            <a:ext cx="2460000" cy="0"/>
          </a:xfrm>
          <a:prstGeom prst="straightConnector1">
            <a:avLst/>
          </a:prstGeom>
          <a:noFill/>
          <a:ln w="9525" cap="flat" cmpd="sng">
            <a:solidFill>
              <a:srgbClr val="434343"/>
            </a:solidFill>
            <a:prstDash val="solid"/>
            <a:round/>
            <a:headEnd type="none" w="med" len="med"/>
            <a:tailEnd type="none" w="med" len="med"/>
          </a:ln>
        </p:spPr>
      </p:cxnSp>
    </p:spTree>
    <p:extLst>
      <p:ext uri="{BB962C8B-B14F-4D97-AF65-F5344CB8AC3E}">
        <p14:creationId xmlns:p14="http://schemas.microsoft.com/office/powerpoint/2010/main" val="176310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00"/>
                                        <p:tgtEl>
                                          <p:spTgt spid="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g11e46ec54ed_1_1218"/>
          <p:cNvSpPr txBox="1">
            <a:spLocks noGrp="1"/>
          </p:cNvSpPr>
          <p:nvPr>
            <p:ph type="title"/>
          </p:nvPr>
        </p:nvSpPr>
        <p:spPr>
          <a:xfrm>
            <a:off x="838200" y="13855"/>
            <a:ext cx="10515600" cy="102061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100"/>
              <a:buFont typeface="Arial"/>
              <a:buNone/>
            </a:pPr>
            <a:r>
              <a:rPr lang="en-US" sz="3600" smtClean="0">
                <a:latin typeface="+mn-lt"/>
              </a:rPr>
              <a:t>Hướng dẫn bảo đảm an toàn thông tin mạng</a:t>
            </a:r>
            <a:endParaRPr lang="en-US" sz="3600">
              <a:latin typeface="+mn-lt"/>
            </a:endParaRPr>
          </a:p>
        </p:txBody>
      </p:sp>
      <p:sp>
        <p:nvSpPr>
          <p:cNvPr id="456" name="Google Shape;456;g11e46ec54ed_1_121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sp>
        <p:nvSpPr>
          <p:cNvPr id="457" name="Google Shape;457;g11e46ec54ed_1_12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t>21</a:t>
            </a:fld>
            <a:endParaRPr/>
          </a:p>
        </p:txBody>
      </p:sp>
      <p:pic>
        <p:nvPicPr>
          <p:cNvPr id="26" name="Google Shape;4483;p42"/>
          <p:cNvPicPr preferRelativeResize="0"/>
          <p:nvPr/>
        </p:nvPicPr>
        <p:blipFill>
          <a:blip r:embed="rId3">
            <a:extLst>
              <a:ext uri="{28A0092B-C50C-407E-A947-70E740481C1C}">
                <a14:useLocalDpi xmlns:a14="http://schemas.microsoft.com/office/drawing/2010/main" val="0"/>
              </a:ext>
            </a:extLst>
          </a:blip>
          <a:stretch>
            <a:fillRect/>
          </a:stretch>
        </p:blipFill>
        <p:spPr>
          <a:xfrm>
            <a:off x="1305633" y="1780616"/>
            <a:ext cx="3654293" cy="3553383"/>
          </a:xfrm>
          <a:prstGeom prst="ellipse">
            <a:avLst/>
          </a:prstGeom>
          <a:noFill/>
          <a:ln>
            <a:noFill/>
          </a:ln>
        </p:spPr>
      </p:pic>
      <p:sp>
        <p:nvSpPr>
          <p:cNvPr id="2" name="TextBox 1"/>
          <p:cNvSpPr txBox="1"/>
          <p:nvPr/>
        </p:nvSpPr>
        <p:spPr>
          <a:xfrm>
            <a:off x="5839691" y="1690870"/>
            <a:ext cx="5916880" cy="1815882"/>
          </a:xfrm>
          <a:prstGeom prst="rect">
            <a:avLst/>
          </a:prstGeom>
          <a:noFill/>
        </p:spPr>
        <p:txBody>
          <a:bodyPr wrap="square" rtlCol="0">
            <a:spAutoFit/>
          </a:bodyPr>
          <a:lstStyle/>
          <a:p>
            <a:pPr algn="ctr"/>
            <a:r>
              <a:rPr lang="en-US" sz="2800" smtClean="0">
                <a:solidFill>
                  <a:schemeClr val="accent1">
                    <a:lumMod val="75000"/>
                  </a:schemeClr>
                </a:solidFill>
              </a:rPr>
              <a:t>An </a:t>
            </a:r>
            <a:r>
              <a:rPr lang="en-US" sz="2800">
                <a:solidFill>
                  <a:schemeClr val="accent1">
                    <a:lumMod val="75000"/>
                  </a:schemeClr>
                </a:solidFill>
              </a:rPr>
              <a:t>toàn thông tin </a:t>
            </a:r>
            <a:r>
              <a:rPr lang="en-US" sz="2800" smtClean="0">
                <a:solidFill>
                  <a:schemeClr val="accent1">
                    <a:lumMod val="75000"/>
                  </a:schemeClr>
                </a:solidFill>
              </a:rPr>
              <a:t>là tấm </a:t>
            </a:r>
            <a:r>
              <a:rPr lang="en-US" sz="2800">
                <a:solidFill>
                  <a:schemeClr val="accent1">
                    <a:lumMod val="75000"/>
                  </a:schemeClr>
                </a:solidFill>
              </a:rPr>
              <a:t>khiên </a:t>
            </a:r>
            <a:endParaRPr lang="en-US" sz="2800" smtClean="0">
              <a:solidFill>
                <a:schemeClr val="accent1">
                  <a:lumMod val="75000"/>
                </a:schemeClr>
              </a:solidFill>
            </a:endParaRPr>
          </a:p>
          <a:p>
            <a:pPr algn="ctr"/>
            <a:r>
              <a:rPr lang="en-US" sz="2800" smtClean="0">
                <a:solidFill>
                  <a:schemeClr val="accent1">
                    <a:lumMod val="75000"/>
                  </a:schemeClr>
                </a:solidFill>
              </a:rPr>
              <a:t>bảo </a:t>
            </a:r>
            <a:r>
              <a:rPr lang="en-US" sz="2800">
                <a:solidFill>
                  <a:schemeClr val="accent1">
                    <a:lumMod val="75000"/>
                  </a:schemeClr>
                </a:solidFill>
              </a:rPr>
              <a:t>vệ vững chắc để chuyển đổi số thành công, bền vững</a:t>
            </a:r>
            <a:r>
              <a:rPr lang="en-US" sz="2800" smtClean="0">
                <a:solidFill>
                  <a:schemeClr val="accent1">
                    <a:lumMod val="75000"/>
                  </a:schemeClr>
                </a:solidFill>
              </a:rPr>
              <a:t>.</a:t>
            </a:r>
            <a:endParaRPr lang="en-US" sz="2800">
              <a:solidFill>
                <a:schemeClr val="accent1">
                  <a:lumMod val="75000"/>
                </a:schemeClr>
              </a:solidFill>
            </a:endParaRPr>
          </a:p>
          <a:p>
            <a:endParaRPr lang="en-US" sz="2800">
              <a:solidFill>
                <a:schemeClr val="accent1">
                  <a:lumMod val="75000"/>
                </a:schemeClr>
              </a:solidFill>
            </a:endParaRPr>
          </a:p>
        </p:txBody>
      </p:sp>
      <p:sp>
        <p:nvSpPr>
          <p:cNvPr id="34" name="Google Shape;2236;p41"/>
          <p:cNvSpPr txBox="1"/>
          <p:nvPr/>
        </p:nvSpPr>
        <p:spPr>
          <a:xfrm>
            <a:off x="5612007" y="3239877"/>
            <a:ext cx="1412248" cy="1264089"/>
          </a:xfrm>
          <a:prstGeom prst="rect">
            <a:avLst/>
          </a:prstGeom>
          <a:noFill/>
          <a:ln>
            <a:noFill/>
          </a:ln>
        </p:spPr>
        <p:txBody>
          <a:bodyPr spcFirstLastPara="1" wrap="square" lIns="91425" tIns="91425" rIns="91425" bIns="91425" anchor="b" anchorCtr="0">
            <a:noAutofit/>
          </a:bodyPr>
          <a:lstStyle/>
          <a:p>
            <a:pPr algn="ctr"/>
            <a:r>
              <a:rPr lang="en" sz="7200">
                <a:solidFill>
                  <a:srgbClr val="77C6FC"/>
                </a:solidFill>
                <a:latin typeface="Fjalla One"/>
                <a:ea typeface="Fjalla One"/>
                <a:cs typeface="Fjalla One"/>
                <a:sym typeface="Fjalla One"/>
              </a:rPr>
              <a:t>02</a:t>
            </a:r>
            <a:endParaRPr sz="7200">
              <a:solidFill>
                <a:srgbClr val="77C6FC"/>
              </a:solidFill>
              <a:latin typeface="Fjalla One"/>
              <a:ea typeface="Fjalla One"/>
              <a:cs typeface="Fjalla One"/>
              <a:sym typeface="Fjalla One"/>
            </a:endParaRPr>
          </a:p>
        </p:txBody>
      </p:sp>
      <p:sp>
        <p:nvSpPr>
          <p:cNvPr id="7" name="TextBox 6"/>
          <p:cNvSpPr txBox="1"/>
          <p:nvPr/>
        </p:nvSpPr>
        <p:spPr>
          <a:xfrm>
            <a:off x="7024255" y="3728360"/>
            <a:ext cx="3020290" cy="553998"/>
          </a:xfrm>
          <a:prstGeom prst="rect">
            <a:avLst/>
          </a:prstGeom>
          <a:noFill/>
        </p:spPr>
        <p:txBody>
          <a:bodyPr wrap="square" rtlCol="0">
            <a:spAutoFit/>
          </a:bodyPr>
          <a:lstStyle/>
          <a:p>
            <a:r>
              <a:rPr lang="en-US" sz="3000" b="1" smtClean="0">
                <a:solidFill>
                  <a:schemeClr val="accent1">
                    <a:lumMod val="75000"/>
                  </a:schemeClr>
                </a:solidFill>
              </a:rPr>
              <a:t>NGUYÊN TẮC</a:t>
            </a:r>
            <a:endParaRPr lang="en-US" sz="3000" b="1">
              <a:solidFill>
                <a:schemeClr val="accent1">
                  <a:lumMod val="75000"/>
                </a:schemeClr>
              </a:solidFill>
            </a:endParaRPr>
          </a:p>
        </p:txBody>
      </p:sp>
      <p:sp>
        <p:nvSpPr>
          <p:cNvPr id="37" name="Google Shape;2235;p41"/>
          <p:cNvSpPr txBox="1"/>
          <p:nvPr/>
        </p:nvSpPr>
        <p:spPr>
          <a:xfrm>
            <a:off x="6537917" y="4653793"/>
            <a:ext cx="1386884" cy="1104274"/>
          </a:xfrm>
          <a:prstGeom prst="rect">
            <a:avLst/>
          </a:prstGeom>
          <a:noFill/>
          <a:ln>
            <a:noFill/>
          </a:ln>
        </p:spPr>
        <p:txBody>
          <a:bodyPr spcFirstLastPara="1" wrap="square" lIns="91425" tIns="91425" rIns="91425" bIns="91425" anchor="b" anchorCtr="0">
            <a:noAutofit/>
          </a:bodyPr>
          <a:lstStyle/>
          <a:p>
            <a:pPr algn="ctr"/>
            <a:r>
              <a:rPr lang="en" sz="7200">
                <a:solidFill>
                  <a:srgbClr val="77C6FC"/>
                </a:solidFill>
                <a:latin typeface="Fjalla One"/>
                <a:ea typeface="Fjalla One"/>
                <a:cs typeface="Fjalla One"/>
                <a:sym typeface="Fjalla One"/>
              </a:rPr>
              <a:t>04</a:t>
            </a:r>
            <a:endParaRPr sz="7200">
              <a:solidFill>
                <a:srgbClr val="77C6FC"/>
              </a:solidFill>
              <a:latin typeface="Fjalla One"/>
              <a:ea typeface="Fjalla One"/>
              <a:cs typeface="Fjalla One"/>
              <a:sym typeface="Fjalla One"/>
            </a:endParaRPr>
          </a:p>
        </p:txBody>
      </p:sp>
      <p:sp>
        <p:nvSpPr>
          <p:cNvPr id="8" name="TextBox 7"/>
          <p:cNvSpPr txBox="1"/>
          <p:nvPr/>
        </p:nvSpPr>
        <p:spPr>
          <a:xfrm>
            <a:off x="7924801" y="5042355"/>
            <a:ext cx="2743200" cy="553998"/>
          </a:xfrm>
          <a:prstGeom prst="rect">
            <a:avLst/>
          </a:prstGeom>
          <a:noFill/>
        </p:spPr>
        <p:txBody>
          <a:bodyPr wrap="square" rtlCol="0">
            <a:spAutoFit/>
          </a:bodyPr>
          <a:lstStyle/>
          <a:p>
            <a:r>
              <a:rPr lang="en-US" sz="3000" b="1" smtClean="0">
                <a:solidFill>
                  <a:schemeClr val="accent1">
                    <a:lumMod val="75000"/>
                  </a:schemeClr>
                </a:solidFill>
              </a:rPr>
              <a:t>GIẢI PHÁP</a:t>
            </a:r>
            <a:endParaRPr lang="en-US" sz="3000" b="1">
              <a:solidFill>
                <a:schemeClr val="accent1">
                  <a:lumMod val="75000"/>
                </a:schemeClr>
              </a:solidFill>
            </a:endParaRPr>
          </a:p>
        </p:txBody>
      </p:sp>
    </p:spTree>
    <p:extLst>
      <p:ext uri="{BB962C8B-B14F-4D97-AF65-F5344CB8AC3E}">
        <p14:creationId xmlns:p14="http://schemas.microsoft.com/office/powerpoint/2010/main" val="38381258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g11e46ec54ed_1_1218"/>
          <p:cNvSpPr txBox="1">
            <a:spLocks noGrp="1"/>
          </p:cNvSpPr>
          <p:nvPr>
            <p:ph type="title"/>
          </p:nvPr>
        </p:nvSpPr>
        <p:spPr>
          <a:xfrm>
            <a:off x="838200" y="0"/>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100"/>
              <a:buFont typeface="Arial"/>
              <a:buNone/>
            </a:pPr>
            <a:r>
              <a:rPr lang="en-US" sz="3600" smtClean="0">
                <a:latin typeface="+mn-lt"/>
              </a:rPr>
              <a:t>Hai nguyên tắc</a:t>
            </a:r>
            <a:endParaRPr lang="en-US" sz="3600">
              <a:latin typeface="+mn-lt"/>
            </a:endParaRPr>
          </a:p>
        </p:txBody>
      </p:sp>
      <p:sp>
        <p:nvSpPr>
          <p:cNvPr id="456" name="Google Shape;456;g11e46ec54ed_1_121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sp>
        <p:nvSpPr>
          <p:cNvPr id="457" name="Google Shape;457;g11e46ec54ed_1_12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t>22</a:t>
            </a:fld>
            <a:endParaRPr/>
          </a:p>
        </p:txBody>
      </p:sp>
      <p:sp>
        <p:nvSpPr>
          <p:cNvPr id="103" name="Google Shape;299;p43"/>
          <p:cNvSpPr txBox="1">
            <a:spLocks/>
          </p:cNvSpPr>
          <p:nvPr/>
        </p:nvSpPr>
        <p:spPr>
          <a:xfrm>
            <a:off x="1136469" y="3238086"/>
            <a:ext cx="4510723" cy="12004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600"/>
              </a:spcBef>
              <a:buNone/>
            </a:pPr>
            <a:r>
              <a:rPr lang="vi-VN" sz="2200">
                <a:latin typeface="+mn-lt"/>
              </a:rPr>
              <a:t>Hệ thống chưa kết luận bảo đảm an toàn, an ninh mạng chưa đưa vào sử dụng.</a:t>
            </a:r>
          </a:p>
        </p:txBody>
      </p:sp>
      <p:sp>
        <p:nvSpPr>
          <p:cNvPr id="106" name="Google Shape;303;p43"/>
          <p:cNvSpPr txBox="1">
            <a:spLocks/>
          </p:cNvSpPr>
          <p:nvPr/>
        </p:nvSpPr>
        <p:spPr>
          <a:xfrm>
            <a:off x="6096847" y="2453550"/>
            <a:ext cx="5027506" cy="153045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buClr>
                <a:schemeClr val="dk1"/>
              </a:buClr>
              <a:buSzPts val="1100"/>
            </a:pPr>
            <a:r>
              <a:rPr lang="vi-VN" sz="2200">
                <a:solidFill>
                  <a:schemeClr val="dk1"/>
                </a:solidFill>
              </a:rPr>
              <a:t>Hệ thống thử nghiệm, có dữ liệu thật thì phải tuân thủ đầy đủ quy định như hệ thống chính thức</a:t>
            </a:r>
          </a:p>
        </p:txBody>
      </p:sp>
      <p:cxnSp>
        <p:nvCxnSpPr>
          <p:cNvPr id="107" name="Google Shape;304;p43"/>
          <p:cNvCxnSpPr/>
          <p:nvPr/>
        </p:nvCxnSpPr>
        <p:spPr>
          <a:xfrm>
            <a:off x="5707500" y="2643375"/>
            <a:ext cx="0" cy="1647600"/>
          </a:xfrm>
          <a:prstGeom prst="straightConnector1">
            <a:avLst/>
          </a:prstGeom>
          <a:noFill/>
          <a:ln w="9525" cap="flat" cmpd="sng">
            <a:solidFill>
              <a:srgbClr val="595959"/>
            </a:solidFill>
            <a:prstDash val="solid"/>
            <a:round/>
            <a:headEnd type="none" w="med" len="med"/>
            <a:tailEnd type="none" w="med" len="med"/>
          </a:ln>
        </p:spPr>
      </p:cxnSp>
      <p:sp>
        <p:nvSpPr>
          <p:cNvPr id="41" name="Google Shape;1251;p51"/>
          <p:cNvSpPr/>
          <p:nvPr/>
        </p:nvSpPr>
        <p:spPr>
          <a:xfrm>
            <a:off x="3168218" y="2209225"/>
            <a:ext cx="697200" cy="697200"/>
          </a:xfrm>
          <a:prstGeom prst="roundRect">
            <a:avLst>
              <a:gd name="adj" fmla="val 16667"/>
            </a:avLst>
          </a:prstGeom>
          <a:solidFill>
            <a:schemeClr val="accent1">
              <a:lumMod val="75000"/>
            </a:schemeClr>
          </a:solidFill>
          <a:ln>
            <a:solidFill>
              <a:schemeClr val="accent1">
                <a:lumMod val="40000"/>
                <a:lumOff val="60000"/>
              </a:schemeClr>
            </a:solidFill>
          </a:ln>
          <a:effectLst>
            <a:outerShdw blurRad="57150" dist="123825" dir="3300000" algn="bl" rotWithShape="0">
              <a:srgbClr val="CCCCCC">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1254;p51"/>
          <p:cNvGrpSpPr/>
          <p:nvPr/>
        </p:nvGrpSpPr>
        <p:grpSpPr>
          <a:xfrm>
            <a:off x="3242486" y="2352091"/>
            <a:ext cx="548652" cy="411478"/>
            <a:chOff x="1817317" y="2480330"/>
            <a:chExt cx="350958" cy="263043"/>
          </a:xfrm>
          <a:solidFill>
            <a:schemeClr val="accent1">
              <a:lumMod val="75000"/>
            </a:schemeClr>
          </a:solidFill>
        </p:grpSpPr>
        <p:sp>
          <p:nvSpPr>
            <p:cNvPr id="43" name="Google Shape;1255;p51"/>
            <p:cNvSpPr/>
            <p:nvPr/>
          </p:nvSpPr>
          <p:spPr>
            <a:xfrm>
              <a:off x="1817317" y="2480330"/>
              <a:ext cx="350958" cy="191426"/>
            </a:xfrm>
            <a:custGeom>
              <a:avLst/>
              <a:gdLst/>
              <a:ahLst/>
              <a:cxnLst/>
              <a:rect l="l" t="t" r="r" b="b"/>
              <a:pathLst>
                <a:path w="11026" h="6014" extrusionOk="0">
                  <a:moveTo>
                    <a:pt x="4477" y="1"/>
                  </a:moveTo>
                  <a:cubicBezTo>
                    <a:pt x="3918" y="1"/>
                    <a:pt x="3382" y="179"/>
                    <a:pt x="2917" y="524"/>
                  </a:cubicBezTo>
                  <a:cubicBezTo>
                    <a:pt x="2513" y="834"/>
                    <a:pt x="2203" y="1251"/>
                    <a:pt x="2036" y="1727"/>
                  </a:cubicBezTo>
                  <a:cubicBezTo>
                    <a:pt x="905" y="1787"/>
                    <a:pt x="0" y="2727"/>
                    <a:pt x="0" y="3870"/>
                  </a:cubicBezTo>
                  <a:cubicBezTo>
                    <a:pt x="0" y="5061"/>
                    <a:pt x="965" y="6013"/>
                    <a:pt x="2143" y="6013"/>
                  </a:cubicBezTo>
                  <a:lnTo>
                    <a:pt x="2917" y="6013"/>
                  </a:lnTo>
                  <a:cubicBezTo>
                    <a:pt x="3001" y="6013"/>
                    <a:pt x="3084" y="5942"/>
                    <a:pt x="3084" y="5847"/>
                  </a:cubicBezTo>
                  <a:cubicBezTo>
                    <a:pt x="3084" y="5763"/>
                    <a:pt x="3001" y="5692"/>
                    <a:pt x="2917" y="5692"/>
                  </a:cubicBezTo>
                  <a:lnTo>
                    <a:pt x="2143" y="5692"/>
                  </a:lnTo>
                  <a:cubicBezTo>
                    <a:pt x="1131" y="5692"/>
                    <a:pt x="310" y="4870"/>
                    <a:pt x="310" y="3858"/>
                  </a:cubicBezTo>
                  <a:cubicBezTo>
                    <a:pt x="310" y="2846"/>
                    <a:pt x="1131" y="2025"/>
                    <a:pt x="2132" y="2025"/>
                  </a:cubicBezTo>
                  <a:lnTo>
                    <a:pt x="2143" y="2025"/>
                  </a:lnTo>
                  <a:cubicBezTo>
                    <a:pt x="2215" y="2025"/>
                    <a:pt x="2274" y="1977"/>
                    <a:pt x="2286" y="1906"/>
                  </a:cubicBezTo>
                  <a:cubicBezTo>
                    <a:pt x="2429" y="1441"/>
                    <a:pt x="2703" y="1036"/>
                    <a:pt x="3096" y="739"/>
                  </a:cubicBezTo>
                  <a:cubicBezTo>
                    <a:pt x="3477" y="441"/>
                    <a:pt x="3953" y="286"/>
                    <a:pt x="4453" y="286"/>
                  </a:cubicBezTo>
                  <a:cubicBezTo>
                    <a:pt x="5239" y="286"/>
                    <a:pt x="5953" y="679"/>
                    <a:pt x="6370" y="1334"/>
                  </a:cubicBezTo>
                  <a:cubicBezTo>
                    <a:pt x="6412" y="1386"/>
                    <a:pt x="6471" y="1420"/>
                    <a:pt x="6533" y="1420"/>
                  </a:cubicBezTo>
                  <a:cubicBezTo>
                    <a:pt x="6542" y="1420"/>
                    <a:pt x="6551" y="1419"/>
                    <a:pt x="6561" y="1417"/>
                  </a:cubicBezTo>
                  <a:cubicBezTo>
                    <a:pt x="6751" y="1358"/>
                    <a:pt x="6954" y="1322"/>
                    <a:pt x="7144" y="1322"/>
                  </a:cubicBezTo>
                  <a:cubicBezTo>
                    <a:pt x="7942" y="1322"/>
                    <a:pt x="8644" y="1846"/>
                    <a:pt x="8882" y="2608"/>
                  </a:cubicBezTo>
                  <a:cubicBezTo>
                    <a:pt x="8918" y="2679"/>
                    <a:pt x="8978" y="2727"/>
                    <a:pt x="9061" y="2727"/>
                  </a:cubicBezTo>
                  <a:cubicBezTo>
                    <a:pt x="9121" y="2727"/>
                    <a:pt x="9168" y="2703"/>
                    <a:pt x="9228" y="2703"/>
                  </a:cubicBezTo>
                  <a:cubicBezTo>
                    <a:pt x="10049" y="2703"/>
                    <a:pt x="10704" y="3382"/>
                    <a:pt x="10704" y="4180"/>
                  </a:cubicBezTo>
                  <a:cubicBezTo>
                    <a:pt x="10704" y="4989"/>
                    <a:pt x="10025" y="5656"/>
                    <a:pt x="9228" y="5656"/>
                  </a:cubicBezTo>
                  <a:lnTo>
                    <a:pt x="8109" y="5656"/>
                  </a:lnTo>
                  <a:cubicBezTo>
                    <a:pt x="8025" y="5656"/>
                    <a:pt x="7942" y="5727"/>
                    <a:pt x="7942" y="5823"/>
                  </a:cubicBezTo>
                  <a:cubicBezTo>
                    <a:pt x="7942" y="5906"/>
                    <a:pt x="8025" y="5978"/>
                    <a:pt x="8109" y="5978"/>
                  </a:cubicBezTo>
                  <a:lnTo>
                    <a:pt x="9228" y="5978"/>
                  </a:lnTo>
                  <a:cubicBezTo>
                    <a:pt x="10228" y="5978"/>
                    <a:pt x="11026" y="5180"/>
                    <a:pt x="11026" y="4180"/>
                  </a:cubicBezTo>
                  <a:cubicBezTo>
                    <a:pt x="11026" y="3180"/>
                    <a:pt x="10204" y="2429"/>
                    <a:pt x="9228" y="2429"/>
                  </a:cubicBezTo>
                  <a:lnTo>
                    <a:pt x="9168" y="2429"/>
                  </a:lnTo>
                  <a:cubicBezTo>
                    <a:pt x="9013" y="2060"/>
                    <a:pt x="8763" y="1715"/>
                    <a:pt x="8442" y="1477"/>
                  </a:cubicBezTo>
                  <a:cubicBezTo>
                    <a:pt x="8061" y="1191"/>
                    <a:pt x="7620" y="1048"/>
                    <a:pt x="7156" y="1048"/>
                  </a:cubicBezTo>
                  <a:cubicBezTo>
                    <a:pt x="6966" y="1048"/>
                    <a:pt x="6787" y="1072"/>
                    <a:pt x="6596" y="1120"/>
                  </a:cubicBezTo>
                  <a:cubicBezTo>
                    <a:pt x="6096" y="417"/>
                    <a:pt x="5322" y="1"/>
                    <a:pt x="4477" y="1"/>
                  </a:cubicBezTo>
                  <a:close/>
                </a:path>
              </a:pathLst>
            </a:custGeom>
            <a:grp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56;p51"/>
            <p:cNvSpPr/>
            <p:nvPr/>
          </p:nvSpPr>
          <p:spPr>
            <a:xfrm>
              <a:off x="1926844" y="2568626"/>
              <a:ext cx="131140" cy="174747"/>
            </a:xfrm>
            <a:custGeom>
              <a:avLst/>
              <a:gdLst/>
              <a:ahLst/>
              <a:cxnLst/>
              <a:rect l="l" t="t" r="r" b="b"/>
              <a:pathLst>
                <a:path w="4120" h="5490" extrusionOk="0">
                  <a:moveTo>
                    <a:pt x="2417" y="322"/>
                  </a:moveTo>
                  <a:lnTo>
                    <a:pt x="2417" y="1370"/>
                  </a:lnTo>
                  <a:cubicBezTo>
                    <a:pt x="2417" y="1537"/>
                    <a:pt x="2572" y="1691"/>
                    <a:pt x="2751" y="1691"/>
                  </a:cubicBezTo>
                  <a:lnTo>
                    <a:pt x="3274" y="1691"/>
                  </a:lnTo>
                  <a:cubicBezTo>
                    <a:pt x="3358" y="1691"/>
                    <a:pt x="3429" y="1620"/>
                    <a:pt x="3429" y="1525"/>
                  </a:cubicBezTo>
                  <a:cubicBezTo>
                    <a:pt x="3429" y="1441"/>
                    <a:pt x="3358" y="1358"/>
                    <a:pt x="3274" y="1358"/>
                  </a:cubicBezTo>
                  <a:lnTo>
                    <a:pt x="2751" y="1358"/>
                  </a:lnTo>
                  <a:cubicBezTo>
                    <a:pt x="2751" y="1358"/>
                    <a:pt x="2727" y="1358"/>
                    <a:pt x="2727" y="1346"/>
                  </a:cubicBezTo>
                  <a:lnTo>
                    <a:pt x="2727" y="346"/>
                  </a:lnTo>
                  <a:lnTo>
                    <a:pt x="3751" y="1358"/>
                  </a:lnTo>
                  <a:cubicBezTo>
                    <a:pt x="3775" y="1394"/>
                    <a:pt x="3798" y="1441"/>
                    <a:pt x="3798" y="1501"/>
                  </a:cubicBezTo>
                  <a:lnTo>
                    <a:pt x="3798" y="5180"/>
                  </a:lnTo>
                  <a:lnTo>
                    <a:pt x="3810" y="5180"/>
                  </a:lnTo>
                  <a:lnTo>
                    <a:pt x="334" y="5192"/>
                  </a:lnTo>
                  <a:cubicBezTo>
                    <a:pt x="334" y="5192"/>
                    <a:pt x="322" y="5192"/>
                    <a:pt x="322" y="5180"/>
                  </a:cubicBezTo>
                  <a:lnTo>
                    <a:pt x="322" y="334"/>
                  </a:lnTo>
                  <a:cubicBezTo>
                    <a:pt x="322" y="334"/>
                    <a:pt x="322" y="322"/>
                    <a:pt x="334" y="322"/>
                  </a:cubicBezTo>
                  <a:close/>
                  <a:moveTo>
                    <a:pt x="322" y="1"/>
                  </a:moveTo>
                  <a:cubicBezTo>
                    <a:pt x="143" y="1"/>
                    <a:pt x="0" y="144"/>
                    <a:pt x="0" y="322"/>
                  </a:cubicBezTo>
                  <a:lnTo>
                    <a:pt x="0" y="5156"/>
                  </a:lnTo>
                  <a:cubicBezTo>
                    <a:pt x="0" y="5335"/>
                    <a:pt x="143" y="5489"/>
                    <a:pt x="322" y="5489"/>
                  </a:cubicBezTo>
                  <a:lnTo>
                    <a:pt x="3775" y="5489"/>
                  </a:lnTo>
                  <a:cubicBezTo>
                    <a:pt x="3953" y="5489"/>
                    <a:pt x="4108" y="5335"/>
                    <a:pt x="4108" y="5156"/>
                  </a:cubicBezTo>
                  <a:lnTo>
                    <a:pt x="4108" y="1501"/>
                  </a:lnTo>
                  <a:cubicBezTo>
                    <a:pt x="4120" y="1382"/>
                    <a:pt x="4072" y="1251"/>
                    <a:pt x="3965" y="1156"/>
                  </a:cubicBezTo>
                  <a:lnTo>
                    <a:pt x="2953" y="144"/>
                  </a:lnTo>
                  <a:cubicBezTo>
                    <a:pt x="2870" y="48"/>
                    <a:pt x="2739" y="1"/>
                    <a:pt x="2596" y="1"/>
                  </a:cubicBezTo>
                  <a:close/>
                </a:path>
              </a:pathLst>
            </a:custGeom>
            <a:grp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57;p51"/>
            <p:cNvSpPr/>
            <p:nvPr/>
          </p:nvSpPr>
          <p:spPr>
            <a:xfrm>
              <a:off x="1965485" y="2639893"/>
              <a:ext cx="55002" cy="70885"/>
            </a:xfrm>
            <a:custGeom>
              <a:avLst/>
              <a:gdLst/>
              <a:ahLst/>
              <a:cxnLst/>
              <a:rect l="l" t="t" r="r" b="b"/>
              <a:pathLst>
                <a:path w="1728" h="2227" extrusionOk="0">
                  <a:moveTo>
                    <a:pt x="870" y="0"/>
                  </a:moveTo>
                  <a:cubicBezTo>
                    <a:pt x="822" y="0"/>
                    <a:pt x="775" y="36"/>
                    <a:pt x="751" y="60"/>
                  </a:cubicBezTo>
                  <a:lnTo>
                    <a:pt x="60" y="929"/>
                  </a:lnTo>
                  <a:cubicBezTo>
                    <a:pt x="1" y="1000"/>
                    <a:pt x="13" y="1107"/>
                    <a:pt x="84" y="1155"/>
                  </a:cubicBezTo>
                  <a:cubicBezTo>
                    <a:pt x="117" y="1178"/>
                    <a:pt x="151" y="1189"/>
                    <a:pt x="183" y="1189"/>
                  </a:cubicBezTo>
                  <a:cubicBezTo>
                    <a:pt x="234" y="1189"/>
                    <a:pt x="281" y="1163"/>
                    <a:pt x="310" y="1119"/>
                  </a:cubicBezTo>
                  <a:lnTo>
                    <a:pt x="715" y="619"/>
                  </a:lnTo>
                  <a:lnTo>
                    <a:pt x="715" y="2060"/>
                  </a:lnTo>
                  <a:cubicBezTo>
                    <a:pt x="715" y="2143"/>
                    <a:pt x="787" y="2227"/>
                    <a:pt x="882" y="2227"/>
                  </a:cubicBezTo>
                  <a:cubicBezTo>
                    <a:pt x="965" y="2227"/>
                    <a:pt x="1048" y="2143"/>
                    <a:pt x="1048" y="2060"/>
                  </a:cubicBezTo>
                  <a:lnTo>
                    <a:pt x="1048" y="619"/>
                  </a:lnTo>
                  <a:lnTo>
                    <a:pt x="1441" y="1119"/>
                  </a:lnTo>
                  <a:cubicBezTo>
                    <a:pt x="1477" y="1167"/>
                    <a:pt x="1513" y="1179"/>
                    <a:pt x="1560" y="1179"/>
                  </a:cubicBezTo>
                  <a:cubicBezTo>
                    <a:pt x="1596" y="1179"/>
                    <a:pt x="1644" y="1167"/>
                    <a:pt x="1668" y="1155"/>
                  </a:cubicBezTo>
                  <a:cubicBezTo>
                    <a:pt x="1715" y="1107"/>
                    <a:pt x="1727" y="1000"/>
                    <a:pt x="1668" y="929"/>
                  </a:cubicBezTo>
                  <a:lnTo>
                    <a:pt x="989" y="60"/>
                  </a:lnTo>
                  <a:cubicBezTo>
                    <a:pt x="953" y="24"/>
                    <a:pt x="906" y="0"/>
                    <a:pt x="870" y="0"/>
                  </a:cubicBezTo>
                  <a:close/>
                </a:path>
              </a:pathLst>
            </a:custGeom>
            <a:grp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58;p51"/>
            <p:cNvSpPr/>
            <p:nvPr/>
          </p:nvSpPr>
          <p:spPr>
            <a:xfrm>
              <a:off x="1965103" y="2503406"/>
              <a:ext cx="43989" cy="31162"/>
            </a:xfrm>
            <a:custGeom>
              <a:avLst/>
              <a:gdLst/>
              <a:ahLst/>
              <a:cxnLst/>
              <a:rect l="l" t="t" r="r" b="b"/>
              <a:pathLst>
                <a:path w="1382" h="979" extrusionOk="0">
                  <a:moveTo>
                    <a:pt x="181" y="0"/>
                  </a:moveTo>
                  <a:cubicBezTo>
                    <a:pt x="104" y="0"/>
                    <a:pt x="24" y="56"/>
                    <a:pt x="13" y="121"/>
                  </a:cubicBezTo>
                  <a:cubicBezTo>
                    <a:pt x="1" y="216"/>
                    <a:pt x="60" y="300"/>
                    <a:pt x="132" y="323"/>
                  </a:cubicBezTo>
                  <a:cubicBezTo>
                    <a:pt x="501" y="395"/>
                    <a:pt x="846" y="597"/>
                    <a:pt x="1072" y="919"/>
                  </a:cubicBezTo>
                  <a:cubicBezTo>
                    <a:pt x="1096" y="954"/>
                    <a:pt x="1144" y="978"/>
                    <a:pt x="1203" y="978"/>
                  </a:cubicBezTo>
                  <a:cubicBezTo>
                    <a:pt x="1227" y="978"/>
                    <a:pt x="1275" y="954"/>
                    <a:pt x="1310" y="942"/>
                  </a:cubicBezTo>
                  <a:cubicBezTo>
                    <a:pt x="1370" y="895"/>
                    <a:pt x="1382" y="800"/>
                    <a:pt x="1334" y="716"/>
                  </a:cubicBezTo>
                  <a:cubicBezTo>
                    <a:pt x="1060" y="347"/>
                    <a:pt x="656" y="97"/>
                    <a:pt x="203" y="2"/>
                  </a:cubicBezTo>
                  <a:cubicBezTo>
                    <a:pt x="196" y="1"/>
                    <a:pt x="189" y="0"/>
                    <a:pt x="181" y="0"/>
                  </a:cubicBezTo>
                  <a:close/>
                </a:path>
              </a:pathLst>
            </a:custGeom>
            <a:grp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259;p51"/>
            <p:cNvSpPr/>
            <p:nvPr/>
          </p:nvSpPr>
          <p:spPr>
            <a:xfrm>
              <a:off x="2052668" y="2537369"/>
              <a:ext cx="34504" cy="30175"/>
            </a:xfrm>
            <a:custGeom>
              <a:avLst/>
              <a:gdLst/>
              <a:ahLst/>
              <a:cxnLst/>
              <a:rect l="l" t="t" r="r" b="b"/>
              <a:pathLst>
                <a:path w="1084" h="948" extrusionOk="0">
                  <a:moveTo>
                    <a:pt x="194" y="0"/>
                  </a:moveTo>
                  <a:cubicBezTo>
                    <a:pt x="124" y="0"/>
                    <a:pt x="56" y="45"/>
                    <a:pt x="36" y="114"/>
                  </a:cubicBezTo>
                  <a:cubicBezTo>
                    <a:pt x="0" y="209"/>
                    <a:pt x="48" y="292"/>
                    <a:pt x="131" y="328"/>
                  </a:cubicBezTo>
                  <a:cubicBezTo>
                    <a:pt x="405" y="411"/>
                    <a:pt x="631" y="602"/>
                    <a:pt x="762" y="864"/>
                  </a:cubicBezTo>
                  <a:cubicBezTo>
                    <a:pt x="786" y="923"/>
                    <a:pt x="845" y="947"/>
                    <a:pt x="905" y="947"/>
                  </a:cubicBezTo>
                  <a:cubicBezTo>
                    <a:pt x="941" y="947"/>
                    <a:pt x="953" y="947"/>
                    <a:pt x="988" y="935"/>
                  </a:cubicBezTo>
                  <a:cubicBezTo>
                    <a:pt x="1060" y="887"/>
                    <a:pt x="1084" y="804"/>
                    <a:pt x="1048" y="709"/>
                  </a:cubicBezTo>
                  <a:cubicBezTo>
                    <a:pt x="869" y="387"/>
                    <a:pt x="584" y="149"/>
                    <a:pt x="238" y="6"/>
                  </a:cubicBezTo>
                  <a:cubicBezTo>
                    <a:pt x="224" y="2"/>
                    <a:pt x="209" y="0"/>
                    <a:pt x="194" y="0"/>
                  </a:cubicBezTo>
                  <a:close/>
                </a:path>
              </a:pathLst>
            </a:custGeom>
            <a:grp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1272;p51"/>
          <p:cNvSpPr/>
          <p:nvPr/>
        </p:nvSpPr>
        <p:spPr>
          <a:xfrm>
            <a:off x="8153400" y="4125707"/>
            <a:ext cx="697200" cy="697200"/>
          </a:xfrm>
          <a:prstGeom prst="roundRect">
            <a:avLst>
              <a:gd name="adj" fmla="val 16667"/>
            </a:avLst>
          </a:prstGeom>
          <a:solidFill>
            <a:schemeClr val="accent1">
              <a:lumMod val="75000"/>
            </a:schemeClr>
          </a:solidFill>
          <a:ln>
            <a:solidFill>
              <a:schemeClr val="accent1">
                <a:lumMod val="60000"/>
                <a:lumOff val="40000"/>
              </a:schemeClr>
            </a:solidFill>
          </a:ln>
          <a:effectLst>
            <a:outerShdw blurRad="57150" dist="123825" dir="3300000" algn="bl" rotWithShape="0">
              <a:srgbClr val="CCCCCC">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273;p51"/>
          <p:cNvGrpSpPr/>
          <p:nvPr/>
        </p:nvGrpSpPr>
        <p:grpSpPr>
          <a:xfrm>
            <a:off x="8274016" y="4246609"/>
            <a:ext cx="455999" cy="455999"/>
            <a:chOff x="4004875" y="1904625"/>
            <a:chExt cx="361875" cy="361875"/>
          </a:xfrm>
        </p:grpSpPr>
        <p:sp>
          <p:nvSpPr>
            <p:cNvPr id="50" name="Google Shape;1274;p51"/>
            <p:cNvSpPr/>
            <p:nvPr/>
          </p:nvSpPr>
          <p:spPr>
            <a:xfrm>
              <a:off x="4114425" y="1994900"/>
              <a:ext cx="35050" cy="51675"/>
            </a:xfrm>
            <a:custGeom>
              <a:avLst/>
              <a:gdLst/>
              <a:ahLst/>
              <a:cxnLst/>
              <a:rect l="l" t="t" r="r" b="b"/>
              <a:pathLst>
                <a:path w="1402" h="2067" extrusionOk="0">
                  <a:moveTo>
                    <a:pt x="1062" y="1"/>
                  </a:moveTo>
                  <a:cubicBezTo>
                    <a:pt x="1017" y="1"/>
                    <a:pt x="969" y="19"/>
                    <a:pt x="927" y="62"/>
                  </a:cubicBezTo>
                  <a:lnTo>
                    <a:pt x="93" y="864"/>
                  </a:lnTo>
                  <a:cubicBezTo>
                    <a:pt x="1" y="957"/>
                    <a:pt x="1" y="1080"/>
                    <a:pt x="93" y="1173"/>
                  </a:cubicBezTo>
                  <a:lnTo>
                    <a:pt x="958" y="2006"/>
                  </a:lnTo>
                  <a:cubicBezTo>
                    <a:pt x="1001" y="2049"/>
                    <a:pt x="1050" y="2067"/>
                    <a:pt x="1099" y="2067"/>
                  </a:cubicBezTo>
                  <a:cubicBezTo>
                    <a:pt x="1258" y="2067"/>
                    <a:pt x="1401" y="1870"/>
                    <a:pt x="1235" y="1728"/>
                  </a:cubicBezTo>
                  <a:lnTo>
                    <a:pt x="556" y="1018"/>
                  </a:lnTo>
                  <a:lnTo>
                    <a:pt x="1205" y="370"/>
                  </a:lnTo>
                  <a:cubicBezTo>
                    <a:pt x="1347" y="204"/>
                    <a:pt x="1215" y="1"/>
                    <a:pt x="1062" y="1"/>
                  </a:cubicBezTo>
                  <a:close/>
                </a:path>
              </a:pathLst>
            </a:custGeom>
            <a:solidFill>
              <a:schemeClr val="lt2"/>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75;p51"/>
            <p:cNvSpPr/>
            <p:nvPr/>
          </p:nvSpPr>
          <p:spPr>
            <a:xfrm>
              <a:off x="4222750" y="1994900"/>
              <a:ext cx="33675" cy="51675"/>
            </a:xfrm>
            <a:custGeom>
              <a:avLst/>
              <a:gdLst/>
              <a:ahLst/>
              <a:cxnLst/>
              <a:rect l="l" t="t" r="r" b="b"/>
              <a:pathLst>
                <a:path w="1347" h="2067" extrusionOk="0">
                  <a:moveTo>
                    <a:pt x="297" y="0"/>
                  </a:moveTo>
                  <a:cubicBezTo>
                    <a:pt x="131" y="0"/>
                    <a:pt x="1" y="197"/>
                    <a:pt x="143" y="339"/>
                  </a:cubicBezTo>
                  <a:lnTo>
                    <a:pt x="822" y="1049"/>
                  </a:lnTo>
                  <a:lnTo>
                    <a:pt x="174" y="1697"/>
                  </a:lnTo>
                  <a:cubicBezTo>
                    <a:pt x="31" y="1864"/>
                    <a:pt x="163" y="2067"/>
                    <a:pt x="330" y="2067"/>
                  </a:cubicBezTo>
                  <a:cubicBezTo>
                    <a:pt x="380" y="2067"/>
                    <a:pt x="433" y="2048"/>
                    <a:pt x="482" y="2006"/>
                  </a:cubicBezTo>
                  <a:lnTo>
                    <a:pt x="1285" y="1203"/>
                  </a:lnTo>
                  <a:cubicBezTo>
                    <a:pt x="1346" y="1111"/>
                    <a:pt x="1346" y="987"/>
                    <a:pt x="1285" y="895"/>
                  </a:cubicBezTo>
                  <a:lnTo>
                    <a:pt x="451" y="62"/>
                  </a:lnTo>
                  <a:cubicBezTo>
                    <a:pt x="401" y="19"/>
                    <a:pt x="348" y="0"/>
                    <a:pt x="297" y="0"/>
                  </a:cubicBezTo>
                  <a:close/>
                </a:path>
              </a:pathLst>
            </a:custGeom>
            <a:solidFill>
              <a:schemeClr val="lt2"/>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76;p51"/>
            <p:cNvSpPr/>
            <p:nvPr/>
          </p:nvSpPr>
          <p:spPr>
            <a:xfrm>
              <a:off x="4165875" y="1982250"/>
              <a:ext cx="39625" cy="75850"/>
            </a:xfrm>
            <a:custGeom>
              <a:avLst/>
              <a:gdLst/>
              <a:ahLst/>
              <a:cxnLst/>
              <a:rect l="l" t="t" r="r" b="b"/>
              <a:pathLst>
                <a:path w="1585" h="3034" extrusionOk="0">
                  <a:moveTo>
                    <a:pt x="1357" y="1"/>
                  </a:moveTo>
                  <a:cubicBezTo>
                    <a:pt x="1272" y="1"/>
                    <a:pt x="1176" y="41"/>
                    <a:pt x="1153" y="135"/>
                  </a:cubicBezTo>
                  <a:lnTo>
                    <a:pt x="42" y="2759"/>
                  </a:lnTo>
                  <a:cubicBezTo>
                    <a:pt x="0" y="2923"/>
                    <a:pt x="124" y="3033"/>
                    <a:pt x="247" y="3033"/>
                  </a:cubicBezTo>
                  <a:cubicBezTo>
                    <a:pt x="309" y="3033"/>
                    <a:pt x="371" y="3006"/>
                    <a:pt x="412" y="2944"/>
                  </a:cubicBezTo>
                  <a:lnTo>
                    <a:pt x="1554" y="290"/>
                  </a:lnTo>
                  <a:cubicBezTo>
                    <a:pt x="1585" y="197"/>
                    <a:pt x="1523" y="74"/>
                    <a:pt x="1430" y="12"/>
                  </a:cubicBezTo>
                  <a:cubicBezTo>
                    <a:pt x="1408" y="5"/>
                    <a:pt x="1383" y="1"/>
                    <a:pt x="1357" y="1"/>
                  </a:cubicBezTo>
                  <a:close/>
                </a:path>
              </a:pathLst>
            </a:custGeom>
            <a:solidFill>
              <a:schemeClr val="lt2"/>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77;p51"/>
            <p:cNvSpPr/>
            <p:nvPr/>
          </p:nvSpPr>
          <p:spPr>
            <a:xfrm>
              <a:off x="4004875" y="1904625"/>
              <a:ext cx="361875" cy="361875"/>
            </a:xfrm>
            <a:custGeom>
              <a:avLst/>
              <a:gdLst/>
              <a:ahLst/>
              <a:cxnLst/>
              <a:rect l="l" t="t" r="r" b="b"/>
              <a:pathLst>
                <a:path w="14475" h="14475" extrusionOk="0">
                  <a:moveTo>
                    <a:pt x="10833" y="432"/>
                  </a:moveTo>
                  <a:cubicBezTo>
                    <a:pt x="11327" y="432"/>
                    <a:pt x="11728" y="802"/>
                    <a:pt x="11728" y="1296"/>
                  </a:cubicBezTo>
                  <a:lnTo>
                    <a:pt x="11728" y="1636"/>
                  </a:lnTo>
                  <a:lnTo>
                    <a:pt x="2747" y="1636"/>
                  </a:lnTo>
                  <a:lnTo>
                    <a:pt x="2747" y="1296"/>
                  </a:lnTo>
                  <a:cubicBezTo>
                    <a:pt x="2747" y="833"/>
                    <a:pt x="3148" y="432"/>
                    <a:pt x="3642" y="432"/>
                  </a:cubicBezTo>
                  <a:close/>
                  <a:moveTo>
                    <a:pt x="11728" y="2068"/>
                  </a:moveTo>
                  <a:lnTo>
                    <a:pt x="11728" y="6697"/>
                  </a:lnTo>
                  <a:cubicBezTo>
                    <a:pt x="11728" y="7191"/>
                    <a:pt x="11327" y="7592"/>
                    <a:pt x="10864" y="7592"/>
                  </a:cubicBezTo>
                  <a:lnTo>
                    <a:pt x="3642" y="7592"/>
                  </a:lnTo>
                  <a:cubicBezTo>
                    <a:pt x="3148" y="7592"/>
                    <a:pt x="2747" y="7191"/>
                    <a:pt x="2747" y="6697"/>
                  </a:cubicBezTo>
                  <a:lnTo>
                    <a:pt x="2747" y="2068"/>
                  </a:lnTo>
                  <a:close/>
                  <a:moveTo>
                    <a:pt x="14043" y="9660"/>
                  </a:moveTo>
                  <a:lnTo>
                    <a:pt x="14043" y="10678"/>
                  </a:lnTo>
                  <a:cubicBezTo>
                    <a:pt x="14043" y="11049"/>
                    <a:pt x="13734" y="11357"/>
                    <a:pt x="13395" y="11357"/>
                  </a:cubicBezTo>
                  <a:lnTo>
                    <a:pt x="13395" y="11326"/>
                  </a:lnTo>
                  <a:lnTo>
                    <a:pt x="1112" y="11326"/>
                  </a:lnTo>
                  <a:cubicBezTo>
                    <a:pt x="741" y="11326"/>
                    <a:pt x="433" y="11049"/>
                    <a:pt x="433" y="10678"/>
                  </a:cubicBezTo>
                  <a:lnTo>
                    <a:pt x="433" y="9660"/>
                  </a:lnTo>
                  <a:close/>
                  <a:moveTo>
                    <a:pt x="8148" y="11758"/>
                  </a:moveTo>
                  <a:lnTo>
                    <a:pt x="8148" y="13147"/>
                  </a:lnTo>
                  <a:lnTo>
                    <a:pt x="6389" y="13147"/>
                  </a:lnTo>
                  <a:lnTo>
                    <a:pt x="6389" y="11758"/>
                  </a:lnTo>
                  <a:close/>
                  <a:moveTo>
                    <a:pt x="3642" y="0"/>
                  </a:moveTo>
                  <a:cubicBezTo>
                    <a:pt x="2902" y="0"/>
                    <a:pt x="2315" y="586"/>
                    <a:pt x="2315" y="1296"/>
                  </a:cubicBezTo>
                  <a:lnTo>
                    <a:pt x="2315" y="2160"/>
                  </a:lnTo>
                  <a:lnTo>
                    <a:pt x="1081" y="2160"/>
                  </a:lnTo>
                  <a:cubicBezTo>
                    <a:pt x="494" y="2160"/>
                    <a:pt x="1" y="2654"/>
                    <a:pt x="1" y="3271"/>
                  </a:cubicBezTo>
                  <a:lnTo>
                    <a:pt x="1" y="3981"/>
                  </a:lnTo>
                  <a:cubicBezTo>
                    <a:pt x="1" y="4120"/>
                    <a:pt x="109" y="4189"/>
                    <a:pt x="217" y="4189"/>
                  </a:cubicBezTo>
                  <a:cubicBezTo>
                    <a:pt x="325" y="4189"/>
                    <a:pt x="433" y="4120"/>
                    <a:pt x="433" y="3981"/>
                  </a:cubicBezTo>
                  <a:lnTo>
                    <a:pt x="433" y="3271"/>
                  </a:lnTo>
                  <a:cubicBezTo>
                    <a:pt x="433" y="2901"/>
                    <a:pt x="710" y="2592"/>
                    <a:pt x="1081" y="2592"/>
                  </a:cubicBezTo>
                  <a:lnTo>
                    <a:pt x="2315" y="2592"/>
                  </a:lnTo>
                  <a:lnTo>
                    <a:pt x="2315" y="6697"/>
                  </a:lnTo>
                  <a:cubicBezTo>
                    <a:pt x="2315" y="7407"/>
                    <a:pt x="2902" y="7993"/>
                    <a:pt x="3642" y="7993"/>
                  </a:cubicBezTo>
                  <a:lnTo>
                    <a:pt x="10833" y="7993"/>
                  </a:lnTo>
                  <a:cubicBezTo>
                    <a:pt x="11574" y="7993"/>
                    <a:pt x="12129" y="7407"/>
                    <a:pt x="12129" y="6697"/>
                  </a:cubicBezTo>
                  <a:lnTo>
                    <a:pt x="12129" y="2592"/>
                  </a:lnTo>
                  <a:lnTo>
                    <a:pt x="13395" y="2592"/>
                  </a:lnTo>
                  <a:cubicBezTo>
                    <a:pt x="13734" y="2592"/>
                    <a:pt x="14043" y="2901"/>
                    <a:pt x="14043" y="3271"/>
                  </a:cubicBezTo>
                  <a:lnTo>
                    <a:pt x="14043" y="9228"/>
                  </a:lnTo>
                  <a:lnTo>
                    <a:pt x="433" y="9228"/>
                  </a:lnTo>
                  <a:lnTo>
                    <a:pt x="433" y="5185"/>
                  </a:lnTo>
                  <a:cubicBezTo>
                    <a:pt x="433" y="5046"/>
                    <a:pt x="325" y="4976"/>
                    <a:pt x="217" y="4976"/>
                  </a:cubicBezTo>
                  <a:cubicBezTo>
                    <a:pt x="109" y="4976"/>
                    <a:pt x="1" y="5046"/>
                    <a:pt x="1" y="5185"/>
                  </a:cubicBezTo>
                  <a:lnTo>
                    <a:pt x="1" y="10678"/>
                  </a:lnTo>
                  <a:cubicBezTo>
                    <a:pt x="1" y="11265"/>
                    <a:pt x="494" y="11758"/>
                    <a:pt x="1112" y="11758"/>
                  </a:cubicBezTo>
                  <a:lnTo>
                    <a:pt x="5957" y="11758"/>
                  </a:lnTo>
                  <a:lnTo>
                    <a:pt x="5957" y="13147"/>
                  </a:lnTo>
                  <a:lnTo>
                    <a:pt x="4877" y="13147"/>
                  </a:lnTo>
                  <a:cubicBezTo>
                    <a:pt x="4043" y="13147"/>
                    <a:pt x="4043" y="14474"/>
                    <a:pt x="4877" y="14474"/>
                  </a:cubicBezTo>
                  <a:lnTo>
                    <a:pt x="7809" y="14474"/>
                  </a:lnTo>
                  <a:cubicBezTo>
                    <a:pt x="8077" y="14474"/>
                    <a:pt x="8086" y="14071"/>
                    <a:pt x="7836" y="14071"/>
                  </a:cubicBezTo>
                  <a:cubicBezTo>
                    <a:pt x="7827" y="14071"/>
                    <a:pt x="7818" y="14072"/>
                    <a:pt x="7809" y="14073"/>
                  </a:cubicBezTo>
                  <a:lnTo>
                    <a:pt x="4877" y="14073"/>
                  </a:lnTo>
                  <a:cubicBezTo>
                    <a:pt x="4599" y="14011"/>
                    <a:pt x="4599" y="13610"/>
                    <a:pt x="4877" y="13579"/>
                  </a:cubicBezTo>
                  <a:lnTo>
                    <a:pt x="9599" y="13579"/>
                  </a:lnTo>
                  <a:cubicBezTo>
                    <a:pt x="9876" y="13610"/>
                    <a:pt x="9876" y="14011"/>
                    <a:pt x="9599" y="14073"/>
                  </a:cubicBezTo>
                  <a:lnTo>
                    <a:pt x="9043" y="14073"/>
                  </a:lnTo>
                  <a:cubicBezTo>
                    <a:pt x="8765" y="14073"/>
                    <a:pt x="8765" y="14474"/>
                    <a:pt x="9043" y="14474"/>
                  </a:cubicBezTo>
                  <a:lnTo>
                    <a:pt x="9599" y="14474"/>
                  </a:lnTo>
                  <a:cubicBezTo>
                    <a:pt x="10432" y="14474"/>
                    <a:pt x="10432" y="13147"/>
                    <a:pt x="9599" y="13147"/>
                  </a:cubicBezTo>
                  <a:lnTo>
                    <a:pt x="8549" y="13147"/>
                  </a:lnTo>
                  <a:lnTo>
                    <a:pt x="8549" y="11758"/>
                  </a:lnTo>
                  <a:lnTo>
                    <a:pt x="13364" y="11758"/>
                  </a:lnTo>
                  <a:cubicBezTo>
                    <a:pt x="13981" y="11758"/>
                    <a:pt x="14475" y="11265"/>
                    <a:pt x="14475" y="10678"/>
                  </a:cubicBezTo>
                  <a:lnTo>
                    <a:pt x="14475" y="3271"/>
                  </a:lnTo>
                  <a:cubicBezTo>
                    <a:pt x="14475" y="2654"/>
                    <a:pt x="13981" y="2160"/>
                    <a:pt x="13364" y="2160"/>
                  </a:cubicBezTo>
                  <a:lnTo>
                    <a:pt x="12129" y="2160"/>
                  </a:lnTo>
                  <a:lnTo>
                    <a:pt x="12129" y="1296"/>
                  </a:lnTo>
                  <a:cubicBezTo>
                    <a:pt x="12129" y="586"/>
                    <a:pt x="11574" y="0"/>
                    <a:pt x="10833" y="0"/>
                  </a:cubicBezTo>
                  <a:close/>
                </a:path>
              </a:pathLst>
            </a:custGeom>
            <a:solidFill>
              <a:schemeClr val="lt2"/>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78;p51"/>
            <p:cNvSpPr/>
            <p:nvPr/>
          </p:nvSpPr>
          <p:spPr>
            <a:xfrm>
              <a:off x="4087425" y="1926225"/>
              <a:ext cx="13925" cy="10825"/>
            </a:xfrm>
            <a:custGeom>
              <a:avLst/>
              <a:gdLst/>
              <a:ahLst/>
              <a:cxnLst/>
              <a:rect l="l" t="t" r="r" b="b"/>
              <a:pathLst>
                <a:path w="557" h="433" extrusionOk="0">
                  <a:moveTo>
                    <a:pt x="278" y="0"/>
                  </a:moveTo>
                  <a:cubicBezTo>
                    <a:pt x="1" y="0"/>
                    <a:pt x="1" y="432"/>
                    <a:pt x="278" y="432"/>
                  </a:cubicBezTo>
                  <a:cubicBezTo>
                    <a:pt x="556" y="432"/>
                    <a:pt x="556" y="0"/>
                    <a:pt x="278" y="0"/>
                  </a:cubicBezTo>
                  <a:close/>
                </a:path>
              </a:pathLst>
            </a:custGeom>
            <a:solidFill>
              <a:schemeClr val="lt2"/>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79;p51"/>
            <p:cNvSpPr/>
            <p:nvPr/>
          </p:nvSpPr>
          <p:spPr>
            <a:xfrm>
              <a:off x="4105175" y="1926225"/>
              <a:ext cx="13925" cy="10825"/>
            </a:xfrm>
            <a:custGeom>
              <a:avLst/>
              <a:gdLst/>
              <a:ahLst/>
              <a:cxnLst/>
              <a:rect l="l" t="t" r="r" b="b"/>
              <a:pathLst>
                <a:path w="557" h="433" extrusionOk="0">
                  <a:moveTo>
                    <a:pt x="278" y="0"/>
                  </a:moveTo>
                  <a:cubicBezTo>
                    <a:pt x="1" y="0"/>
                    <a:pt x="1" y="432"/>
                    <a:pt x="278" y="432"/>
                  </a:cubicBezTo>
                  <a:cubicBezTo>
                    <a:pt x="556" y="432"/>
                    <a:pt x="556" y="0"/>
                    <a:pt x="278" y="0"/>
                  </a:cubicBezTo>
                  <a:close/>
                </a:path>
              </a:pathLst>
            </a:custGeom>
            <a:solidFill>
              <a:schemeClr val="lt2"/>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80;p51"/>
            <p:cNvSpPr/>
            <p:nvPr/>
          </p:nvSpPr>
          <p:spPr>
            <a:xfrm>
              <a:off x="4122925" y="1926225"/>
              <a:ext cx="14675" cy="10825"/>
            </a:xfrm>
            <a:custGeom>
              <a:avLst/>
              <a:gdLst/>
              <a:ahLst/>
              <a:cxnLst/>
              <a:rect l="l" t="t" r="r" b="b"/>
              <a:pathLst>
                <a:path w="587" h="433" extrusionOk="0">
                  <a:moveTo>
                    <a:pt x="309" y="0"/>
                  </a:moveTo>
                  <a:cubicBezTo>
                    <a:pt x="0" y="0"/>
                    <a:pt x="0" y="432"/>
                    <a:pt x="309" y="432"/>
                  </a:cubicBezTo>
                  <a:cubicBezTo>
                    <a:pt x="587" y="432"/>
                    <a:pt x="587" y="0"/>
                    <a:pt x="309" y="0"/>
                  </a:cubicBezTo>
                  <a:close/>
                </a:path>
              </a:pathLst>
            </a:custGeom>
            <a:solidFill>
              <a:schemeClr val="lt2"/>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745914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8" name="Google Shape;408;g11e46ec54ed_1_115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sp>
        <p:nvSpPr>
          <p:cNvPr id="409" name="Google Shape;409;g11e46ec54ed_1_115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t>23</a:t>
            </a:fld>
            <a:endParaRPr/>
          </a:p>
        </p:txBody>
      </p:sp>
      <p:sp>
        <p:nvSpPr>
          <p:cNvPr id="5" name="Rounded Rectangle 4"/>
          <p:cNvSpPr/>
          <p:nvPr/>
        </p:nvSpPr>
        <p:spPr>
          <a:xfrm>
            <a:off x="838200" y="1467789"/>
            <a:ext cx="2330302" cy="7370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t>Tài</a:t>
            </a:r>
            <a:r>
              <a:rPr lang="en-US" sz="1600" dirty="0" smtClean="0"/>
              <a:t> </a:t>
            </a:r>
            <a:r>
              <a:rPr lang="en-US" sz="1600" dirty="0" err="1" smtClean="0"/>
              <a:t>liệu</a:t>
            </a:r>
            <a:r>
              <a:rPr lang="en-US" sz="1600" dirty="0" smtClean="0"/>
              <a:t> </a:t>
            </a:r>
            <a:r>
              <a:rPr lang="en-US" sz="1600" dirty="0" err="1" smtClean="0"/>
              <a:t>phát</a:t>
            </a:r>
            <a:r>
              <a:rPr lang="en-US" sz="1600" dirty="0" smtClean="0"/>
              <a:t> </a:t>
            </a:r>
            <a:r>
              <a:rPr lang="en-US" sz="1600" dirty="0" err="1" smtClean="0"/>
              <a:t>triển</a:t>
            </a:r>
            <a:r>
              <a:rPr lang="en-US" sz="1600" dirty="0" smtClean="0"/>
              <a:t> </a:t>
            </a:r>
            <a:r>
              <a:rPr lang="en-US" sz="1600" dirty="0" err="1" smtClean="0"/>
              <a:t>phần</a:t>
            </a:r>
            <a:r>
              <a:rPr lang="en-US" sz="1600" dirty="0" smtClean="0"/>
              <a:t> </a:t>
            </a:r>
            <a:r>
              <a:rPr lang="en-US" sz="1600" dirty="0" err="1" smtClean="0"/>
              <a:t>mềm</a:t>
            </a:r>
            <a:r>
              <a:rPr lang="en-US" sz="1600" dirty="0" smtClean="0"/>
              <a:t> an </a:t>
            </a:r>
            <a:r>
              <a:rPr lang="en-US" sz="1600" dirty="0" err="1" smtClean="0"/>
              <a:t>toàn</a:t>
            </a:r>
            <a:endParaRPr lang="en-US" sz="1600" dirty="0"/>
          </a:p>
        </p:txBody>
      </p:sp>
      <p:sp>
        <p:nvSpPr>
          <p:cNvPr id="42" name="Rounded Rectangle 41"/>
          <p:cNvSpPr/>
          <p:nvPr/>
        </p:nvSpPr>
        <p:spPr>
          <a:xfrm>
            <a:off x="4276060" y="1467789"/>
            <a:ext cx="2330302" cy="7370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t>Khung</a:t>
            </a:r>
            <a:r>
              <a:rPr lang="en-US" sz="1600" dirty="0" smtClean="0"/>
              <a:t> </a:t>
            </a:r>
            <a:r>
              <a:rPr lang="en-US" sz="1600" dirty="0" err="1" smtClean="0"/>
              <a:t>phát</a:t>
            </a:r>
            <a:r>
              <a:rPr lang="en-US" sz="1600" dirty="0" smtClean="0"/>
              <a:t> </a:t>
            </a:r>
            <a:r>
              <a:rPr lang="en-US" sz="1600" dirty="0" err="1" smtClean="0"/>
              <a:t>triển</a:t>
            </a:r>
            <a:r>
              <a:rPr lang="en-US" sz="1600" dirty="0" smtClean="0"/>
              <a:t> </a:t>
            </a:r>
            <a:r>
              <a:rPr lang="en-US" sz="1600" dirty="0" err="1" smtClean="0"/>
              <a:t>phần</a:t>
            </a:r>
            <a:r>
              <a:rPr lang="en-US" sz="1600" dirty="0" smtClean="0"/>
              <a:t> </a:t>
            </a:r>
            <a:r>
              <a:rPr lang="en-US" sz="1600" dirty="0" err="1" smtClean="0"/>
              <a:t>mềm</a:t>
            </a:r>
            <a:r>
              <a:rPr lang="en-US" sz="1600" dirty="0" smtClean="0"/>
              <a:t> an </a:t>
            </a:r>
            <a:r>
              <a:rPr lang="en-US" sz="1600" dirty="0" err="1" smtClean="0"/>
              <a:t>toàn</a:t>
            </a:r>
            <a:endParaRPr lang="en-US" sz="1600" dirty="0"/>
          </a:p>
        </p:txBody>
      </p:sp>
      <p:sp>
        <p:nvSpPr>
          <p:cNvPr id="48" name="Rounded Rectangle 47"/>
          <p:cNvSpPr/>
          <p:nvPr/>
        </p:nvSpPr>
        <p:spPr>
          <a:xfrm>
            <a:off x="7829991" y="1467789"/>
            <a:ext cx="3116682" cy="7370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t>Hướng</a:t>
            </a:r>
            <a:r>
              <a:rPr lang="en-US" sz="1600" dirty="0" smtClean="0"/>
              <a:t> </a:t>
            </a:r>
            <a:r>
              <a:rPr lang="en-US" sz="1600" dirty="0" err="1" smtClean="0"/>
              <a:t>dẫn</a:t>
            </a:r>
            <a:r>
              <a:rPr lang="en-US" sz="1600" dirty="0" smtClean="0"/>
              <a:t> </a:t>
            </a:r>
            <a:r>
              <a:rPr lang="en-US" sz="1600" dirty="0" err="1" smtClean="0"/>
              <a:t>cụ</a:t>
            </a:r>
            <a:r>
              <a:rPr lang="en-US" sz="1600" dirty="0" smtClean="0"/>
              <a:t> </a:t>
            </a:r>
            <a:r>
              <a:rPr lang="en-US" sz="1600" dirty="0" err="1" smtClean="0"/>
              <a:t>thể</a:t>
            </a:r>
            <a:r>
              <a:rPr lang="en-US" sz="1600" dirty="0" smtClean="0"/>
              <a:t>:</a:t>
            </a:r>
            <a:br>
              <a:rPr lang="en-US" sz="1600" dirty="0" smtClean="0"/>
            </a:br>
            <a:r>
              <a:rPr lang="en-US" sz="1600" dirty="0" err="1" smtClean="0"/>
              <a:t>Cục</a:t>
            </a:r>
            <a:r>
              <a:rPr lang="en-US" sz="1600" dirty="0" smtClean="0"/>
              <a:t> An </a:t>
            </a:r>
            <a:r>
              <a:rPr lang="en-US" sz="1600" dirty="0" err="1" smtClean="0"/>
              <a:t>toàn</a:t>
            </a:r>
            <a:r>
              <a:rPr lang="en-US" sz="1600" dirty="0" smtClean="0"/>
              <a:t> </a:t>
            </a:r>
            <a:r>
              <a:rPr lang="en-US" sz="1600" dirty="0" err="1" smtClean="0"/>
              <a:t>thông</a:t>
            </a:r>
            <a:r>
              <a:rPr lang="en-US" sz="1600" dirty="0" smtClean="0"/>
              <a:t> tin</a:t>
            </a:r>
          </a:p>
          <a:p>
            <a:pPr algn="ctr"/>
            <a:r>
              <a:rPr lang="en-US" sz="1600" dirty="0" err="1" smtClean="0"/>
              <a:t>Bộ</a:t>
            </a:r>
            <a:r>
              <a:rPr lang="en-US" sz="1600" dirty="0" smtClean="0"/>
              <a:t> </a:t>
            </a:r>
            <a:r>
              <a:rPr lang="en-US" sz="1600" dirty="0" err="1" smtClean="0"/>
              <a:t>Thông</a:t>
            </a:r>
            <a:r>
              <a:rPr lang="en-US" sz="1600" dirty="0" smtClean="0"/>
              <a:t> tin </a:t>
            </a:r>
            <a:r>
              <a:rPr lang="en-US" sz="1600" dirty="0" err="1" smtClean="0"/>
              <a:t>và</a:t>
            </a:r>
            <a:r>
              <a:rPr lang="en-US" sz="1600" dirty="0" smtClean="0"/>
              <a:t> </a:t>
            </a:r>
            <a:r>
              <a:rPr lang="en-US" sz="1600" dirty="0" err="1" smtClean="0"/>
              <a:t>Truyền</a:t>
            </a:r>
            <a:r>
              <a:rPr lang="en-US" sz="1600" dirty="0" smtClean="0"/>
              <a:t> </a:t>
            </a:r>
            <a:r>
              <a:rPr lang="en-US" sz="1600" dirty="0" err="1" smtClean="0"/>
              <a:t>thông</a:t>
            </a:r>
            <a:endParaRPr lang="en-US" sz="1600" dirty="0"/>
          </a:p>
        </p:txBody>
      </p:sp>
      <p:cxnSp>
        <p:nvCxnSpPr>
          <p:cNvPr id="26" name="Straight Arrow Connector 25"/>
          <p:cNvCxnSpPr>
            <a:stCxn id="5" idx="3"/>
            <a:endCxn id="42" idx="1"/>
          </p:cNvCxnSpPr>
          <p:nvPr/>
        </p:nvCxnSpPr>
        <p:spPr>
          <a:xfrm>
            <a:off x="3168502" y="1836297"/>
            <a:ext cx="1107558"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9" name="Straight Arrow Connector 48"/>
          <p:cNvCxnSpPr>
            <a:stCxn id="42" idx="3"/>
          </p:cNvCxnSpPr>
          <p:nvPr/>
        </p:nvCxnSpPr>
        <p:spPr>
          <a:xfrm>
            <a:off x="6606362" y="1836297"/>
            <a:ext cx="1223629"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2" name="Google Shape;455;g11e46ec54ed_1_1218"/>
          <p:cNvSpPr txBox="1">
            <a:spLocks/>
          </p:cNvSpPr>
          <p:nvPr/>
        </p:nvSpPr>
        <p:spPr>
          <a:xfrm>
            <a:off x="838200" y="13855"/>
            <a:ext cx="10515600" cy="102061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1100"/>
              <a:buFont typeface="Arial"/>
              <a:buNone/>
            </a:pPr>
            <a:r>
              <a:rPr lang="en-US" sz="3600" smtClean="0">
                <a:latin typeface="+mn-lt"/>
              </a:rPr>
              <a:t>Hướng dẫn bảo đảm an toàn thông tin mạng</a:t>
            </a:r>
            <a:endParaRPr lang="en-US" sz="3600">
              <a:latin typeface="+mn-lt"/>
            </a:endParaRPr>
          </a:p>
        </p:txBody>
      </p:sp>
      <p:pic>
        <p:nvPicPr>
          <p:cNvPr id="4" name="Picture 3"/>
          <p:cNvPicPr>
            <a:picLocks noChangeAspect="1"/>
          </p:cNvPicPr>
          <p:nvPr/>
        </p:nvPicPr>
        <p:blipFill>
          <a:blip r:embed="rId3"/>
          <a:stretch>
            <a:fillRect/>
          </a:stretch>
        </p:blipFill>
        <p:spPr>
          <a:xfrm>
            <a:off x="339577" y="3473243"/>
            <a:ext cx="5657850" cy="2514600"/>
          </a:xfrm>
          <a:prstGeom prst="rect">
            <a:avLst/>
          </a:prstGeom>
        </p:spPr>
      </p:pic>
      <p:pic>
        <p:nvPicPr>
          <p:cNvPr id="6" name="Picture 5"/>
          <p:cNvPicPr>
            <a:picLocks noChangeAspect="1"/>
          </p:cNvPicPr>
          <p:nvPr/>
        </p:nvPicPr>
        <p:blipFill>
          <a:blip r:embed="rId4"/>
          <a:stretch>
            <a:fillRect/>
          </a:stretch>
        </p:blipFill>
        <p:spPr>
          <a:xfrm>
            <a:off x="6248944" y="3282743"/>
            <a:ext cx="5676900" cy="2705100"/>
          </a:xfrm>
          <a:prstGeom prst="rect">
            <a:avLst/>
          </a:prstGeom>
        </p:spPr>
      </p:pic>
    </p:spTree>
    <p:extLst>
      <p:ext uri="{BB962C8B-B14F-4D97-AF65-F5344CB8AC3E}">
        <p14:creationId xmlns:p14="http://schemas.microsoft.com/office/powerpoint/2010/main" val="25131999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g11e46ec54ed_1_1153"/>
          <p:cNvSpPr txBox="1">
            <a:spLocks noGrp="1"/>
          </p:cNvSpPr>
          <p:nvPr>
            <p:ph type="title"/>
          </p:nvPr>
        </p:nvSpPr>
        <p:spPr>
          <a:xfrm>
            <a:off x="838200" y="0"/>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100"/>
              <a:buFont typeface="Arial"/>
              <a:buNone/>
            </a:pPr>
            <a:r>
              <a:rPr lang="en-US" sz="3600" smtClean="0">
                <a:latin typeface="+mn-lt"/>
              </a:rPr>
              <a:t>Bốn giải pháp</a:t>
            </a:r>
            <a:endParaRPr lang="vi-VN" sz="3600">
              <a:latin typeface="+mn-lt"/>
            </a:endParaRPr>
          </a:p>
        </p:txBody>
      </p:sp>
      <p:sp>
        <p:nvSpPr>
          <p:cNvPr id="408" name="Google Shape;408;g11e46ec54ed_1_115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sp>
        <p:nvSpPr>
          <p:cNvPr id="409" name="Google Shape;409;g11e46ec54ed_1_115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t>24</a:t>
            </a:fld>
            <a:endParaRPr/>
          </a:p>
        </p:txBody>
      </p:sp>
      <p:cxnSp>
        <p:nvCxnSpPr>
          <p:cNvPr id="7" name="Google Shape;1271;p51"/>
          <p:cNvCxnSpPr/>
          <p:nvPr/>
        </p:nvCxnSpPr>
        <p:spPr>
          <a:xfrm flipV="1">
            <a:off x="3207477" y="2215281"/>
            <a:ext cx="1184414" cy="18"/>
          </a:xfrm>
          <a:prstGeom prst="bentConnector3">
            <a:avLst>
              <a:gd name="adj1" fmla="val 50000"/>
            </a:avLst>
          </a:prstGeom>
          <a:noFill/>
          <a:ln w="19050" cap="flat" cmpd="sng">
            <a:solidFill>
              <a:schemeClr val="accent1">
                <a:lumMod val="60000"/>
                <a:lumOff val="40000"/>
              </a:schemeClr>
            </a:solidFill>
            <a:prstDash val="dash"/>
            <a:round/>
            <a:headEnd type="diamond" w="med" len="med"/>
            <a:tailEnd type="diamond" w="med" len="med"/>
          </a:ln>
        </p:spPr>
      </p:cxnSp>
      <p:sp>
        <p:nvSpPr>
          <p:cNvPr id="8" name="Google Shape;1272;p51"/>
          <p:cNvSpPr/>
          <p:nvPr/>
        </p:nvSpPr>
        <p:spPr>
          <a:xfrm>
            <a:off x="4480135" y="1866379"/>
            <a:ext cx="697200" cy="697200"/>
          </a:xfrm>
          <a:prstGeom prst="roundRect">
            <a:avLst>
              <a:gd name="adj" fmla="val 16667"/>
            </a:avLst>
          </a:prstGeom>
          <a:solidFill>
            <a:schemeClr val="accent1">
              <a:lumMod val="75000"/>
            </a:schemeClr>
          </a:solidFill>
          <a:ln>
            <a:solidFill>
              <a:schemeClr val="accent1">
                <a:lumMod val="60000"/>
                <a:lumOff val="40000"/>
              </a:schemeClr>
            </a:solidFill>
          </a:ln>
          <a:effectLst>
            <a:outerShdw blurRad="57150" dist="123825" dir="3300000" algn="bl" rotWithShape="0">
              <a:srgbClr val="CCCCCC">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1273;p51"/>
          <p:cNvGrpSpPr/>
          <p:nvPr/>
        </p:nvGrpSpPr>
        <p:grpSpPr>
          <a:xfrm>
            <a:off x="4600751" y="1987281"/>
            <a:ext cx="455999" cy="455999"/>
            <a:chOff x="4004875" y="1904625"/>
            <a:chExt cx="361875" cy="361875"/>
          </a:xfrm>
        </p:grpSpPr>
        <p:sp>
          <p:nvSpPr>
            <p:cNvPr id="10" name="Google Shape;1274;p51"/>
            <p:cNvSpPr/>
            <p:nvPr/>
          </p:nvSpPr>
          <p:spPr>
            <a:xfrm>
              <a:off x="4114425" y="1994900"/>
              <a:ext cx="35050" cy="51675"/>
            </a:xfrm>
            <a:custGeom>
              <a:avLst/>
              <a:gdLst/>
              <a:ahLst/>
              <a:cxnLst/>
              <a:rect l="l" t="t" r="r" b="b"/>
              <a:pathLst>
                <a:path w="1402" h="2067" extrusionOk="0">
                  <a:moveTo>
                    <a:pt x="1062" y="1"/>
                  </a:moveTo>
                  <a:cubicBezTo>
                    <a:pt x="1017" y="1"/>
                    <a:pt x="969" y="19"/>
                    <a:pt x="927" y="62"/>
                  </a:cubicBezTo>
                  <a:lnTo>
                    <a:pt x="93" y="864"/>
                  </a:lnTo>
                  <a:cubicBezTo>
                    <a:pt x="1" y="957"/>
                    <a:pt x="1" y="1080"/>
                    <a:pt x="93" y="1173"/>
                  </a:cubicBezTo>
                  <a:lnTo>
                    <a:pt x="958" y="2006"/>
                  </a:lnTo>
                  <a:cubicBezTo>
                    <a:pt x="1001" y="2049"/>
                    <a:pt x="1050" y="2067"/>
                    <a:pt x="1099" y="2067"/>
                  </a:cubicBezTo>
                  <a:cubicBezTo>
                    <a:pt x="1258" y="2067"/>
                    <a:pt x="1401" y="1870"/>
                    <a:pt x="1235" y="1728"/>
                  </a:cubicBezTo>
                  <a:lnTo>
                    <a:pt x="556" y="1018"/>
                  </a:lnTo>
                  <a:lnTo>
                    <a:pt x="1205" y="370"/>
                  </a:lnTo>
                  <a:cubicBezTo>
                    <a:pt x="1347" y="204"/>
                    <a:pt x="1215" y="1"/>
                    <a:pt x="1062" y="1"/>
                  </a:cubicBezTo>
                  <a:close/>
                </a:path>
              </a:pathLst>
            </a:custGeom>
            <a:solidFill>
              <a:schemeClr val="lt2"/>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75;p51"/>
            <p:cNvSpPr/>
            <p:nvPr/>
          </p:nvSpPr>
          <p:spPr>
            <a:xfrm>
              <a:off x="4222750" y="1994900"/>
              <a:ext cx="33675" cy="51675"/>
            </a:xfrm>
            <a:custGeom>
              <a:avLst/>
              <a:gdLst/>
              <a:ahLst/>
              <a:cxnLst/>
              <a:rect l="l" t="t" r="r" b="b"/>
              <a:pathLst>
                <a:path w="1347" h="2067" extrusionOk="0">
                  <a:moveTo>
                    <a:pt x="297" y="0"/>
                  </a:moveTo>
                  <a:cubicBezTo>
                    <a:pt x="131" y="0"/>
                    <a:pt x="1" y="197"/>
                    <a:pt x="143" y="339"/>
                  </a:cubicBezTo>
                  <a:lnTo>
                    <a:pt x="822" y="1049"/>
                  </a:lnTo>
                  <a:lnTo>
                    <a:pt x="174" y="1697"/>
                  </a:lnTo>
                  <a:cubicBezTo>
                    <a:pt x="31" y="1864"/>
                    <a:pt x="163" y="2067"/>
                    <a:pt x="330" y="2067"/>
                  </a:cubicBezTo>
                  <a:cubicBezTo>
                    <a:pt x="380" y="2067"/>
                    <a:pt x="433" y="2048"/>
                    <a:pt x="482" y="2006"/>
                  </a:cubicBezTo>
                  <a:lnTo>
                    <a:pt x="1285" y="1203"/>
                  </a:lnTo>
                  <a:cubicBezTo>
                    <a:pt x="1346" y="1111"/>
                    <a:pt x="1346" y="987"/>
                    <a:pt x="1285" y="895"/>
                  </a:cubicBezTo>
                  <a:lnTo>
                    <a:pt x="451" y="62"/>
                  </a:lnTo>
                  <a:cubicBezTo>
                    <a:pt x="401" y="19"/>
                    <a:pt x="348" y="0"/>
                    <a:pt x="297" y="0"/>
                  </a:cubicBezTo>
                  <a:close/>
                </a:path>
              </a:pathLst>
            </a:custGeom>
            <a:solidFill>
              <a:schemeClr val="lt2"/>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76;p51"/>
            <p:cNvSpPr/>
            <p:nvPr/>
          </p:nvSpPr>
          <p:spPr>
            <a:xfrm>
              <a:off x="4165875" y="1982250"/>
              <a:ext cx="39625" cy="75850"/>
            </a:xfrm>
            <a:custGeom>
              <a:avLst/>
              <a:gdLst/>
              <a:ahLst/>
              <a:cxnLst/>
              <a:rect l="l" t="t" r="r" b="b"/>
              <a:pathLst>
                <a:path w="1585" h="3034" extrusionOk="0">
                  <a:moveTo>
                    <a:pt x="1357" y="1"/>
                  </a:moveTo>
                  <a:cubicBezTo>
                    <a:pt x="1272" y="1"/>
                    <a:pt x="1176" y="41"/>
                    <a:pt x="1153" y="135"/>
                  </a:cubicBezTo>
                  <a:lnTo>
                    <a:pt x="42" y="2759"/>
                  </a:lnTo>
                  <a:cubicBezTo>
                    <a:pt x="0" y="2923"/>
                    <a:pt x="124" y="3033"/>
                    <a:pt x="247" y="3033"/>
                  </a:cubicBezTo>
                  <a:cubicBezTo>
                    <a:pt x="309" y="3033"/>
                    <a:pt x="371" y="3006"/>
                    <a:pt x="412" y="2944"/>
                  </a:cubicBezTo>
                  <a:lnTo>
                    <a:pt x="1554" y="290"/>
                  </a:lnTo>
                  <a:cubicBezTo>
                    <a:pt x="1585" y="197"/>
                    <a:pt x="1523" y="74"/>
                    <a:pt x="1430" y="12"/>
                  </a:cubicBezTo>
                  <a:cubicBezTo>
                    <a:pt x="1408" y="5"/>
                    <a:pt x="1383" y="1"/>
                    <a:pt x="1357" y="1"/>
                  </a:cubicBezTo>
                  <a:close/>
                </a:path>
              </a:pathLst>
            </a:custGeom>
            <a:solidFill>
              <a:schemeClr val="lt2"/>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77;p51"/>
            <p:cNvSpPr/>
            <p:nvPr/>
          </p:nvSpPr>
          <p:spPr>
            <a:xfrm>
              <a:off x="4004875" y="1904625"/>
              <a:ext cx="361875" cy="361875"/>
            </a:xfrm>
            <a:custGeom>
              <a:avLst/>
              <a:gdLst/>
              <a:ahLst/>
              <a:cxnLst/>
              <a:rect l="l" t="t" r="r" b="b"/>
              <a:pathLst>
                <a:path w="14475" h="14475" extrusionOk="0">
                  <a:moveTo>
                    <a:pt x="10833" y="432"/>
                  </a:moveTo>
                  <a:cubicBezTo>
                    <a:pt x="11327" y="432"/>
                    <a:pt x="11728" y="802"/>
                    <a:pt x="11728" y="1296"/>
                  </a:cubicBezTo>
                  <a:lnTo>
                    <a:pt x="11728" y="1636"/>
                  </a:lnTo>
                  <a:lnTo>
                    <a:pt x="2747" y="1636"/>
                  </a:lnTo>
                  <a:lnTo>
                    <a:pt x="2747" y="1296"/>
                  </a:lnTo>
                  <a:cubicBezTo>
                    <a:pt x="2747" y="833"/>
                    <a:pt x="3148" y="432"/>
                    <a:pt x="3642" y="432"/>
                  </a:cubicBezTo>
                  <a:close/>
                  <a:moveTo>
                    <a:pt x="11728" y="2068"/>
                  </a:moveTo>
                  <a:lnTo>
                    <a:pt x="11728" y="6697"/>
                  </a:lnTo>
                  <a:cubicBezTo>
                    <a:pt x="11728" y="7191"/>
                    <a:pt x="11327" y="7592"/>
                    <a:pt x="10864" y="7592"/>
                  </a:cubicBezTo>
                  <a:lnTo>
                    <a:pt x="3642" y="7592"/>
                  </a:lnTo>
                  <a:cubicBezTo>
                    <a:pt x="3148" y="7592"/>
                    <a:pt x="2747" y="7191"/>
                    <a:pt x="2747" y="6697"/>
                  </a:cubicBezTo>
                  <a:lnTo>
                    <a:pt x="2747" y="2068"/>
                  </a:lnTo>
                  <a:close/>
                  <a:moveTo>
                    <a:pt x="14043" y="9660"/>
                  </a:moveTo>
                  <a:lnTo>
                    <a:pt x="14043" y="10678"/>
                  </a:lnTo>
                  <a:cubicBezTo>
                    <a:pt x="14043" y="11049"/>
                    <a:pt x="13734" y="11357"/>
                    <a:pt x="13395" y="11357"/>
                  </a:cubicBezTo>
                  <a:lnTo>
                    <a:pt x="13395" y="11326"/>
                  </a:lnTo>
                  <a:lnTo>
                    <a:pt x="1112" y="11326"/>
                  </a:lnTo>
                  <a:cubicBezTo>
                    <a:pt x="741" y="11326"/>
                    <a:pt x="433" y="11049"/>
                    <a:pt x="433" y="10678"/>
                  </a:cubicBezTo>
                  <a:lnTo>
                    <a:pt x="433" y="9660"/>
                  </a:lnTo>
                  <a:close/>
                  <a:moveTo>
                    <a:pt x="8148" y="11758"/>
                  </a:moveTo>
                  <a:lnTo>
                    <a:pt x="8148" y="13147"/>
                  </a:lnTo>
                  <a:lnTo>
                    <a:pt x="6389" y="13147"/>
                  </a:lnTo>
                  <a:lnTo>
                    <a:pt x="6389" y="11758"/>
                  </a:lnTo>
                  <a:close/>
                  <a:moveTo>
                    <a:pt x="3642" y="0"/>
                  </a:moveTo>
                  <a:cubicBezTo>
                    <a:pt x="2902" y="0"/>
                    <a:pt x="2315" y="586"/>
                    <a:pt x="2315" y="1296"/>
                  </a:cubicBezTo>
                  <a:lnTo>
                    <a:pt x="2315" y="2160"/>
                  </a:lnTo>
                  <a:lnTo>
                    <a:pt x="1081" y="2160"/>
                  </a:lnTo>
                  <a:cubicBezTo>
                    <a:pt x="494" y="2160"/>
                    <a:pt x="1" y="2654"/>
                    <a:pt x="1" y="3271"/>
                  </a:cubicBezTo>
                  <a:lnTo>
                    <a:pt x="1" y="3981"/>
                  </a:lnTo>
                  <a:cubicBezTo>
                    <a:pt x="1" y="4120"/>
                    <a:pt x="109" y="4189"/>
                    <a:pt x="217" y="4189"/>
                  </a:cubicBezTo>
                  <a:cubicBezTo>
                    <a:pt x="325" y="4189"/>
                    <a:pt x="433" y="4120"/>
                    <a:pt x="433" y="3981"/>
                  </a:cubicBezTo>
                  <a:lnTo>
                    <a:pt x="433" y="3271"/>
                  </a:lnTo>
                  <a:cubicBezTo>
                    <a:pt x="433" y="2901"/>
                    <a:pt x="710" y="2592"/>
                    <a:pt x="1081" y="2592"/>
                  </a:cubicBezTo>
                  <a:lnTo>
                    <a:pt x="2315" y="2592"/>
                  </a:lnTo>
                  <a:lnTo>
                    <a:pt x="2315" y="6697"/>
                  </a:lnTo>
                  <a:cubicBezTo>
                    <a:pt x="2315" y="7407"/>
                    <a:pt x="2902" y="7993"/>
                    <a:pt x="3642" y="7993"/>
                  </a:cubicBezTo>
                  <a:lnTo>
                    <a:pt x="10833" y="7993"/>
                  </a:lnTo>
                  <a:cubicBezTo>
                    <a:pt x="11574" y="7993"/>
                    <a:pt x="12129" y="7407"/>
                    <a:pt x="12129" y="6697"/>
                  </a:cubicBezTo>
                  <a:lnTo>
                    <a:pt x="12129" y="2592"/>
                  </a:lnTo>
                  <a:lnTo>
                    <a:pt x="13395" y="2592"/>
                  </a:lnTo>
                  <a:cubicBezTo>
                    <a:pt x="13734" y="2592"/>
                    <a:pt x="14043" y="2901"/>
                    <a:pt x="14043" y="3271"/>
                  </a:cubicBezTo>
                  <a:lnTo>
                    <a:pt x="14043" y="9228"/>
                  </a:lnTo>
                  <a:lnTo>
                    <a:pt x="433" y="9228"/>
                  </a:lnTo>
                  <a:lnTo>
                    <a:pt x="433" y="5185"/>
                  </a:lnTo>
                  <a:cubicBezTo>
                    <a:pt x="433" y="5046"/>
                    <a:pt x="325" y="4976"/>
                    <a:pt x="217" y="4976"/>
                  </a:cubicBezTo>
                  <a:cubicBezTo>
                    <a:pt x="109" y="4976"/>
                    <a:pt x="1" y="5046"/>
                    <a:pt x="1" y="5185"/>
                  </a:cubicBezTo>
                  <a:lnTo>
                    <a:pt x="1" y="10678"/>
                  </a:lnTo>
                  <a:cubicBezTo>
                    <a:pt x="1" y="11265"/>
                    <a:pt x="494" y="11758"/>
                    <a:pt x="1112" y="11758"/>
                  </a:cubicBezTo>
                  <a:lnTo>
                    <a:pt x="5957" y="11758"/>
                  </a:lnTo>
                  <a:lnTo>
                    <a:pt x="5957" y="13147"/>
                  </a:lnTo>
                  <a:lnTo>
                    <a:pt x="4877" y="13147"/>
                  </a:lnTo>
                  <a:cubicBezTo>
                    <a:pt x="4043" y="13147"/>
                    <a:pt x="4043" y="14474"/>
                    <a:pt x="4877" y="14474"/>
                  </a:cubicBezTo>
                  <a:lnTo>
                    <a:pt x="7809" y="14474"/>
                  </a:lnTo>
                  <a:cubicBezTo>
                    <a:pt x="8077" y="14474"/>
                    <a:pt x="8086" y="14071"/>
                    <a:pt x="7836" y="14071"/>
                  </a:cubicBezTo>
                  <a:cubicBezTo>
                    <a:pt x="7827" y="14071"/>
                    <a:pt x="7818" y="14072"/>
                    <a:pt x="7809" y="14073"/>
                  </a:cubicBezTo>
                  <a:lnTo>
                    <a:pt x="4877" y="14073"/>
                  </a:lnTo>
                  <a:cubicBezTo>
                    <a:pt x="4599" y="14011"/>
                    <a:pt x="4599" y="13610"/>
                    <a:pt x="4877" y="13579"/>
                  </a:cubicBezTo>
                  <a:lnTo>
                    <a:pt x="9599" y="13579"/>
                  </a:lnTo>
                  <a:cubicBezTo>
                    <a:pt x="9876" y="13610"/>
                    <a:pt x="9876" y="14011"/>
                    <a:pt x="9599" y="14073"/>
                  </a:cubicBezTo>
                  <a:lnTo>
                    <a:pt x="9043" y="14073"/>
                  </a:lnTo>
                  <a:cubicBezTo>
                    <a:pt x="8765" y="14073"/>
                    <a:pt x="8765" y="14474"/>
                    <a:pt x="9043" y="14474"/>
                  </a:cubicBezTo>
                  <a:lnTo>
                    <a:pt x="9599" y="14474"/>
                  </a:lnTo>
                  <a:cubicBezTo>
                    <a:pt x="10432" y="14474"/>
                    <a:pt x="10432" y="13147"/>
                    <a:pt x="9599" y="13147"/>
                  </a:cubicBezTo>
                  <a:lnTo>
                    <a:pt x="8549" y="13147"/>
                  </a:lnTo>
                  <a:lnTo>
                    <a:pt x="8549" y="11758"/>
                  </a:lnTo>
                  <a:lnTo>
                    <a:pt x="13364" y="11758"/>
                  </a:lnTo>
                  <a:cubicBezTo>
                    <a:pt x="13981" y="11758"/>
                    <a:pt x="14475" y="11265"/>
                    <a:pt x="14475" y="10678"/>
                  </a:cubicBezTo>
                  <a:lnTo>
                    <a:pt x="14475" y="3271"/>
                  </a:lnTo>
                  <a:cubicBezTo>
                    <a:pt x="14475" y="2654"/>
                    <a:pt x="13981" y="2160"/>
                    <a:pt x="13364" y="2160"/>
                  </a:cubicBezTo>
                  <a:lnTo>
                    <a:pt x="12129" y="2160"/>
                  </a:lnTo>
                  <a:lnTo>
                    <a:pt x="12129" y="1296"/>
                  </a:lnTo>
                  <a:cubicBezTo>
                    <a:pt x="12129" y="586"/>
                    <a:pt x="11574" y="0"/>
                    <a:pt x="10833" y="0"/>
                  </a:cubicBezTo>
                  <a:close/>
                </a:path>
              </a:pathLst>
            </a:custGeom>
            <a:solidFill>
              <a:schemeClr val="lt2"/>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78;p51"/>
            <p:cNvSpPr/>
            <p:nvPr/>
          </p:nvSpPr>
          <p:spPr>
            <a:xfrm>
              <a:off x="4087425" y="1926225"/>
              <a:ext cx="13925" cy="10825"/>
            </a:xfrm>
            <a:custGeom>
              <a:avLst/>
              <a:gdLst/>
              <a:ahLst/>
              <a:cxnLst/>
              <a:rect l="l" t="t" r="r" b="b"/>
              <a:pathLst>
                <a:path w="557" h="433" extrusionOk="0">
                  <a:moveTo>
                    <a:pt x="278" y="0"/>
                  </a:moveTo>
                  <a:cubicBezTo>
                    <a:pt x="1" y="0"/>
                    <a:pt x="1" y="432"/>
                    <a:pt x="278" y="432"/>
                  </a:cubicBezTo>
                  <a:cubicBezTo>
                    <a:pt x="556" y="432"/>
                    <a:pt x="556" y="0"/>
                    <a:pt x="278" y="0"/>
                  </a:cubicBezTo>
                  <a:close/>
                </a:path>
              </a:pathLst>
            </a:custGeom>
            <a:solidFill>
              <a:schemeClr val="lt2"/>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79;p51"/>
            <p:cNvSpPr/>
            <p:nvPr/>
          </p:nvSpPr>
          <p:spPr>
            <a:xfrm>
              <a:off x="4105175" y="1926225"/>
              <a:ext cx="13925" cy="10825"/>
            </a:xfrm>
            <a:custGeom>
              <a:avLst/>
              <a:gdLst/>
              <a:ahLst/>
              <a:cxnLst/>
              <a:rect l="l" t="t" r="r" b="b"/>
              <a:pathLst>
                <a:path w="557" h="433" extrusionOk="0">
                  <a:moveTo>
                    <a:pt x="278" y="0"/>
                  </a:moveTo>
                  <a:cubicBezTo>
                    <a:pt x="1" y="0"/>
                    <a:pt x="1" y="432"/>
                    <a:pt x="278" y="432"/>
                  </a:cubicBezTo>
                  <a:cubicBezTo>
                    <a:pt x="556" y="432"/>
                    <a:pt x="556" y="0"/>
                    <a:pt x="278" y="0"/>
                  </a:cubicBezTo>
                  <a:close/>
                </a:path>
              </a:pathLst>
            </a:custGeom>
            <a:solidFill>
              <a:schemeClr val="lt2"/>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80;p51"/>
            <p:cNvSpPr/>
            <p:nvPr/>
          </p:nvSpPr>
          <p:spPr>
            <a:xfrm>
              <a:off x="4122925" y="1926225"/>
              <a:ext cx="14675" cy="10825"/>
            </a:xfrm>
            <a:custGeom>
              <a:avLst/>
              <a:gdLst/>
              <a:ahLst/>
              <a:cxnLst/>
              <a:rect l="l" t="t" r="r" b="b"/>
              <a:pathLst>
                <a:path w="587" h="433" extrusionOk="0">
                  <a:moveTo>
                    <a:pt x="309" y="0"/>
                  </a:moveTo>
                  <a:cubicBezTo>
                    <a:pt x="0" y="0"/>
                    <a:pt x="0" y="432"/>
                    <a:pt x="309" y="432"/>
                  </a:cubicBezTo>
                  <a:cubicBezTo>
                    <a:pt x="587" y="432"/>
                    <a:pt x="587" y="0"/>
                    <a:pt x="309" y="0"/>
                  </a:cubicBezTo>
                  <a:close/>
                </a:path>
              </a:pathLst>
            </a:custGeom>
            <a:solidFill>
              <a:schemeClr val="lt2"/>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181455" y="1471274"/>
            <a:ext cx="3004285" cy="1754326"/>
          </a:xfrm>
          <a:prstGeom prst="rect">
            <a:avLst/>
          </a:prstGeom>
        </p:spPr>
        <p:txBody>
          <a:bodyPr wrap="square">
            <a:spAutoFit/>
          </a:bodyPr>
          <a:lstStyle/>
          <a:p>
            <a:pPr marL="82550" lvl="0" algn="just">
              <a:spcBef>
                <a:spcPts val="600"/>
              </a:spcBef>
              <a:buSzPts val="2300"/>
            </a:pPr>
            <a:r>
              <a:rPr lang="vi-VN" sz="1800" b="1" dirty="0"/>
              <a:t>(1) </a:t>
            </a:r>
            <a:r>
              <a:rPr lang="vi-VN" sz="1800" dirty="0"/>
              <a:t>Phần mềm nội bộ do đơn vị chuyên nghiệp phát triển, tuân thủ phát triển theo quy trình Khung phát triển phần mềm an toàn (DevSecOps).</a:t>
            </a:r>
            <a:endParaRPr lang="en-US" sz="1800" dirty="0"/>
          </a:p>
        </p:txBody>
      </p:sp>
      <p:cxnSp>
        <p:nvCxnSpPr>
          <p:cNvPr id="18" name="Google Shape;1250;p51"/>
          <p:cNvCxnSpPr/>
          <p:nvPr/>
        </p:nvCxnSpPr>
        <p:spPr>
          <a:xfrm flipV="1">
            <a:off x="7070217" y="2647294"/>
            <a:ext cx="1131600" cy="505608"/>
          </a:xfrm>
          <a:prstGeom prst="bentConnector3">
            <a:avLst>
              <a:gd name="adj1" fmla="val 50000"/>
            </a:avLst>
          </a:prstGeom>
          <a:noFill/>
          <a:ln w="19050" cap="flat" cmpd="sng">
            <a:solidFill>
              <a:schemeClr val="accent1">
                <a:lumMod val="40000"/>
                <a:lumOff val="60000"/>
              </a:schemeClr>
            </a:solidFill>
            <a:prstDash val="dash"/>
            <a:round/>
            <a:headEnd type="diamond" w="med" len="med"/>
            <a:tailEnd type="diamond" w="med" len="med"/>
          </a:ln>
        </p:spPr>
      </p:cxnSp>
      <p:sp>
        <p:nvSpPr>
          <p:cNvPr id="19" name="Google Shape;1251;p51"/>
          <p:cNvSpPr/>
          <p:nvPr/>
        </p:nvSpPr>
        <p:spPr>
          <a:xfrm>
            <a:off x="6304200" y="2682938"/>
            <a:ext cx="697200" cy="697200"/>
          </a:xfrm>
          <a:prstGeom prst="roundRect">
            <a:avLst>
              <a:gd name="adj" fmla="val 16667"/>
            </a:avLst>
          </a:prstGeom>
          <a:solidFill>
            <a:schemeClr val="accent1">
              <a:lumMod val="75000"/>
            </a:schemeClr>
          </a:solidFill>
          <a:ln>
            <a:solidFill>
              <a:schemeClr val="accent1">
                <a:lumMod val="40000"/>
                <a:lumOff val="60000"/>
              </a:schemeClr>
            </a:solidFill>
          </a:ln>
          <a:effectLst>
            <a:outerShdw blurRad="57150" dist="123825" dir="3300000" algn="bl" rotWithShape="0">
              <a:srgbClr val="CCCCCC">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1254;p51"/>
          <p:cNvGrpSpPr/>
          <p:nvPr/>
        </p:nvGrpSpPr>
        <p:grpSpPr>
          <a:xfrm>
            <a:off x="6378468" y="2825804"/>
            <a:ext cx="548652" cy="411478"/>
            <a:chOff x="1817317" y="2480330"/>
            <a:chExt cx="350958" cy="263043"/>
          </a:xfrm>
          <a:solidFill>
            <a:schemeClr val="accent1">
              <a:lumMod val="75000"/>
            </a:schemeClr>
          </a:solidFill>
        </p:grpSpPr>
        <p:sp>
          <p:nvSpPr>
            <p:cNvPr id="21" name="Google Shape;1255;p51"/>
            <p:cNvSpPr/>
            <p:nvPr/>
          </p:nvSpPr>
          <p:spPr>
            <a:xfrm>
              <a:off x="1817317" y="2480330"/>
              <a:ext cx="350958" cy="191426"/>
            </a:xfrm>
            <a:custGeom>
              <a:avLst/>
              <a:gdLst/>
              <a:ahLst/>
              <a:cxnLst/>
              <a:rect l="l" t="t" r="r" b="b"/>
              <a:pathLst>
                <a:path w="11026" h="6014" extrusionOk="0">
                  <a:moveTo>
                    <a:pt x="4477" y="1"/>
                  </a:moveTo>
                  <a:cubicBezTo>
                    <a:pt x="3918" y="1"/>
                    <a:pt x="3382" y="179"/>
                    <a:pt x="2917" y="524"/>
                  </a:cubicBezTo>
                  <a:cubicBezTo>
                    <a:pt x="2513" y="834"/>
                    <a:pt x="2203" y="1251"/>
                    <a:pt x="2036" y="1727"/>
                  </a:cubicBezTo>
                  <a:cubicBezTo>
                    <a:pt x="905" y="1787"/>
                    <a:pt x="0" y="2727"/>
                    <a:pt x="0" y="3870"/>
                  </a:cubicBezTo>
                  <a:cubicBezTo>
                    <a:pt x="0" y="5061"/>
                    <a:pt x="965" y="6013"/>
                    <a:pt x="2143" y="6013"/>
                  </a:cubicBezTo>
                  <a:lnTo>
                    <a:pt x="2917" y="6013"/>
                  </a:lnTo>
                  <a:cubicBezTo>
                    <a:pt x="3001" y="6013"/>
                    <a:pt x="3084" y="5942"/>
                    <a:pt x="3084" y="5847"/>
                  </a:cubicBezTo>
                  <a:cubicBezTo>
                    <a:pt x="3084" y="5763"/>
                    <a:pt x="3001" y="5692"/>
                    <a:pt x="2917" y="5692"/>
                  </a:cubicBezTo>
                  <a:lnTo>
                    <a:pt x="2143" y="5692"/>
                  </a:lnTo>
                  <a:cubicBezTo>
                    <a:pt x="1131" y="5692"/>
                    <a:pt x="310" y="4870"/>
                    <a:pt x="310" y="3858"/>
                  </a:cubicBezTo>
                  <a:cubicBezTo>
                    <a:pt x="310" y="2846"/>
                    <a:pt x="1131" y="2025"/>
                    <a:pt x="2132" y="2025"/>
                  </a:cubicBezTo>
                  <a:lnTo>
                    <a:pt x="2143" y="2025"/>
                  </a:lnTo>
                  <a:cubicBezTo>
                    <a:pt x="2215" y="2025"/>
                    <a:pt x="2274" y="1977"/>
                    <a:pt x="2286" y="1906"/>
                  </a:cubicBezTo>
                  <a:cubicBezTo>
                    <a:pt x="2429" y="1441"/>
                    <a:pt x="2703" y="1036"/>
                    <a:pt x="3096" y="739"/>
                  </a:cubicBezTo>
                  <a:cubicBezTo>
                    <a:pt x="3477" y="441"/>
                    <a:pt x="3953" y="286"/>
                    <a:pt x="4453" y="286"/>
                  </a:cubicBezTo>
                  <a:cubicBezTo>
                    <a:pt x="5239" y="286"/>
                    <a:pt x="5953" y="679"/>
                    <a:pt x="6370" y="1334"/>
                  </a:cubicBezTo>
                  <a:cubicBezTo>
                    <a:pt x="6412" y="1386"/>
                    <a:pt x="6471" y="1420"/>
                    <a:pt x="6533" y="1420"/>
                  </a:cubicBezTo>
                  <a:cubicBezTo>
                    <a:pt x="6542" y="1420"/>
                    <a:pt x="6551" y="1419"/>
                    <a:pt x="6561" y="1417"/>
                  </a:cubicBezTo>
                  <a:cubicBezTo>
                    <a:pt x="6751" y="1358"/>
                    <a:pt x="6954" y="1322"/>
                    <a:pt x="7144" y="1322"/>
                  </a:cubicBezTo>
                  <a:cubicBezTo>
                    <a:pt x="7942" y="1322"/>
                    <a:pt x="8644" y="1846"/>
                    <a:pt x="8882" y="2608"/>
                  </a:cubicBezTo>
                  <a:cubicBezTo>
                    <a:pt x="8918" y="2679"/>
                    <a:pt x="8978" y="2727"/>
                    <a:pt x="9061" y="2727"/>
                  </a:cubicBezTo>
                  <a:cubicBezTo>
                    <a:pt x="9121" y="2727"/>
                    <a:pt x="9168" y="2703"/>
                    <a:pt x="9228" y="2703"/>
                  </a:cubicBezTo>
                  <a:cubicBezTo>
                    <a:pt x="10049" y="2703"/>
                    <a:pt x="10704" y="3382"/>
                    <a:pt x="10704" y="4180"/>
                  </a:cubicBezTo>
                  <a:cubicBezTo>
                    <a:pt x="10704" y="4989"/>
                    <a:pt x="10025" y="5656"/>
                    <a:pt x="9228" y="5656"/>
                  </a:cubicBezTo>
                  <a:lnTo>
                    <a:pt x="8109" y="5656"/>
                  </a:lnTo>
                  <a:cubicBezTo>
                    <a:pt x="8025" y="5656"/>
                    <a:pt x="7942" y="5727"/>
                    <a:pt x="7942" y="5823"/>
                  </a:cubicBezTo>
                  <a:cubicBezTo>
                    <a:pt x="7942" y="5906"/>
                    <a:pt x="8025" y="5978"/>
                    <a:pt x="8109" y="5978"/>
                  </a:cubicBezTo>
                  <a:lnTo>
                    <a:pt x="9228" y="5978"/>
                  </a:lnTo>
                  <a:cubicBezTo>
                    <a:pt x="10228" y="5978"/>
                    <a:pt x="11026" y="5180"/>
                    <a:pt x="11026" y="4180"/>
                  </a:cubicBezTo>
                  <a:cubicBezTo>
                    <a:pt x="11026" y="3180"/>
                    <a:pt x="10204" y="2429"/>
                    <a:pt x="9228" y="2429"/>
                  </a:cubicBezTo>
                  <a:lnTo>
                    <a:pt x="9168" y="2429"/>
                  </a:lnTo>
                  <a:cubicBezTo>
                    <a:pt x="9013" y="2060"/>
                    <a:pt x="8763" y="1715"/>
                    <a:pt x="8442" y="1477"/>
                  </a:cubicBezTo>
                  <a:cubicBezTo>
                    <a:pt x="8061" y="1191"/>
                    <a:pt x="7620" y="1048"/>
                    <a:pt x="7156" y="1048"/>
                  </a:cubicBezTo>
                  <a:cubicBezTo>
                    <a:pt x="6966" y="1048"/>
                    <a:pt x="6787" y="1072"/>
                    <a:pt x="6596" y="1120"/>
                  </a:cubicBezTo>
                  <a:cubicBezTo>
                    <a:pt x="6096" y="417"/>
                    <a:pt x="5322" y="1"/>
                    <a:pt x="4477" y="1"/>
                  </a:cubicBezTo>
                  <a:close/>
                </a:path>
              </a:pathLst>
            </a:custGeom>
            <a:grp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56;p51"/>
            <p:cNvSpPr/>
            <p:nvPr/>
          </p:nvSpPr>
          <p:spPr>
            <a:xfrm>
              <a:off x="1926844" y="2568626"/>
              <a:ext cx="131140" cy="174747"/>
            </a:xfrm>
            <a:custGeom>
              <a:avLst/>
              <a:gdLst/>
              <a:ahLst/>
              <a:cxnLst/>
              <a:rect l="l" t="t" r="r" b="b"/>
              <a:pathLst>
                <a:path w="4120" h="5490" extrusionOk="0">
                  <a:moveTo>
                    <a:pt x="2417" y="322"/>
                  </a:moveTo>
                  <a:lnTo>
                    <a:pt x="2417" y="1370"/>
                  </a:lnTo>
                  <a:cubicBezTo>
                    <a:pt x="2417" y="1537"/>
                    <a:pt x="2572" y="1691"/>
                    <a:pt x="2751" y="1691"/>
                  </a:cubicBezTo>
                  <a:lnTo>
                    <a:pt x="3274" y="1691"/>
                  </a:lnTo>
                  <a:cubicBezTo>
                    <a:pt x="3358" y="1691"/>
                    <a:pt x="3429" y="1620"/>
                    <a:pt x="3429" y="1525"/>
                  </a:cubicBezTo>
                  <a:cubicBezTo>
                    <a:pt x="3429" y="1441"/>
                    <a:pt x="3358" y="1358"/>
                    <a:pt x="3274" y="1358"/>
                  </a:cubicBezTo>
                  <a:lnTo>
                    <a:pt x="2751" y="1358"/>
                  </a:lnTo>
                  <a:cubicBezTo>
                    <a:pt x="2751" y="1358"/>
                    <a:pt x="2727" y="1358"/>
                    <a:pt x="2727" y="1346"/>
                  </a:cubicBezTo>
                  <a:lnTo>
                    <a:pt x="2727" y="346"/>
                  </a:lnTo>
                  <a:lnTo>
                    <a:pt x="3751" y="1358"/>
                  </a:lnTo>
                  <a:cubicBezTo>
                    <a:pt x="3775" y="1394"/>
                    <a:pt x="3798" y="1441"/>
                    <a:pt x="3798" y="1501"/>
                  </a:cubicBezTo>
                  <a:lnTo>
                    <a:pt x="3798" y="5180"/>
                  </a:lnTo>
                  <a:lnTo>
                    <a:pt x="3810" y="5180"/>
                  </a:lnTo>
                  <a:lnTo>
                    <a:pt x="334" y="5192"/>
                  </a:lnTo>
                  <a:cubicBezTo>
                    <a:pt x="334" y="5192"/>
                    <a:pt x="322" y="5192"/>
                    <a:pt x="322" y="5180"/>
                  </a:cubicBezTo>
                  <a:lnTo>
                    <a:pt x="322" y="334"/>
                  </a:lnTo>
                  <a:cubicBezTo>
                    <a:pt x="322" y="334"/>
                    <a:pt x="322" y="322"/>
                    <a:pt x="334" y="322"/>
                  </a:cubicBezTo>
                  <a:close/>
                  <a:moveTo>
                    <a:pt x="322" y="1"/>
                  </a:moveTo>
                  <a:cubicBezTo>
                    <a:pt x="143" y="1"/>
                    <a:pt x="0" y="144"/>
                    <a:pt x="0" y="322"/>
                  </a:cubicBezTo>
                  <a:lnTo>
                    <a:pt x="0" y="5156"/>
                  </a:lnTo>
                  <a:cubicBezTo>
                    <a:pt x="0" y="5335"/>
                    <a:pt x="143" y="5489"/>
                    <a:pt x="322" y="5489"/>
                  </a:cubicBezTo>
                  <a:lnTo>
                    <a:pt x="3775" y="5489"/>
                  </a:lnTo>
                  <a:cubicBezTo>
                    <a:pt x="3953" y="5489"/>
                    <a:pt x="4108" y="5335"/>
                    <a:pt x="4108" y="5156"/>
                  </a:cubicBezTo>
                  <a:lnTo>
                    <a:pt x="4108" y="1501"/>
                  </a:lnTo>
                  <a:cubicBezTo>
                    <a:pt x="4120" y="1382"/>
                    <a:pt x="4072" y="1251"/>
                    <a:pt x="3965" y="1156"/>
                  </a:cubicBezTo>
                  <a:lnTo>
                    <a:pt x="2953" y="144"/>
                  </a:lnTo>
                  <a:cubicBezTo>
                    <a:pt x="2870" y="48"/>
                    <a:pt x="2739" y="1"/>
                    <a:pt x="2596" y="1"/>
                  </a:cubicBezTo>
                  <a:close/>
                </a:path>
              </a:pathLst>
            </a:custGeom>
            <a:grp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57;p51"/>
            <p:cNvSpPr/>
            <p:nvPr/>
          </p:nvSpPr>
          <p:spPr>
            <a:xfrm>
              <a:off x="1965485" y="2639893"/>
              <a:ext cx="55002" cy="70885"/>
            </a:xfrm>
            <a:custGeom>
              <a:avLst/>
              <a:gdLst/>
              <a:ahLst/>
              <a:cxnLst/>
              <a:rect l="l" t="t" r="r" b="b"/>
              <a:pathLst>
                <a:path w="1728" h="2227" extrusionOk="0">
                  <a:moveTo>
                    <a:pt x="870" y="0"/>
                  </a:moveTo>
                  <a:cubicBezTo>
                    <a:pt x="822" y="0"/>
                    <a:pt x="775" y="36"/>
                    <a:pt x="751" y="60"/>
                  </a:cubicBezTo>
                  <a:lnTo>
                    <a:pt x="60" y="929"/>
                  </a:lnTo>
                  <a:cubicBezTo>
                    <a:pt x="1" y="1000"/>
                    <a:pt x="13" y="1107"/>
                    <a:pt x="84" y="1155"/>
                  </a:cubicBezTo>
                  <a:cubicBezTo>
                    <a:pt x="117" y="1178"/>
                    <a:pt x="151" y="1189"/>
                    <a:pt x="183" y="1189"/>
                  </a:cubicBezTo>
                  <a:cubicBezTo>
                    <a:pt x="234" y="1189"/>
                    <a:pt x="281" y="1163"/>
                    <a:pt x="310" y="1119"/>
                  </a:cubicBezTo>
                  <a:lnTo>
                    <a:pt x="715" y="619"/>
                  </a:lnTo>
                  <a:lnTo>
                    <a:pt x="715" y="2060"/>
                  </a:lnTo>
                  <a:cubicBezTo>
                    <a:pt x="715" y="2143"/>
                    <a:pt x="787" y="2227"/>
                    <a:pt x="882" y="2227"/>
                  </a:cubicBezTo>
                  <a:cubicBezTo>
                    <a:pt x="965" y="2227"/>
                    <a:pt x="1048" y="2143"/>
                    <a:pt x="1048" y="2060"/>
                  </a:cubicBezTo>
                  <a:lnTo>
                    <a:pt x="1048" y="619"/>
                  </a:lnTo>
                  <a:lnTo>
                    <a:pt x="1441" y="1119"/>
                  </a:lnTo>
                  <a:cubicBezTo>
                    <a:pt x="1477" y="1167"/>
                    <a:pt x="1513" y="1179"/>
                    <a:pt x="1560" y="1179"/>
                  </a:cubicBezTo>
                  <a:cubicBezTo>
                    <a:pt x="1596" y="1179"/>
                    <a:pt x="1644" y="1167"/>
                    <a:pt x="1668" y="1155"/>
                  </a:cubicBezTo>
                  <a:cubicBezTo>
                    <a:pt x="1715" y="1107"/>
                    <a:pt x="1727" y="1000"/>
                    <a:pt x="1668" y="929"/>
                  </a:cubicBezTo>
                  <a:lnTo>
                    <a:pt x="989" y="60"/>
                  </a:lnTo>
                  <a:cubicBezTo>
                    <a:pt x="953" y="24"/>
                    <a:pt x="906" y="0"/>
                    <a:pt x="870" y="0"/>
                  </a:cubicBezTo>
                  <a:close/>
                </a:path>
              </a:pathLst>
            </a:custGeom>
            <a:grp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58;p51"/>
            <p:cNvSpPr/>
            <p:nvPr/>
          </p:nvSpPr>
          <p:spPr>
            <a:xfrm>
              <a:off x="1965103" y="2503406"/>
              <a:ext cx="43989" cy="31162"/>
            </a:xfrm>
            <a:custGeom>
              <a:avLst/>
              <a:gdLst/>
              <a:ahLst/>
              <a:cxnLst/>
              <a:rect l="l" t="t" r="r" b="b"/>
              <a:pathLst>
                <a:path w="1382" h="979" extrusionOk="0">
                  <a:moveTo>
                    <a:pt x="181" y="0"/>
                  </a:moveTo>
                  <a:cubicBezTo>
                    <a:pt x="104" y="0"/>
                    <a:pt x="24" y="56"/>
                    <a:pt x="13" y="121"/>
                  </a:cubicBezTo>
                  <a:cubicBezTo>
                    <a:pt x="1" y="216"/>
                    <a:pt x="60" y="300"/>
                    <a:pt x="132" y="323"/>
                  </a:cubicBezTo>
                  <a:cubicBezTo>
                    <a:pt x="501" y="395"/>
                    <a:pt x="846" y="597"/>
                    <a:pt x="1072" y="919"/>
                  </a:cubicBezTo>
                  <a:cubicBezTo>
                    <a:pt x="1096" y="954"/>
                    <a:pt x="1144" y="978"/>
                    <a:pt x="1203" y="978"/>
                  </a:cubicBezTo>
                  <a:cubicBezTo>
                    <a:pt x="1227" y="978"/>
                    <a:pt x="1275" y="954"/>
                    <a:pt x="1310" y="942"/>
                  </a:cubicBezTo>
                  <a:cubicBezTo>
                    <a:pt x="1370" y="895"/>
                    <a:pt x="1382" y="800"/>
                    <a:pt x="1334" y="716"/>
                  </a:cubicBezTo>
                  <a:cubicBezTo>
                    <a:pt x="1060" y="347"/>
                    <a:pt x="656" y="97"/>
                    <a:pt x="203" y="2"/>
                  </a:cubicBezTo>
                  <a:cubicBezTo>
                    <a:pt x="196" y="1"/>
                    <a:pt x="189" y="0"/>
                    <a:pt x="181" y="0"/>
                  </a:cubicBezTo>
                  <a:close/>
                </a:path>
              </a:pathLst>
            </a:custGeom>
            <a:grp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59;p51"/>
            <p:cNvSpPr/>
            <p:nvPr/>
          </p:nvSpPr>
          <p:spPr>
            <a:xfrm>
              <a:off x="2052668" y="2537369"/>
              <a:ext cx="34504" cy="30175"/>
            </a:xfrm>
            <a:custGeom>
              <a:avLst/>
              <a:gdLst/>
              <a:ahLst/>
              <a:cxnLst/>
              <a:rect l="l" t="t" r="r" b="b"/>
              <a:pathLst>
                <a:path w="1084" h="948" extrusionOk="0">
                  <a:moveTo>
                    <a:pt x="194" y="0"/>
                  </a:moveTo>
                  <a:cubicBezTo>
                    <a:pt x="124" y="0"/>
                    <a:pt x="56" y="45"/>
                    <a:pt x="36" y="114"/>
                  </a:cubicBezTo>
                  <a:cubicBezTo>
                    <a:pt x="0" y="209"/>
                    <a:pt x="48" y="292"/>
                    <a:pt x="131" y="328"/>
                  </a:cubicBezTo>
                  <a:cubicBezTo>
                    <a:pt x="405" y="411"/>
                    <a:pt x="631" y="602"/>
                    <a:pt x="762" y="864"/>
                  </a:cubicBezTo>
                  <a:cubicBezTo>
                    <a:pt x="786" y="923"/>
                    <a:pt x="845" y="947"/>
                    <a:pt x="905" y="947"/>
                  </a:cubicBezTo>
                  <a:cubicBezTo>
                    <a:pt x="941" y="947"/>
                    <a:pt x="953" y="947"/>
                    <a:pt x="988" y="935"/>
                  </a:cubicBezTo>
                  <a:cubicBezTo>
                    <a:pt x="1060" y="887"/>
                    <a:pt x="1084" y="804"/>
                    <a:pt x="1048" y="709"/>
                  </a:cubicBezTo>
                  <a:cubicBezTo>
                    <a:pt x="869" y="387"/>
                    <a:pt x="584" y="149"/>
                    <a:pt x="238" y="6"/>
                  </a:cubicBezTo>
                  <a:cubicBezTo>
                    <a:pt x="224" y="2"/>
                    <a:pt x="209" y="0"/>
                    <a:pt x="194" y="0"/>
                  </a:cubicBezTo>
                  <a:close/>
                </a:path>
              </a:pathLst>
            </a:custGeom>
            <a:grp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7533228" y="1640249"/>
            <a:ext cx="3700780" cy="923330"/>
          </a:xfrm>
          <a:prstGeom prst="rect">
            <a:avLst/>
          </a:prstGeom>
        </p:spPr>
        <p:txBody>
          <a:bodyPr wrap="square">
            <a:spAutoFit/>
          </a:bodyPr>
          <a:lstStyle/>
          <a:p>
            <a:pPr marL="82550" lvl="0" algn="just">
              <a:spcBef>
                <a:spcPts val="600"/>
              </a:spcBef>
              <a:buSzPts val="2300"/>
            </a:pPr>
            <a:r>
              <a:rPr lang="vi-VN" sz="1800" b="1"/>
              <a:t>(2)</a:t>
            </a:r>
            <a:r>
              <a:rPr lang="vi-VN" sz="1800"/>
              <a:t> Hệ thống thông tin triển khai đầy đủ phương án bảo đảm an toàn thông tin mạng theo cấp độ.</a:t>
            </a:r>
          </a:p>
        </p:txBody>
      </p:sp>
      <p:cxnSp>
        <p:nvCxnSpPr>
          <p:cNvPr id="29" name="Google Shape;1252;p51"/>
          <p:cNvCxnSpPr>
            <a:endCxn id="30" idx="2"/>
          </p:cNvCxnSpPr>
          <p:nvPr/>
        </p:nvCxnSpPr>
        <p:spPr>
          <a:xfrm rot="10800000">
            <a:off x="984953" y="4670872"/>
            <a:ext cx="2029474" cy="832629"/>
          </a:xfrm>
          <a:prstGeom prst="bentConnector2">
            <a:avLst/>
          </a:prstGeom>
          <a:noFill/>
          <a:ln w="19050" cap="flat" cmpd="sng">
            <a:solidFill>
              <a:schemeClr val="accent1">
                <a:lumMod val="40000"/>
                <a:lumOff val="60000"/>
              </a:schemeClr>
            </a:solidFill>
            <a:prstDash val="dash"/>
            <a:round/>
            <a:headEnd type="diamond" w="med" len="med"/>
            <a:tailEnd type="diamond" w="med" len="med"/>
          </a:ln>
        </p:spPr>
      </p:cxnSp>
      <p:sp>
        <p:nvSpPr>
          <p:cNvPr id="30" name="Google Shape;1253;p51"/>
          <p:cNvSpPr/>
          <p:nvPr/>
        </p:nvSpPr>
        <p:spPr>
          <a:xfrm>
            <a:off x="636353" y="3973671"/>
            <a:ext cx="697200" cy="697200"/>
          </a:xfrm>
          <a:prstGeom prst="roundRect">
            <a:avLst>
              <a:gd name="adj" fmla="val 16667"/>
            </a:avLst>
          </a:prstGeom>
          <a:solidFill>
            <a:schemeClr val="accent1">
              <a:lumMod val="75000"/>
            </a:schemeClr>
          </a:solidFill>
          <a:ln>
            <a:solidFill>
              <a:schemeClr val="accent1">
                <a:lumMod val="40000"/>
                <a:lumOff val="60000"/>
              </a:schemeClr>
            </a:solidFill>
          </a:ln>
          <a:effectLst>
            <a:outerShdw blurRad="57150" dist="123825" dir="3300000" algn="bl" rotWithShape="0">
              <a:srgbClr val="CCCCCC">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 name="Google Shape;1260;p51"/>
          <p:cNvGrpSpPr/>
          <p:nvPr/>
        </p:nvGrpSpPr>
        <p:grpSpPr>
          <a:xfrm>
            <a:off x="796749" y="4099666"/>
            <a:ext cx="376430" cy="445196"/>
            <a:chOff x="8065100" y="2000174"/>
            <a:chExt cx="255086" cy="301685"/>
          </a:xfrm>
          <a:solidFill>
            <a:schemeClr val="accent1">
              <a:lumMod val="75000"/>
            </a:schemeClr>
          </a:solidFill>
        </p:grpSpPr>
        <p:sp>
          <p:nvSpPr>
            <p:cNvPr id="32" name="Google Shape;1261;p51"/>
            <p:cNvSpPr/>
            <p:nvPr/>
          </p:nvSpPr>
          <p:spPr>
            <a:xfrm>
              <a:off x="8085185" y="2151016"/>
              <a:ext cx="65220" cy="150842"/>
            </a:xfrm>
            <a:custGeom>
              <a:avLst/>
              <a:gdLst/>
              <a:ahLst/>
              <a:cxnLst/>
              <a:rect l="l" t="t" r="r" b="b"/>
              <a:pathLst>
                <a:path w="2049" h="4739" extrusionOk="0">
                  <a:moveTo>
                    <a:pt x="1144" y="274"/>
                  </a:moveTo>
                  <a:cubicBezTo>
                    <a:pt x="1299" y="274"/>
                    <a:pt x="1453" y="405"/>
                    <a:pt x="1453" y="583"/>
                  </a:cubicBezTo>
                  <a:lnTo>
                    <a:pt x="1453" y="881"/>
                  </a:lnTo>
                  <a:cubicBezTo>
                    <a:pt x="1453" y="1155"/>
                    <a:pt x="1251" y="1345"/>
                    <a:pt x="989" y="1345"/>
                  </a:cubicBezTo>
                  <a:cubicBezTo>
                    <a:pt x="739" y="1345"/>
                    <a:pt x="537" y="1131"/>
                    <a:pt x="537" y="881"/>
                  </a:cubicBezTo>
                  <a:lnTo>
                    <a:pt x="537" y="583"/>
                  </a:lnTo>
                  <a:cubicBezTo>
                    <a:pt x="537" y="417"/>
                    <a:pt x="668" y="274"/>
                    <a:pt x="846" y="274"/>
                  </a:cubicBezTo>
                  <a:close/>
                  <a:moveTo>
                    <a:pt x="1144" y="1631"/>
                  </a:moveTo>
                  <a:lnTo>
                    <a:pt x="1144" y="1691"/>
                  </a:lnTo>
                  <a:cubicBezTo>
                    <a:pt x="1144" y="1726"/>
                    <a:pt x="1156" y="1786"/>
                    <a:pt x="1180" y="1834"/>
                  </a:cubicBezTo>
                  <a:lnTo>
                    <a:pt x="989" y="2024"/>
                  </a:lnTo>
                  <a:lnTo>
                    <a:pt x="787" y="1834"/>
                  </a:lnTo>
                  <a:cubicBezTo>
                    <a:pt x="810" y="1786"/>
                    <a:pt x="822" y="1738"/>
                    <a:pt x="822" y="1691"/>
                  </a:cubicBezTo>
                  <a:lnTo>
                    <a:pt x="822" y="1631"/>
                  </a:lnTo>
                  <a:close/>
                  <a:moveTo>
                    <a:pt x="858" y="0"/>
                  </a:moveTo>
                  <a:cubicBezTo>
                    <a:pt x="537" y="0"/>
                    <a:pt x="275" y="274"/>
                    <a:pt x="275" y="583"/>
                  </a:cubicBezTo>
                  <a:lnTo>
                    <a:pt x="275" y="881"/>
                  </a:lnTo>
                  <a:cubicBezTo>
                    <a:pt x="275" y="1119"/>
                    <a:pt x="394" y="1345"/>
                    <a:pt x="572" y="1476"/>
                  </a:cubicBezTo>
                  <a:lnTo>
                    <a:pt x="572" y="1691"/>
                  </a:lnTo>
                  <a:lnTo>
                    <a:pt x="572" y="1703"/>
                  </a:lnTo>
                  <a:lnTo>
                    <a:pt x="239" y="1881"/>
                  </a:lnTo>
                  <a:cubicBezTo>
                    <a:pt x="84" y="1953"/>
                    <a:pt x="1" y="2107"/>
                    <a:pt x="1" y="2262"/>
                  </a:cubicBezTo>
                  <a:lnTo>
                    <a:pt x="1" y="3572"/>
                  </a:lnTo>
                  <a:cubicBezTo>
                    <a:pt x="1" y="3691"/>
                    <a:pt x="25" y="3798"/>
                    <a:pt x="96" y="3905"/>
                  </a:cubicBezTo>
                  <a:lnTo>
                    <a:pt x="251" y="4132"/>
                  </a:lnTo>
                  <a:cubicBezTo>
                    <a:pt x="275" y="4167"/>
                    <a:pt x="298" y="4227"/>
                    <a:pt x="298" y="4286"/>
                  </a:cubicBezTo>
                  <a:lnTo>
                    <a:pt x="298" y="4608"/>
                  </a:lnTo>
                  <a:cubicBezTo>
                    <a:pt x="298" y="4679"/>
                    <a:pt x="358" y="4739"/>
                    <a:pt x="429" y="4739"/>
                  </a:cubicBezTo>
                  <a:cubicBezTo>
                    <a:pt x="501" y="4739"/>
                    <a:pt x="560" y="4679"/>
                    <a:pt x="560" y="4608"/>
                  </a:cubicBezTo>
                  <a:lnTo>
                    <a:pt x="560" y="4286"/>
                  </a:lnTo>
                  <a:cubicBezTo>
                    <a:pt x="560" y="4167"/>
                    <a:pt x="537" y="4072"/>
                    <a:pt x="453" y="3965"/>
                  </a:cubicBezTo>
                  <a:lnTo>
                    <a:pt x="310" y="3739"/>
                  </a:lnTo>
                  <a:cubicBezTo>
                    <a:pt x="275" y="3691"/>
                    <a:pt x="263" y="3631"/>
                    <a:pt x="263" y="3572"/>
                  </a:cubicBezTo>
                  <a:lnTo>
                    <a:pt x="263" y="2262"/>
                  </a:lnTo>
                  <a:cubicBezTo>
                    <a:pt x="263" y="2203"/>
                    <a:pt x="298" y="2143"/>
                    <a:pt x="358" y="2119"/>
                  </a:cubicBezTo>
                  <a:lnTo>
                    <a:pt x="596" y="2000"/>
                  </a:lnTo>
                  <a:lnTo>
                    <a:pt x="810" y="2227"/>
                  </a:lnTo>
                  <a:cubicBezTo>
                    <a:pt x="870" y="2286"/>
                    <a:pt x="953" y="2310"/>
                    <a:pt x="1025" y="2310"/>
                  </a:cubicBezTo>
                  <a:cubicBezTo>
                    <a:pt x="1096" y="2310"/>
                    <a:pt x="1168" y="2286"/>
                    <a:pt x="1227" y="2227"/>
                  </a:cubicBezTo>
                  <a:lnTo>
                    <a:pt x="1453" y="2000"/>
                  </a:lnTo>
                  <a:lnTo>
                    <a:pt x="1692" y="2119"/>
                  </a:lnTo>
                  <a:cubicBezTo>
                    <a:pt x="1751" y="2143"/>
                    <a:pt x="1787" y="2191"/>
                    <a:pt x="1787" y="2262"/>
                  </a:cubicBezTo>
                  <a:lnTo>
                    <a:pt x="1787" y="3572"/>
                  </a:lnTo>
                  <a:cubicBezTo>
                    <a:pt x="1787" y="3631"/>
                    <a:pt x="1763" y="3691"/>
                    <a:pt x="1739" y="3739"/>
                  </a:cubicBezTo>
                  <a:lnTo>
                    <a:pt x="1584" y="3965"/>
                  </a:lnTo>
                  <a:cubicBezTo>
                    <a:pt x="1525" y="4048"/>
                    <a:pt x="1489" y="4167"/>
                    <a:pt x="1489" y="4286"/>
                  </a:cubicBezTo>
                  <a:lnTo>
                    <a:pt x="1489" y="4608"/>
                  </a:lnTo>
                  <a:cubicBezTo>
                    <a:pt x="1489" y="4679"/>
                    <a:pt x="1549" y="4739"/>
                    <a:pt x="1620" y="4739"/>
                  </a:cubicBezTo>
                  <a:cubicBezTo>
                    <a:pt x="1692" y="4739"/>
                    <a:pt x="1751" y="4679"/>
                    <a:pt x="1751" y="4608"/>
                  </a:cubicBezTo>
                  <a:lnTo>
                    <a:pt x="1751" y="4286"/>
                  </a:lnTo>
                  <a:cubicBezTo>
                    <a:pt x="1751" y="4227"/>
                    <a:pt x="1763" y="4167"/>
                    <a:pt x="1799" y="4132"/>
                  </a:cubicBezTo>
                  <a:lnTo>
                    <a:pt x="1942" y="3905"/>
                  </a:lnTo>
                  <a:cubicBezTo>
                    <a:pt x="2001" y="3810"/>
                    <a:pt x="2049" y="3691"/>
                    <a:pt x="2049" y="3572"/>
                  </a:cubicBezTo>
                  <a:lnTo>
                    <a:pt x="2049" y="2262"/>
                  </a:lnTo>
                  <a:cubicBezTo>
                    <a:pt x="2025" y="2107"/>
                    <a:pt x="1930" y="1953"/>
                    <a:pt x="1787" y="1881"/>
                  </a:cubicBezTo>
                  <a:lnTo>
                    <a:pt x="1441" y="1703"/>
                  </a:lnTo>
                  <a:lnTo>
                    <a:pt x="1441" y="1691"/>
                  </a:lnTo>
                  <a:lnTo>
                    <a:pt x="1441" y="1476"/>
                  </a:lnTo>
                  <a:cubicBezTo>
                    <a:pt x="1620" y="1345"/>
                    <a:pt x="1739" y="1131"/>
                    <a:pt x="1739" y="881"/>
                  </a:cubicBezTo>
                  <a:lnTo>
                    <a:pt x="1739" y="583"/>
                  </a:lnTo>
                  <a:cubicBezTo>
                    <a:pt x="1739" y="262"/>
                    <a:pt x="1465" y="0"/>
                    <a:pt x="1156" y="0"/>
                  </a:cubicBezTo>
                  <a:close/>
                </a:path>
              </a:pathLst>
            </a:custGeom>
            <a:grp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62;p51"/>
            <p:cNvSpPr/>
            <p:nvPr/>
          </p:nvSpPr>
          <p:spPr>
            <a:xfrm>
              <a:off x="8161004" y="2151016"/>
              <a:ext cx="65188" cy="150842"/>
            </a:xfrm>
            <a:custGeom>
              <a:avLst/>
              <a:gdLst/>
              <a:ahLst/>
              <a:cxnLst/>
              <a:rect l="l" t="t" r="r" b="b"/>
              <a:pathLst>
                <a:path w="2048" h="4739" extrusionOk="0">
                  <a:moveTo>
                    <a:pt x="1143" y="274"/>
                  </a:moveTo>
                  <a:cubicBezTo>
                    <a:pt x="1298" y="274"/>
                    <a:pt x="1453" y="405"/>
                    <a:pt x="1453" y="583"/>
                  </a:cubicBezTo>
                  <a:lnTo>
                    <a:pt x="1453" y="881"/>
                  </a:lnTo>
                  <a:cubicBezTo>
                    <a:pt x="1441" y="1155"/>
                    <a:pt x="1250" y="1345"/>
                    <a:pt x="988" y="1345"/>
                  </a:cubicBezTo>
                  <a:cubicBezTo>
                    <a:pt x="738" y="1345"/>
                    <a:pt x="536" y="1131"/>
                    <a:pt x="536" y="881"/>
                  </a:cubicBezTo>
                  <a:lnTo>
                    <a:pt x="536" y="583"/>
                  </a:lnTo>
                  <a:cubicBezTo>
                    <a:pt x="536" y="417"/>
                    <a:pt x="667" y="274"/>
                    <a:pt x="845" y="274"/>
                  </a:cubicBezTo>
                  <a:close/>
                  <a:moveTo>
                    <a:pt x="1143" y="1631"/>
                  </a:moveTo>
                  <a:lnTo>
                    <a:pt x="1143" y="1691"/>
                  </a:lnTo>
                  <a:cubicBezTo>
                    <a:pt x="1143" y="1726"/>
                    <a:pt x="1155" y="1786"/>
                    <a:pt x="1179" y="1834"/>
                  </a:cubicBezTo>
                  <a:lnTo>
                    <a:pt x="988" y="2024"/>
                  </a:lnTo>
                  <a:lnTo>
                    <a:pt x="786" y="1834"/>
                  </a:lnTo>
                  <a:cubicBezTo>
                    <a:pt x="810" y="1786"/>
                    <a:pt x="822" y="1738"/>
                    <a:pt x="822" y="1691"/>
                  </a:cubicBezTo>
                  <a:lnTo>
                    <a:pt x="822" y="1631"/>
                  </a:lnTo>
                  <a:close/>
                  <a:moveTo>
                    <a:pt x="857" y="0"/>
                  </a:moveTo>
                  <a:cubicBezTo>
                    <a:pt x="536" y="0"/>
                    <a:pt x="274" y="274"/>
                    <a:pt x="274" y="583"/>
                  </a:cubicBezTo>
                  <a:lnTo>
                    <a:pt x="274" y="881"/>
                  </a:lnTo>
                  <a:cubicBezTo>
                    <a:pt x="274" y="1119"/>
                    <a:pt x="393" y="1345"/>
                    <a:pt x="572" y="1476"/>
                  </a:cubicBezTo>
                  <a:lnTo>
                    <a:pt x="572" y="1691"/>
                  </a:lnTo>
                  <a:lnTo>
                    <a:pt x="572" y="1703"/>
                  </a:lnTo>
                  <a:lnTo>
                    <a:pt x="238" y="1881"/>
                  </a:lnTo>
                  <a:cubicBezTo>
                    <a:pt x="83" y="1953"/>
                    <a:pt x="0" y="2107"/>
                    <a:pt x="0" y="2262"/>
                  </a:cubicBezTo>
                  <a:lnTo>
                    <a:pt x="0" y="3572"/>
                  </a:lnTo>
                  <a:cubicBezTo>
                    <a:pt x="0" y="3691"/>
                    <a:pt x="24" y="3798"/>
                    <a:pt x="95" y="3905"/>
                  </a:cubicBezTo>
                  <a:lnTo>
                    <a:pt x="250" y="4132"/>
                  </a:lnTo>
                  <a:cubicBezTo>
                    <a:pt x="274" y="4167"/>
                    <a:pt x="298" y="4227"/>
                    <a:pt x="298" y="4286"/>
                  </a:cubicBezTo>
                  <a:lnTo>
                    <a:pt x="298" y="4608"/>
                  </a:lnTo>
                  <a:cubicBezTo>
                    <a:pt x="298" y="4679"/>
                    <a:pt x="357" y="4739"/>
                    <a:pt x="429" y="4739"/>
                  </a:cubicBezTo>
                  <a:cubicBezTo>
                    <a:pt x="500" y="4739"/>
                    <a:pt x="560" y="4679"/>
                    <a:pt x="560" y="4608"/>
                  </a:cubicBezTo>
                  <a:lnTo>
                    <a:pt x="560" y="4286"/>
                  </a:lnTo>
                  <a:cubicBezTo>
                    <a:pt x="560" y="4167"/>
                    <a:pt x="536" y="4072"/>
                    <a:pt x="453" y="3965"/>
                  </a:cubicBezTo>
                  <a:lnTo>
                    <a:pt x="310" y="3739"/>
                  </a:lnTo>
                  <a:cubicBezTo>
                    <a:pt x="274" y="3691"/>
                    <a:pt x="262" y="3631"/>
                    <a:pt x="262" y="3572"/>
                  </a:cubicBezTo>
                  <a:lnTo>
                    <a:pt x="262" y="2262"/>
                  </a:lnTo>
                  <a:cubicBezTo>
                    <a:pt x="262" y="2203"/>
                    <a:pt x="298" y="2143"/>
                    <a:pt x="357" y="2119"/>
                  </a:cubicBezTo>
                  <a:lnTo>
                    <a:pt x="595" y="2000"/>
                  </a:lnTo>
                  <a:lnTo>
                    <a:pt x="810" y="2227"/>
                  </a:lnTo>
                  <a:cubicBezTo>
                    <a:pt x="869" y="2286"/>
                    <a:pt x="953" y="2310"/>
                    <a:pt x="1024" y="2310"/>
                  </a:cubicBezTo>
                  <a:cubicBezTo>
                    <a:pt x="1095" y="2310"/>
                    <a:pt x="1167" y="2286"/>
                    <a:pt x="1226" y="2227"/>
                  </a:cubicBezTo>
                  <a:lnTo>
                    <a:pt x="1453" y="2000"/>
                  </a:lnTo>
                  <a:lnTo>
                    <a:pt x="1691" y="2119"/>
                  </a:lnTo>
                  <a:cubicBezTo>
                    <a:pt x="1750" y="2143"/>
                    <a:pt x="1786" y="2191"/>
                    <a:pt x="1786" y="2262"/>
                  </a:cubicBezTo>
                  <a:lnTo>
                    <a:pt x="1786" y="3572"/>
                  </a:lnTo>
                  <a:cubicBezTo>
                    <a:pt x="1786" y="3631"/>
                    <a:pt x="1762" y="3691"/>
                    <a:pt x="1738" y="3739"/>
                  </a:cubicBezTo>
                  <a:lnTo>
                    <a:pt x="1584" y="3965"/>
                  </a:lnTo>
                  <a:cubicBezTo>
                    <a:pt x="1524" y="4048"/>
                    <a:pt x="1488" y="4167"/>
                    <a:pt x="1488" y="4286"/>
                  </a:cubicBezTo>
                  <a:lnTo>
                    <a:pt x="1488" y="4608"/>
                  </a:lnTo>
                  <a:cubicBezTo>
                    <a:pt x="1488" y="4679"/>
                    <a:pt x="1548" y="4739"/>
                    <a:pt x="1619" y="4739"/>
                  </a:cubicBezTo>
                  <a:cubicBezTo>
                    <a:pt x="1691" y="4739"/>
                    <a:pt x="1750" y="4679"/>
                    <a:pt x="1750" y="4608"/>
                  </a:cubicBezTo>
                  <a:lnTo>
                    <a:pt x="1750" y="4286"/>
                  </a:lnTo>
                  <a:cubicBezTo>
                    <a:pt x="1750" y="4227"/>
                    <a:pt x="1762" y="4167"/>
                    <a:pt x="1798" y="4132"/>
                  </a:cubicBezTo>
                  <a:lnTo>
                    <a:pt x="1941" y="3905"/>
                  </a:lnTo>
                  <a:cubicBezTo>
                    <a:pt x="2000" y="3810"/>
                    <a:pt x="2048" y="3691"/>
                    <a:pt x="2048" y="3572"/>
                  </a:cubicBezTo>
                  <a:lnTo>
                    <a:pt x="2048" y="2262"/>
                  </a:lnTo>
                  <a:cubicBezTo>
                    <a:pt x="2024" y="2107"/>
                    <a:pt x="1929" y="1953"/>
                    <a:pt x="1786" y="1881"/>
                  </a:cubicBezTo>
                  <a:lnTo>
                    <a:pt x="1441" y="1703"/>
                  </a:lnTo>
                  <a:lnTo>
                    <a:pt x="1441" y="1691"/>
                  </a:lnTo>
                  <a:lnTo>
                    <a:pt x="1441" y="1476"/>
                  </a:lnTo>
                  <a:cubicBezTo>
                    <a:pt x="1619" y="1345"/>
                    <a:pt x="1738" y="1131"/>
                    <a:pt x="1738" y="881"/>
                  </a:cubicBezTo>
                  <a:lnTo>
                    <a:pt x="1738" y="583"/>
                  </a:lnTo>
                  <a:cubicBezTo>
                    <a:pt x="1738" y="262"/>
                    <a:pt x="1465" y="0"/>
                    <a:pt x="1155" y="0"/>
                  </a:cubicBezTo>
                  <a:close/>
                </a:path>
              </a:pathLst>
            </a:custGeom>
            <a:grp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63;p51"/>
            <p:cNvSpPr/>
            <p:nvPr/>
          </p:nvSpPr>
          <p:spPr>
            <a:xfrm>
              <a:off x="8236791" y="2151016"/>
              <a:ext cx="65220" cy="150842"/>
            </a:xfrm>
            <a:custGeom>
              <a:avLst/>
              <a:gdLst/>
              <a:ahLst/>
              <a:cxnLst/>
              <a:rect l="l" t="t" r="r" b="b"/>
              <a:pathLst>
                <a:path w="2049" h="4739" extrusionOk="0">
                  <a:moveTo>
                    <a:pt x="1143" y="274"/>
                  </a:moveTo>
                  <a:cubicBezTo>
                    <a:pt x="1298" y="274"/>
                    <a:pt x="1453" y="405"/>
                    <a:pt x="1453" y="583"/>
                  </a:cubicBezTo>
                  <a:lnTo>
                    <a:pt x="1453" y="881"/>
                  </a:lnTo>
                  <a:cubicBezTo>
                    <a:pt x="1441" y="1155"/>
                    <a:pt x="1250" y="1345"/>
                    <a:pt x="989" y="1345"/>
                  </a:cubicBezTo>
                  <a:cubicBezTo>
                    <a:pt x="739" y="1345"/>
                    <a:pt x="536" y="1131"/>
                    <a:pt x="536" y="881"/>
                  </a:cubicBezTo>
                  <a:lnTo>
                    <a:pt x="536" y="583"/>
                  </a:lnTo>
                  <a:cubicBezTo>
                    <a:pt x="536" y="417"/>
                    <a:pt x="667" y="274"/>
                    <a:pt x="846" y="274"/>
                  </a:cubicBezTo>
                  <a:close/>
                  <a:moveTo>
                    <a:pt x="1143" y="1631"/>
                  </a:moveTo>
                  <a:lnTo>
                    <a:pt x="1143" y="1691"/>
                  </a:lnTo>
                  <a:cubicBezTo>
                    <a:pt x="1143" y="1726"/>
                    <a:pt x="1155" y="1786"/>
                    <a:pt x="1179" y="1834"/>
                  </a:cubicBezTo>
                  <a:lnTo>
                    <a:pt x="989" y="2024"/>
                  </a:lnTo>
                  <a:lnTo>
                    <a:pt x="786" y="1834"/>
                  </a:lnTo>
                  <a:cubicBezTo>
                    <a:pt x="810" y="1786"/>
                    <a:pt x="822" y="1738"/>
                    <a:pt x="822" y="1691"/>
                  </a:cubicBezTo>
                  <a:lnTo>
                    <a:pt x="822" y="1631"/>
                  </a:lnTo>
                  <a:close/>
                  <a:moveTo>
                    <a:pt x="858" y="0"/>
                  </a:moveTo>
                  <a:cubicBezTo>
                    <a:pt x="536" y="0"/>
                    <a:pt x="274" y="274"/>
                    <a:pt x="274" y="583"/>
                  </a:cubicBezTo>
                  <a:lnTo>
                    <a:pt x="274" y="881"/>
                  </a:lnTo>
                  <a:cubicBezTo>
                    <a:pt x="274" y="1119"/>
                    <a:pt x="393" y="1345"/>
                    <a:pt x="572" y="1476"/>
                  </a:cubicBezTo>
                  <a:lnTo>
                    <a:pt x="572" y="1691"/>
                  </a:lnTo>
                  <a:lnTo>
                    <a:pt x="572" y="1703"/>
                  </a:lnTo>
                  <a:lnTo>
                    <a:pt x="238" y="1881"/>
                  </a:lnTo>
                  <a:cubicBezTo>
                    <a:pt x="84" y="1953"/>
                    <a:pt x="0" y="2107"/>
                    <a:pt x="0" y="2262"/>
                  </a:cubicBezTo>
                  <a:lnTo>
                    <a:pt x="0" y="3572"/>
                  </a:lnTo>
                  <a:cubicBezTo>
                    <a:pt x="0" y="3691"/>
                    <a:pt x="24" y="3798"/>
                    <a:pt x="96" y="3905"/>
                  </a:cubicBezTo>
                  <a:lnTo>
                    <a:pt x="250" y="4132"/>
                  </a:lnTo>
                  <a:cubicBezTo>
                    <a:pt x="274" y="4167"/>
                    <a:pt x="298" y="4227"/>
                    <a:pt x="298" y="4286"/>
                  </a:cubicBezTo>
                  <a:lnTo>
                    <a:pt x="298" y="4608"/>
                  </a:lnTo>
                  <a:cubicBezTo>
                    <a:pt x="298" y="4679"/>
                    <a:pt x="358" y="4739"/>
                    <a:pt x="429" y="4739"/>
                  </a:cubicBezTo>
                  <a:cubicBezTo>
                    <a:pt x="500" y="4739"/>
                    <a:pt x="560" y="4679"/>
                    <a:pt x="560" y="4608"/>
                  </a:cubicBezTo>
                  <a:lnTo>
                    <a:pt x="560" y="4286"/>
                  </a:lnTo>
                  <a:cubicBezTo>
                    <a:pt x="560" y="4167"/>
                    <a:pt x="536" y="4072"/>
                    <a:pt x="453" y="3965"/>
                  </a:cubicBezTo>
                  <a:lnTo>
                    <a:pt x="310" y="3739"/>
                  </a:lnTo>
                  <a:cubicBezTo>
                    <a:pt x="274" y="3691"/>
                    <a:pt x="262" y="3631"/>
                    <a:pt x="262" y="3572"/>
                  </a:cubicBezTo>
                  <a:lnTo>
                    <a:pt x="262" y="2262"/>
                  </a:lnTo>
                  <a:cubicBezTo>
                    <a:pt x="262" y="2203"/>
                    <a:pt x="298" y="2143"/>
                    <a:pt x="358" y="2119"/>
                  </a:cubicBezTo>
                  <a:lnTo>
                    <a:pt x="596" y="2000"/>
                  </a:lnTo>
                  <a:lnTo>
                    <a:pt x="810" y="2227"/>
                  </a:lnTo>
                  <a:cubicBezTo>
                    <a:pt x="869" y="2286"/>
                    <a:pt x="953" y="2310"/>
                    <a:pt x="1024" y="2310"/>
                  </a:cubicBezTo>
                  <a:cubicBezTo>
                    <a:pt x="1096" y="2310"/>
                    <a:pt x="1167" y="2286"/>
                    <a:pt x="1227" y="2227"/>
                  </a:cubicBezTo>
                  <a:lnTo>
                    <a:pt x="1453" y="2000"/>
                  </a:lnTo>
                  <a:lnTo>
                    <a:pt x="1691" y="2119"/>
                  </a:lnTo>
                  <a:cubicBezTo>
                    <a:pt x="1751" y="2143"/>
                    <a:pt x="1786" y="2191"/>
                    <a:pt x="1786" y="2262"/>
                  </a:cubicBezTo>
                  <a:lnTo>
                    <a:pt x="1786" y="3572"/>
                  </a:lnTo>
                  <a:cubicBezTo>
                    <a:pt x="1786" y="3631"/>
                    <a:pt x="1762" y="3691"/>
                    <a:pt x="1739" y="3739"/>
                  </a:cubicBezTo>
                  <a:lnTo>
                    <a:pt x="1584" y="3965"/>
                  </a:lnTo>
                  <a:cubicBezTo>
                    <a:pt x="1524" y="4048"/>
                    <a:pt x="1489" y="4167"/>
                    <a:pt x="1489" y="4286"/>
                  </a:cubicBezTo>
                  <a:lnTo>
                    <a:pt x="1489" y="4608"/>
                  </a:lnTo>
                  <a:cubicBezTo>
                    <a:pt x="1489" y="4679"/>
                    <a:pt x="1548" y="4739"/>
                    <a:pt x="1620" y="4739"/>
                  </a:cubicBezTo>
                  <a:cubicBezTo>
                    <a:pt x="1691" y="4739"/>
                    <a:pt x="1751" y="4679"/>
                    <a:pt x="1751" y="4608"/>
                  </a:cubicBezTo>
                  <a:lnTo>
                    <a:pt x="1751" y="4286"/>
                  </a:lnTo>
                  <a:cubicBezTo>
                    <a:pt x="1751" y="4227"/>
                    <a:pt x="1762" y="4167"/>
                    <a:pt x="1798" y="4132"/>
                  </a:cubicBezTo>
                  <a:lnTo>
                    <a:pt x="1941" y="3905"/>
                  </a:lnTo>
                  <a:cubicBezTo>
                    <a:pt x="2001" y="3810"/>
                    <a:pt x="2048" y="3691"/>
                    <a:pt x="2048" y="3572"/>
                  </a:cubicBezTo>
                  <a:lnTo>
                    <a:pt x="2048" y="2262"/>
                  </a:lnTo>
                  <a:cubicBezTo>
                    <a:pt x="2024" y="2107"/>
                    <a:pt x="1929" y="1953"/>
                    <a:pt x="1786" y="1881"/>
                  </a:cubicBezTo>
                  <a:lnTo>
                    <a:pt x="1441" y="1703"/>
                  </a:lnTo>
                  <a:lnTo>
                    <a:pt x="1441" y="1691"/>
                  </a:lnTo>
                  <a:lnTo>
                    <a:pt x="1441" y="1476"/>
                  </a:lnTo>
                  <a:cubicBezTo>
                    <a:pt x="1620" y="1345"/>
                    <a:pt x="1739" y="1131"/>
                    <a:pt x="1739" y="881"/>
                  </a:cubicBezTo>
                  <a:lnTo>
                    <a:pt x="1739" y="583"/>
                  </a:lnTo>
                  <a:cubicBezTo>
                    <a:pt x="1739" y="262"/>
                    <a:pt x="1465" y="0"/>
                    <a:pt x="1155" y="0"/>
                  </a:cubicBezTo>
                  <a:close/>
                </a:path>
              </a:pathLst>
            </a:custGeom>
            <a:grp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64;p51"/>
            <p:cNvSpPr/>
            <p:nvPr/>
          </p:nvSpPr>
          <p:spPr>
            <a:xfrm>
              <a:off x="8065100" y="2000174"/>
              <a:ext cx="255086" cy="178916"/>
            </a:xfrm>
            <a:custGeom>
              <a:avLst/>
              <a:gdLst/>
              <a:ahLst/>
              <a:cxnLst/>
              <a:rect l="l" t="t" r="r" b="b"/>
              <a:pathLst>
                <a:path w="8014" h="5621" extrusionOk="0">
                  <a:moveTo>
                    <a:pt x="2680" y="512"/>
                  </a:moveTo>
                  <a:lnTo>
                    <a:pt x="2680" y="512"/>
                  </a:lnTo>
                  <a:cubicBezTo>
                    <a:pt x="2477" y="691"/>
                    <a:pt x="2275" y="917"/>
                    <a:pt x="2096" y="1191"/>
                  </a:cubicBezTo>
                  <a:cubicBezTo>
                    <a:pt x="1977" y="1370"/>
                    <a:pt x="1882" y="1572"/>
                    <a:pt x="1787" y="1786"/>
                  </a:cubicBezTo>
                  <a:lnTo>
                    <a:pt x="1013" y="1786"/>
                  </a:lnTo>
                  <a:cubicBezTo>
                    <a:pt x="1430" y="1215"/>
                    <a:pt x="2013" y="774"/>
                    <a:pt x="2680" y="512"/>
                  </a:cubicBezTo>
                  <a:close/>
                  <a:moveTo>
                    <a:pt x="3870" y="274"/>
                  </a:moveTo>
                  <a:lnTo>
                    <a:pt x="3870" y="1786"/>
                  </a:lnTo>
                  <a:lnTo>
                    <a:pt x="2096" y="1786"/>
                  </a:lnTo>
                  <a:cubicBezTo>
                    <a:pt x="2513" y="917"/>
                    <a:pt x="3156" y="346"/>
                    <a:pt x="3870" y="274"/>
                  </a:cubicBezTo>
                  <a:close/>
                  <a:moveTo>
                    <a:pt x="4144" y="274"/>
                  </a:moveTo>
                  <a:cubicBezTo>
                    <a:pt x="4870" y="334"/>
                    <a:pt x="5513" y="917"/>
                    <a:pt x="5906" y="1786"/>
                  </a:cubicBezTo>
                  <a:lnTo>
                    <a:pt x="4144" y="1786"/>
                  </a:lnTo>
                  <a:lnTo>
                    <a:pt x="4144" y="274"/>
                  </a:lnTo>
                  <a:close/>
                  <a:moveTo>
                    <a:pt x="5335" y="512"/>
                  </a:moveTo>
                  <a:lnTo>
                    <a:pt x="5335" y="512"/>
                  </a:lnTo>
                  <a:cubicBezTo>
                    <a:pt x="6002" y="774"/>
                    <a:pt x="6561" y="1215"/>
                    <a:pt x="7002" y="1786"/>
                  </a:cubicBezTo>
                  <a:lnTo>
                    <a:pt x="6228" y="1786"/>
                  </a:lnTo>
                  <a:cubicBezTo>
                    <a:pt x="6133" y="1572"/>
                    <a:pt x="6025" y="1382"/>
                    <a:pt x="5906" y="1191"/>
                  </a:cubicBezTo>
                  <a:cubicBezTo>
                    <a:pt x="5728" y="917"/>
                    <a:pt x="5537" y="691"/>
                    <a:pt x="5335" y="512"/>
                  </a:cubicBezTo>
                  <a:close/>
                  <a:moveTo>
                    <a:pt x="1680" y="2048"/>
                  </a:moveTo>
                  <a:cubicBezTo>
                    <a:pt x="1465" y="2596"/>
                    <a:pt x="1358" y="3215"/>
                    <a:pt x="1346" y="3846"/>
                  </a:cubicBezTo>
                  <a:lnTo>
                    <a:pt x="287" y="3846"/>
                  </a:lnTo>
                  <a:cubicBezTo>
                    <a:pt x="310" y="3191"/>
                    <a:pt x="513" y="2572"/>
                    <a:pt x="834" y="2048"/>
                  </a:cubicBezTo>
                  <a:close/>
                  <a:moveTo>
                    <a:pt x="3870" y="2048"/>
                  </a:moveTo>
                  <a:lnTo>
                    <a:pt x="3870" y="3846"/>
                  </a:lnTo>
                  <a:lnTo>
                    <a:pt x="1620" y="3846"/>
                  </a:lnTo>
                  <a:cubicBezTo>
                    <a:pt x="1644" y="3191"/>
                    <a:pt x="1763" y="2572"/>
                    <a:pt x="1965" y="2048"/>
                  </a:cubicBezTo>
                  <a:close/>
                  <a:moveTo>
                    <a:pt x="6049" y="2048"/>
                  </a:moveTo>
                  <a:cubicBezTo>
                    <a:pt x="6252" y="2584"/>
                    <a:pt x="6371" y="3191"/>
                    <a:pt x="6383" y="3846"/>
                  </a:cubicBezTo>
                  <a:lnTo>
                    <a:pt x="4144" y="3846"/>
                  </a:lnTo>
                  <a:lnTo>
                    <a:pt x="4144" y="2048"/>
                  </a:lnTo>
                  <a:close/>
                  <a:moveTo>
                    <a:pt x="7192" y="2048"/>
                  </a:moveTo>
                  <a:cubicBezTo>
                    <a:pt x="7514" y="2584"/>
                    <a:pt x="7716" y="3191"/>
                    <a:pt x="7740" y="3846"/>
                  </a:cubicBezTo>
                  <a:lnTo>
                    <a:pt x="6668" y="3846"/>
                  </a:lnTo>
                  <a:cubicBezTo>
                    <a:pt x="6656" y="3215"/>
                    <a:pt x="6537" y="2596"/>
                    <a:pt x="6347" y="2048"/>
                  </a:cubicBezTo>
                  <a:close/>
                  <a:moveTo>
                    <a:pt x="4001" y="0"/>
                  </a:moveTo>
                  <a:cubicBezTo>
                    <a:pt x="2930" y="0"/>
                    <a:pt x="1930" y="417"/>
                    <a:pt x="1180" y="1167"/>
                  </a:cubicBezTo>
                  <a:cubicBezTo>
                    <a:pt x="418" y="1929"/>
                    <a:pt x="1" y="2929"/>
                    <a:pt x="1" y="4001"/>
                  </a:cubicBezTo>
                  <a:cubicBezTo>
                    <a:pt x="1" y="4537"/>
                    <a:pt x="108" y="5061"/>
                    <a:pt x="310" y="5537"/>
                  </a:cubicBezTo>
                  <a:cubicBezTo>
                    <a:pt x="337" y="5590"/>
                    <a:pt x="384" y="5617"/>
                    <a:pt x="436" y="5617"/>
                  </a:cubicBezTo>
                  <a:cubicBezTo>
                    <a:pt x="453" y="5617"/>
                    <a:pt x="471" y="5614"/>
                    <a:pt x="489" y="5608"/>
                  </a:cubicBezTo>
                  <a:cubicBezTo>
                    <a:pt x="560" y="5573"/>
                    <a:pt x="596" y="5501"/>
                    <a:pt x="560" y="5430"/>
                  </a:cubicBezTo>
                  <a:cubicBezTo>
                    <a:pt x="382" y="5013"/>
                    <a:pt x="298" y="4584"/>
                    <a:pt x="287" y="4132"/>
                  </a:cubicBezTo>
                  <a:lnTo>
                    <a:pt x="1334" y="4132"/>
                  </a:lnTo>
                  <a:lnTo>
                    <a:pt x="1334" y="4299"/>
                  </a:lnTo>
                  <a:cubicBezTo>
                    <a:pt x="1334" y="4370"/>
                    <a:pt x="1418" y="4430"/>
                    <a:pt x="1489" y="4430"/>
                  </a:cubicBezTo>
                  <a:cubicBezTo>
                    <a:pt x="1561" y="4430"/>
                    <a:pt x="1620" y="4358"/>
                    <a:pt x="1620" y="4287"/>
                  </a:cubicBezTo>
                  <a:lnTo>
                    <a:pt x="1620" y="4132"/>
                  </a:lnTo>
                  <a:lnTo>
                    <a:pt x="3870" y="4132"/>
                  </a:lnTo>
                  <a:lnTo>
                    <a:pt x="3870" y="4299"/>
                  </a:lnTo>
                  <a:cubicBezTo>
                    <a:pt x="3870" y="4370"/>
                    <a:pt x="3930" y="4430"/>
                    <a:pt x="4001" y="4430"/>
                  </a:cubicBezTo>
                  <a:cubicBezTo>
                    <a:pt x="4073" y="4430"/>
                    <a:pt x="4132" y="4370"/>
                    <a:pt x="4132" y="4299"/>
                  </a:cubicBezTo>
                  <a:lnTo>
                    <a:pt x="4132" y="4132"/>
                  </a:lnTo>
                  <a:lnTo>
                    <a:pt x="6383" y="4132"/>
                  </a:lnTo>
                  <a:lnTo>
                    <a:pt x="6383" y="4287"/>
                  </a:lnTo>
                  <a:cubicBezTo>
                    <a:pt x="6383" y="4358"/>
                    <a:pt x="6442" y="4430"/>
                    <a:pt x="6514" y="4430"/>
                  </a:cubicBezTo>
                  <a:cubicBezTo>
                    <a:pt x="6597" y="4430"/>
                    <a:pt x="6656" y="4370"/>
                    <a:pt x="6656" y="4299"/>
                  </a:cubicBezTo>
                  <a:lnTo>
                    <a:pt x="6656" y="4132"/>
                  </a:lnTo>
                  <a:lnTo>
                    <a:pt x="7704" y="4132"/>
                  </a:lnTo>
                  <a:cubicBezTo>
                    <a:pt x="7692" y="4584"/>
                    <a:pt x="7609" y="5013"/>
                    <a:pt x="7430" y="5430"/>
                  </a:cubicBezTo>
                  <a:cubicBezTo>
                    <a:pt x="7395" y="5501"/>
                    <a:pt x="7430" y="5573"/>
                    <a:pt x="7502" y="5608"/>
                  </a:cubicBezTo>
                  <a:cubicBezTo>
                    <a:pt x="7514" y="5608"/>
                    <a:pt x="7526" y="5620"/>
                    <a:pt x="7561" y="5620"/>
                  </a:cubicBezTo>
                  <a:cubicBezTo>
                    <a:pt x="7621" y="5620"/>
                    <a:pt x="7668" y="5596"/>
                    <a:pt x="7692" y="5537"/>
                  </a:cubicBezTo>
                  <a:cubicBezTo>
                    <a:pt x="7907" y="5037"/>
                    <a:pt x="8002" y="4525"/>
                    <a:pt x="8002" y="4001"/>
                  </a:cubicBezTo>
                  <a:cubicBezTo>
                    <a:pt x="8014" y="2929"/>
                    <a:pt x="7597" y="1917"/>
                    <a:pt x="6835" y="1167"/>
                  </a:cubicBezTo>
                  <a:cubicBezTo>
                    <a:pt x="6073" y="417"/>
                    <a:pt x="5073" y="0"/>
                    <a:pt x="4001" y="0"/>
                  </a:cubicBezTo>
                  <a:close/>
                </a:path>
              </a:pathLst>
            </a:custGeom>
            <a:grp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Rectangle 16"/>
          <p:cNvSpPr/>
          <p:nvPr/>
        </p:nvSpPr>
        <p:spPr>
          <a:xfrm>
            <a:off x="1493949" y="4266422"/>
            <a:ext cx="3562801" cy="1477328"/>
          </a:xfrm>
          <a:prstGeom prst="rect">
            <a:avLst/>
          </a:prstGeom>
        </p:spPr>
        <p:txBody>
          <a:bodyPr wrap="square">
            <a:spAutoFit/>
          </a:bodyPr>
          <a:lstStyle/>
          <a:p>
            <a:pPr marL="82550" lvl="0" algn="just">
              <a:spcBef>
                <a:spcPts val="600"/>
              </a:spcBef>
              <a:buSzPts val="2300"/>
            </a:pPr>
            <a:r>
              <a:rPr lang="vi-VN" sz="1800" b="1"/>
              <a:t>(3) </a:t>
            </a:r>
            <a:r>
              <a:rPr lang="vi-VN" sz="1800"/>
              <a:t>Hệ thống thông tin được kiểm tra, đánh giá an toàn thông tin mạng trước khi đưa vào sử dụng, khi nâng cấp, thay đổi, định kỳ theo quy định.</a:t>
            </a:r>
          </a:p>
        </p:txBody>
      </p:sp>
      <p:cxnSp>
        <p:nvCxnSpPr>
          <p:cNvPr id="36" name="Google Shape;1252;p51"/>
          <p:cNvCxnSpPr/>
          <p:nvPr/>
        </p:nvCxnSpPr>
        <p:spPr>
          <a:xfrm flipV="1">
            <a:off x="9982200" y="4857069"/>
            <a:ext cx="846857" cy="693074"/>
          </a:xfrm>
          <a:prstGeom prst="bentConnector3">
            <a:avLst>
              <a:gd name="adj1" fmla="val 50000"/>
            </a:avLst>
          </a:prstGeom>
          <a:noFill/>
          <a:ln w="19050" cap="flat" cmpd="sng">
            <a:solidFill>
              <a:schemeClr val="accent1">
                <a:lumMod val="40000"/>
                <a:lumOff val="60000"/>
              </a:schemeClr>
            </a:solidFill>
            <a:prstDash val="dash"/>
            <a:round/>
            <a:headEnd type="diamond" w="med" len="med"/>
            <a:tailEnd type="diamond" w="med" len="med"/>
          </a:ln>
        </p:spPr>
      </p:cxnSp>
      <p:sp>
        <p:nvSpPr>
          <p:cNvPr id="37" name="Google Shape;1253;p51"/>
          <p:cNvSpPr/>
          <p:nvPr/>
        </p:nvSpPr>
        <p:spPr>
          <a:xfrm>
            <a:off x="10536808" y="4102301"/>
            <a:ext cx="697200" cy="697200"/>
          </a:xfrm>
          <a:prstGeom prst="roundRect">
            <a:avLst>
              <a:gd name="adj" fmla="val 16667"/>
            </a:avLst>
          </a:prstGeom>
          <a:solidFill>
            <a:schemeClr val="accent1">
              <a:lumMod val="75000"/>
            </a:schemeClr>
          </a:solidFill>
          <a:ln>
            <a:solidFill>
              <a:schemeClr val="accent1">
                <a:lumMod val="40000"/>
                <a:lumOff val="60000"/>
              </a:schemeClr>
            </a:solidFill>
          </a:ln>
          <a:effectLst>
            <a:outerShdw blurRad="57150" dist="123825" dir="3300000" algn="bl" rotWithShape="0">
              <a:srgbClr val="CCCCCC">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 name="Google Shape;14274;p74"/>
          <p:cNvGrpSpPr/>
          <p:nvPr/>
        </p:nvGrpSpPr>
        <p:grpSpPr>
          <a:xfrm>
            <a:off x="10634049" y="4213069"/>
            <a:ext cx="502717" cy="502717"/>
            <a:chOff x="3270550" y="4993750"/>
            <a:chExt cx="483125" cy="483125"/>
          </a:xfrm>
        </p:grpSpPr>
        <p:sp>
          <p:nvSpPr>
            <p:cNvPr id="44" name="Google Shape;14275;p74"/>
            <p:cNvSpPr/>
            <p:nvPr/>
          </p:nvSpPr>
          <p:spPr>
            <a:xfrm>
              <a:off x="3270550" y="4993750"/>
              <a:ext cx="483125" cy="483125"/>
            </a:xfrm>
            <a:custGeom>
              <a:avLst/>
              <a:gdLst/>
              <a:ahLst/>
              <a:cxnLst/>
              <a:rect l="l" t="t" r="r" b="b"/>
              <a:pathLst>
                <a:path w="19325" h="19325" extrusionOk="0">
                  <a:moveTo>
                    <a:pt x="17628" y="1133"/>
                  </a:moveTo>
                  <a:cubicBezTo>
                    <a:pt x="17939" y="1133"/>
                    <a:pt x="18193" y="1386"/>
                    <a:pt x="18193" y="1700"/>
                  </a:cubicBezTo>
                  <a:lnTo>
                    <a:pt x="18193" y="17628"/>
                  </a:lnTo>
                  <a:cubicBezTo>
                    <a:pt x="18193" y="17939"/>
                    <a:pt x="17939" y="18193"/>
                    <a:pt x="17628" y="18193"/>
                  </a:cubicBezTo>
                  <a:lnTo>
                    <a:pt x="1700" y="18193"/>
                  </a:lnTo>
                  <a:cubicBezTo>
                    <a:pt x="1386" y="18193"/>
                    <a:pt x="1133" y="17939"/>
                    <a:pt x="1133" y="17628"/>
                  </a:cubicBezTo>
                  <a:lnTo>
                    <a:pt x="1133" y="1700"/>
                  </a:lnTo>
                  <a:cubicBezTo>
                    <a:pt x="1133" y="1386"/>
                    <a:pt x="1386" y="1133"/>
                    <a:pt x="1700" y="1133"/>
                  </a:cubicBezTo>
                  <a:close/>
                  <a:moveTo>
                    <a:pt x="1700" y="1"/>
                  </a:moveTo>
                  <a:cubicBezTo>
                    <a:pt x="761" y="1"/>
                    <a:pt x="1" y="761"/>
                    <a:pt x="1" y="1700"/>
                  </a:cubicBezTo>
                  <a:lnTo>
                    <a:pt x="1" y="17628"/>
                  </a:lnTo>
                  <a:cubicBezTo>
                    <a:pt x="1" y="18564"/>
                    <a:pt x="761" y="19325"/>
                    <a:pt x="1700" y="19325"/>
                  </a:cubicBezTo>
                  <a:lnTo>
                    <a:pt x="17628" y="19325"/>
                  </a:lnTo>
                  <a:cubicBezTo>
                    <a:pt x="18564" y="19325"/>
                    <a:pt x="19325" y="18564"/>
                    <a:pt x="19325" y="17628"/>
                  </a:cubicBezTo>
                  <a:lnTo>
                    <a:pt x="19325" y="1700"/>
                  </a:lnTo>
                  <a:cubicBezTo>
                    <a:pt x="19325" y="761"/>
                    <a:pt x="18564" y="1"/>
                    <a:pt x="17628" y="1"/>
                  </a:cubicBezTo>
                  <a:close/>
                </a:path>
              </a:pathLst>
            </a:custGeom>
            <a:solidFill>
              <a:srgbClr val="5F7D95"/>
            </a:solid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5" name="Google Shape;14276;p74"/>
            <p:cNvSpPr/>
            <p:nvPr/>
          </p:nvSpPr>
          <p:spPr>
            <a:xfrm>
              <a:off x="3469675" y="5079600"/>
              <a:ext cx="88275" cy="85000"/>
            </a:xfrm>
            <a:custGeom>
              <a:avLst/>
              <a:gdLst/>
              <a:ahLst/>
              <a:cxnLst/>
              <a:rect l="l" t="t" r="r" b="b"/>
              <a:pathLst>
                <a:path w="3531" h="3400" extrusionOk="0">
                  <a:moveTo>
                    <a:pt x="1698" y="1135"/>
                  </a:moveTo>
                  <a:cubicBezTo>
                    <a:pt x="2202" y="1135"/>
                    <a:pt x="2456" y="1742"/>
                    <a:pt x="2099" y="2101"/>
                  </a:cubicBezTo>
                  <a:cubicBezTo>
                    <a:pt x="1983" y="2216"/>
                    <a:pt x="1842" y="2268"/>
                    <a:pt x="1703" y="2268"/>
                  </a:cubicBezTo>
                  <a:cubicBezTo>
                    <a:pt x="1411" y="2268"/>
                    <a:pt x="1133" y="2041"/>
                    <a:pt x="1133" y="1700"/>
                  </a:cubicBezTo>
                  <a:cubicBezTo>
                    <a:pt x="1133" y="1386"/>
                    <a:pt x="1384" y="1135"/>
                    <a:pt x="1698" y="1135"/>
                  </a:cubicBezTo>
                  <a:close/>
                  <a:moveTo>
                    <a:pt x="1698" y="0"/>
                  </a:moveTo>
                  <a:cubicBezTo>
                    <a:pt x="1479" y="0"/>
                    <a:pt x="1259" y="42"/>
                    <a:pt x="1049" y="129"/>
                  </a:cubicBezTo>
                  <a:cubicBezTo>
                    <a:pt x="415" y="392"/>
                    <a:pt x="1" y="1011"/>
                    <a:pt x="1" y="1700"/>
                  </a:cubicBezTo>
                  <a:cubicBezTo>
                    <a:pt x="1" y="2639"/>
                    <a:pt x="759" y="3397"/>
                    <a:pt x="1698" y="3400"/>
                  </a:cubicBezTo>
                  <a:cubicBezTo>
                    <a:pt x="2386" y="3400"/>
                    <a:pt x="3005" y="2983"/>
                    <a:pt x="3268" y="2349"/>
                  </a:cubicBezTo>
                  <a:cubicBezTo>
                    <a:pt x="3531" y="1715"/>
                    <a:pt x="3386" y="984"/>
                    <a:pt x="2900" y="498"/>
                  </a:cubicBezTo>
                  <a:cubicBezTo>
                    <a:pt x="2574" y="173"/>
                    <a:pt x="2140" y="0"/>
                    <a:pt x="1698" y="0"/>
                  </a:cubicBezTo>
                  <a:close/>
                </a:path>
              </a:pathLst>
            </a:custGeom>
            <a:solidFill>
              <a:srgbClr val="5F7D95"/>
            </a:solid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 name="Google Shape;14277;p74"/>
            <p:cNvSpPr/>
            <p:nvPr/>
          </p:nvSpPr>
          <p:spPr>
            <a:xfrm>
              <a:off x="3441375" y="5192875"/>
              <a:ext cx="141475" cy="198175"/>
            </a:xfrm>
            <a:custGeom>
              <a:avLst/>
              <a:gdLst/>
              <a:ahLst/>
              <a:cxnLst/>
              <a:rect l="l" t="t" r="r" b="b"/>
              <a:pathLst>
                <a:path w="5659" h="7927" extrusionOk="0">
                  <a:moveTo>
                    <a:pt x="3397" y="1133"/>
                  </a:moveTo>
                  <a:lnTo>
                    <a:pt x="3397" y="6795"/>
                  </a:lnTo>
                  <a:lnTo>
                    <a:pt x="2265" y="6795"/>
                  </a:lnTo>
                  <a:lnTo>
                    <a:pt x="2265" y="1133"/>
                  </a:lnTo>
                  <a:close/>
                  <a:moveTo>
                    <a:pt x="565" y="1"/>
                  </a:moveTo>
                  <a:cubicBezTo>
                    <a:pt x="251" y="1"/>
                    <a:pt x="1" y="251"/>
                    <a:pt x="1" y="565"/>
                  </a:cubicBezTo>
                  <a:cubicBezTo>
                    <a:pt x="1" y="879"/>
                    <a:pt x="251" y="1133"/>
                    <a:pt x="565" y="1133"/>
                  </a:cubicBezTo>
                  <a:lnTo>
                    <a:pt x="1133" y="1133"/>
                  </a:lnTo>
                  <a:lnTo>
                    <a:pt x="1133" y="6795"/>
                  </a:lnTo>
                  <a:lnTo>
                    <a:pt x="565" y="6795"/>
                  </a:lnTo>
                  <a:cubicBezTo>
                    <a:pt x="251" y="6795"/>
                    <a:pt x="1" y="7045"/>
                    <a:pt x="1" y="7359"/>
                  </a:cubicBezTo>
                  <a:cubicBezTo>
                    <a:pt x="1" y="7673"/>
                    <a:pt x="251" y="7927"/>
                    <a:pt x="565" y="7927"/>
                  </a:cubicBezTo>
                  <a:lnTo>
                    <a:pt x="5094" y="7927"/>
                  </a:lnTo>
                  <a:cubicBezTo>
                    <a:pt x="5408" y="7927"/>
                    <a:pt x="5659" y="7673"/>
                    <a:pt x="5659" y="7359"/>
                  </a:cubicBezTo>
                  <a:cubicBezTo>
                    <a:pt x="5659" y="7045"/>
                    <a:pt x="5408" y="6795"/>
                    <a:pt x="5094" y="6795"/>
                  </a:cubicBezTo>
                  <a:lnTo>
                    <a:pt x="4530" y="6795"/>
                  </a:lnTo>
                  <a:lnTo>
                    <a:pt x="4530" y="565"/>
                  </a:lnTo>
                  <a:cubicBezTo>
                    <a:pt x="4530" y="251"/>
                    <a:pt x="4276" y="1"/>
                    <a:pt x="3962" y="1"/>
                  </a:cubicBezTo>
                  <a:close/>
                </a:path>
              </a:pathLst>
            </a:custGeom>
            <a:solidFill>
              <a:srgbClr val="5F7D95"/>
            </a:solid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7" name="Rectangle 46"/>
          <p:cNvSpPr/>
          <p:nvPr/>
        </p:nvSpPr>
        <p:spPr>
          <a:xfrm>
            <a:off x="6071505" y="4486421"/>
            <a:ext cx="4278108" cy="1200329"/>
          </a:xfrm>
          <a:prstGeom prst="rect">
            <a:avLst/>
          </a:prstGeom>
        </p:spPr>
        <p:txBody>
          <a:bodyPr wrap="square">
            <a:spAutoFit/>
          </a:bodyPr>
          <a:lstStyle/>
          <a:p>
            <a:pPr marL="82550" lvl="0" algn="just">
              <a:spcBef>
                <a:spcPts val="600"/>
              </a:spcBef>
              <a:buSzPts val="2300"/>
            </a:pPr>
            <a:r>
              <a:rPr lang="vi-VN" sz="1800" b="1"/>
              <a:t>(4) </a:t>
            </a:r>
            <a:r>
              <a:rPr lang="vi-VN" sz="1800"/>
              <a:t>Hệ thống thông tin được quản lý, vận hành theo mô hình 4 lớp theo Chỉ thị số 14/CT-TTg ngày 07/6/2019 của Thủ tướng Chính phủ</a:t>
            </a:r>
          </a:p>
        </p:txBody>
      </p:sp>
    </p:spTree>
    <p:extLst>
      <p:ext uri="{BB962C8B-B14F-4D97-AF65-F5344CB8AC3E}">
        <p14:creationId xmlns:p14="http://schemas.microsoft.com/office/powerpoint/2010/main" val="33485919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latin typeface="+mn-lt"/>
              </a:rPr>
              <a:t>Bộ Thông tin và Truyền thông</a:t>
            </a:r>
            <a:endParaRPr>
              <a:latin typeface="+mn-lt"/>
            </a:endParaRPr>
          </a:p>
        </p:txBody>
      </p:sp>
      <p:sp>
        <p:nvSpPr>
          <p:cNvPr id="133" name="Google Shape;133;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latin typeface="+mn-lt"/>
              </a:rPr>
              <a:t>25</a:t>
            </a:fld>
            <a:endParaRPr>
              <a:latin typeface="+mn-lt"/>
            </a:endParaRPr>
          </a:p>
        </p:txBody>
      </p:sp>
      <p:sp>
        <p:nvSpPr>
          <p:cNvPr id="7" name="Google Shape;151;p33"/>
          <p:cNvSpPr txBox="1">
            <a:spLocks/>
          </p:cNvSpPr>
          <p:nvPr/>
        </p:nvSpPr>
        <p:spPr>
          <a:xfrm>
            <a:off x="1163689" y="1823190"/>
            <a:ext cx="9642856" cy="1782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434343"/>
              </a:buClr>
              <a:buSzPts val="6000"/>
              <a:buFont typeface="Exo 2"/>
              <a:buNone/>
              <a:defRPr sz="4800" b="1" i="0" u="none" strike="noStrike" cap="none">
                <a:solidFill>
                  <a:srgbClr val="434343"/>
                </a:solidFill>
                <a:latin typeface="Exo 2"/>
                <a:ea typeface="Exo 2"/>
                <a:cs typeface="Exo 2"/>
                <a:sym typeface="Exo 2"/>
              </a:defRPr>
            </a:lvl1pPr>
            <a:lvl2pPr marR="0" lvl="1"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2pPr>
            <a:lvl3pPr marR="0" lvl="2"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3pPr>
            <a:lvl4pPr marR="0" lvl="3"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4pPr>
            <a:lvl5pPr marR="0" lvl="4"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5pPr>
            <a:lvl6pPr marR="0" lvl="5"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6pPr>
            <a:lvl7pPr marR="0" lvl="6"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7pPr>
            <a:lvl8pPr marR="0" lvl="7"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8pPr>
            <a:lvl9pPr marR="0" lvl="8"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800" b="1" i="0" u="none" strike="noStrike" kern="0" cap="none" spc="0" normalizeH="0" baseline="0" noProof="0" smtClean="0">
                <a:ln>
                  <a:noFill/>
                </a:ln>
                <a:solidFill>
                  <a:srgbClr val="434343"/>
                </a:solidFill>
                <a:effectLst/>
                <a:uLnTx/>
                <a:uFillTx/>
                <a:latin typeface="Exo 2"/>
                <a:sym typeface="Exo 2"/>
              </a:rPr>
              <a:t>HƯỚNG</a:t>
            </a:r>
            <a:r>
              <a:rPr kumimoji="0" lang="en-US" sz="4800" b="1" i="0" u="none" strike="noStrike" kern="0" cap="none" spc="0" normalizeH="0" noProof="0" smtClean="0">
                <a:ln>
                  <a:noFill/>
                </a:ln>
                <a:solidFill>
                  <a:srgbClr val="434343"/>
                </a:solidFill>
                <a:effectLst/>
                <a:uLnTx/>
                <a:uFillTx/>
                <a:latin typeface="Exo 2"/>
                <a:sym typeface="Exo 2"/>
              </a:rPr>
              <a:t> DẪN </a:t>
            </a:r>
            <a:r>
              <a:rPr kumimoji="0" lang="en-US" sz="4800" b="1" i="0" u="none" strike="noStrike" kern="0" cap="none" spc="0" normalizeH="0" baseline="0" noProof="0" smtClean="0">
                <a:ln>
                  <a:noFill/>
                </a:ln>
                <a:solidFill>
                  <a:srgbClr val="434343"/>
                </a:solidFill>
                <a:effectLst/>
                <a:uLnTx/>
                <a:uFillTx/>
                <a:latin typeface="Exo 2"/>
                <a:sym typeface="Exo 2"/>
              </a:rPr>
              <a:t>TRIỂN</a:t>
            </a:r>
            <a:r>
              <a:rPr kumimoji="0" lang="en-US" sz="4800" b="1" i="0" u="none" strike="noStrike" kern="0" cap="none" spc="0" normalizeH="0" noProof="0" smtClean="0">
                <a:ln>
                  <a:noFill/>
                </a:ln>
                <a:solidFill>
                  <a:srgbClr val="434343"/>
                </a:solidFill>
                <a:effectLst/>
                <a:uLnTx/>
                <a:uFillTx/>
                <a:latin typeface="Exo 2"/>
                <a:sym typeface="Exo 2"/>
              </a:rPr>
              <a:t> KHAI TỔ </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800" b="1" i="0" u="none" strike="noStrike" kern="0" cap="none" spc="0" normalizeH="0" noProof="0" smtClean="0">
                <a:ln>
                  <a:noFill/>
                </a:ln>
                <a:solidFill>
                  <a:srgbClr val="434343"/>
                </a:solidFill>
                <a:effectLst/>
                <a:uLnTx/>
                <a:uFillTx/>
                <a:latin typeface="Exo 2"/>
                <a:sym typeface="Exo 2"/>
              </a:rPr>
              <a:t>CÔNG NGHỆ SỐ CỘNG ĐỒNG</a:t>
            </a:r>
            <a:endParaRPr kumimoji="0" lang="en-US" sz="4800" b="1" i="0" u="none" strike="noStrike" kern="0" cap="none" spc="0" normalizeH="0" baseline="0" noProof="0">
              <a:ln>
                <a:noFill/>
              </a:ln>
              <a:solidFill>
                <a:srgbClr val="434343"/>
              </a:solidFill>
              <a:effectLst/>
              <a:uLnTx/>
              <a:uFillTx/>
              <a:latin typeface="Exo 2"/>
              <a:sym typeface="Exo 2"/>
            </a:endParaRPr>
          </a:p>
        </p:txBody>
      </p:sp>
      <p:cxnSp>
        <p:nvCxnSpPr>
          <p:cNvPr id="8" name="Google Shape;153;p33"/>
          <p:cNvCxnSpPr/>
          <p:nvPr/>
        </p:nvCxnSpPr>
        <p:spPr>
          <a:xfrm>
            <a:off x="6704734" y="3605491"/>
            <a:ext cx="2460000" cy="0"/>
          </a:xfrm>
          <a:prstGeom prst="straightConnector1">
            <a:avLst/>
          </a:prstGeom>
          <a:noFill/>
          <a:ln w="9525" cap="flat" cmpd="sng">
            <a:solidFill>
              <a:srgbClr val="434343"/>
            </a:solidFill>
            <a:prstDash val="solid"/>
            <a:round/>
            <a:headEnd type="none" w="med" len="med"/>
            <a:tailEnd type="none" w="med" len="med"/>
          </a:ln>
        </p:spPr>
      </p:cxnSp>
    </p:spTree>
    <p:extLst>
      <p:ext uri="{BB962C8B-B14F-4D97-AF65-F5344CB8AC3E}">
        <p14:creationId xmlns:p14="http://schemas.microsoft.com/office/powerpoint/2010/main" val="144373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00"/>
                                        <p:tgtEl>
                                          <p:spTgt spid="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x-none" smtClean="0"/>
              <a:t>26</a:t>
            </a:fld>
            <a:endParaRPr lang="x-none"/>
          </a:p>
        </p:txBody>
      </p:sp>
      <p:sp>
        <p:nvSpPr>
          <p:cNvPr id="26" name="Text Placeholder 1">
            <a:extLst>
              <a:ext uri="{FF2B5EF4-FFF2-40B4-BE49-F238E27FC236}">
                <a16:creationId xmlns:a16="http://schemas.microsoft.com/office/drawing/2014/main" id="{9B749BD9-769D-4AAF-9770-62C8EC605C41}"/>
              </a:ext>
            </a:extLst>
          </p:cNvPr>
          <p:cNvSpPr>
            <a:spLocks noGrp="1"/>
          </p:cNvSpPr>
          <p:nvPr>
            <p:ph type="body" sz="quarter" idx="10"/>
          </p:nvPr>
        </p:nvSpPr>
        <p:spPr>
          <a:xfrm>
            <a:off x="6964954" y="3014184"/>
            <a:ext cx="4908016" cy="724247"/>
          </a:xfrm>
        </p:spPr>
        <p:txBody>
          <a:bodyPr/>
          <a:lstStyle/>
          <a:p>
            <a:pPr algn="ctr">
              <a:lnSpc>
                <a:spcPct val="90000"/>
              </a:lnSpc>
              <a:buClr>
                <a:schemeClr val="dk1"/>
              </a:buClr>
              <a:buSzPts val="1800"/>
            </a:pPr>
            <a:r>
              <a:rPr lang="en-US" sz="1800" dirty="0" err="1" smtClean="0">
                <a:solidFill>
                  <a:schemeClr val="dk1"/>
                </a:solidFill>
                <a:latin typeface="+mj-lt"/>
              </a:rPr>
              <a:t>Thúc</a:t>
            </a:r>
            <a:r>
              <a:rPr lang="en-US" sz="1800" dirty="0" smtClean="0">
                <a:solidFill>
                  <a:schemeClr val="dk1"/>
                </a:solidFill>
                <a:latin typeface="+mj-lt"/>
              </a:rPr>
              <a:t> </a:t>
            </a:r>
            <a:r>
              <a:rPr lang="en-US" sz="1800" dirty="0" err="1" smtClean="0">
                <a:solidFill>
                  <a:schemeClr val="dk1"/>
                </a:solidFill>
                <a:latin typeface="+mj-lt"/>
              </a:rPr>
              <a:t>đẩy</a:t>
            </a:r>
            <a:r>
              <a:rPr lang="en-US" sz="1800" dirty="0" smtClean="0">
                <a:solidFill>
                  <a:schemeClr val="dk1"/>
                </a:solidFill>
                <a:latin typeface="+mj-lt"/>
              </a:rPr>
              <a:t> </a:t>
            </a:r>
            <a:r>
              <a:rPr lang="en-US" sz="1800" dirty="0" err="1" smtClean="0">
                <a:solidFill>
                  <a:schemeClr val="dk1"/>
                </a:solidFill>
                <a:latin typeface="+mj-lt"/>
              </a:rPr>
              <a:t>đến</a:t>
            </a:r>
            <a:r>
              <a:rPr lang="en-US" sz="1800" dirty="0" smtClean="0">
                <a:solidFill>
                  <a:schemeClr val="dk1"/>
                </a:solidFill>
                <a:latin typeface="+mj-lt"/>
              </a:rPr>
              <a:t> </a:t>
            </a:r>
            <a:r>
              <a:rPr lang="en-US" sz="1800" dirty="0" err="1" smtClean="0">
                <a:solidFill>
                  <a:schemeClr val="dk1"/>
                </a:solidFill>
                <a:latin typeface="+mj-lt"/>
              </a:rPr>
              <a:t>tận</a:t>
            </a:r>
            <a:r>
              <a:rPr lang="en-US" sz="1800" dirty="0" smtClean="0">
                <a:solidFill>
                  <a:schemeClr val="dk1"/>
                </a:solidFill>
                <a:latin typeface="+mj-lt"/>
              </a:rPr>
              <a:t> </a:t>
            </a:r>
            <a:r>
              <a:rPr lang="en-US" sz="1800" dirty="0" err="1" smtClean="0">
                <a:solidFill>
                  <a:schemeClr val="dk1"/>
                </a:solidFill>
                <a:latin typeface="+mj-lt"/>
              </a:rPr>
              <a:t>cấp</a:t>
            </a:r>
            <a:r>
              <a:rPr lang="en-US" sz="1800" dirty="0" smtClean="0">
                <a:solidFill>
                  <a:schemeClr val="dk1"/>
                </a:solidFill>
                <a:latin typeface="+mj-lt"/>
              </a:rPr>
              <a:t> </a:t>
            </a:r>
            <a:r>
              <a:rPr lang="en-US" sz="1800" dirty="0" err="1" smtClean="0">
                <a:solidFill>
                  <a:schemeClr val="dk1"/>
                </a:solidFill>
                <a:latin typeface="+mj-lt"/>
              </a:rPr>
              <a:t>cơ</a:t>
            </a:r>
            <a:r>
              <a:rPr lang="en-US" sz="1800" dirty="0" smtClean="0">
                <a:solidFill>
                  <a:schemeClr val="dk1"/>
                </a:solidFill>
                <a:latin typeface="+mj-lt"/>
              </a:rPr>
              <a:t> </a:t>
            </a:r>
            <a:r>
              <a:rPr lang="en-US" sz="1800" dirty="0" err="1" smtClean="0">
                <a:solidFill>
                  <a:schemeClr val="dk1"/>
                </a:solidFill>
                <a:latin typeface="+mj-lt"/>
              </a:rPr>
              <a:t>sở</a:t>
            </a:r>
            <a:r>
              <a:rPr lang="en-US" sz="1800" dirty="0" smtClean="0">
                <a:solidFill>
                  <a:schemeClr val="dk1"/>
                </a:solidFill>
                <a:latin typeface="+mj-lt"/>
              </a:rPr>
              <a:t>, </a:t>
            </a:r>
            <a:r>
              <a:rPr lang="en-US" sz="1800" dirty="0" err="1" smtClean="0">
                <a:solidFill>
                  <a:schemeClr val="dk1"/>
                </a:solidFill>
                <a:latin typeface="+mj-lt"/>
              </a:rPr>
              <a:t>phường</a:t>
            </a:r>
            <a:r>
              <a:rPr lang="en-US" sz="1800" dirty="0" smtClean="0">
                <a:solidFill>
                  <a:schemeClr val="dk1"/>
                </a:solidFill>
                <a:latin typeface="+mj-lt"/>
              </a:rPr>
              <a:t>, </a:t>
            </a:r>
            <a:r>
              <a:rPr lang="en-US" sz="1800" dirty="0" err="1" smtClean="0">
                <a:solidFill>
                  <a:schemeClr val="dk1"/>
                </a:solidFill>
                <a:latin typeface="+mj-lt"/>
              </a:rPr>
              <a:t>xã</a:t>
            </a:r>
            <a:r>
              <a:rPr lang="en-US" sz="1800" dirty="0" smtClean="0">
                <a:solidFill>
                  <a:schemeClr val="dk1"/>
                </a:solidFill>
                <a:latin typeface="+mj-lt"/>
              </a:rPr>
              <a:t>, …</a:t>
            </a:r>
            <a:endParaRPr lang="en-US" sz="1800" dirty="0">
              <a:solidFill>
                <a:schemeClr val="dk1"/>
              </a:solidFill>
              <a:latin typeface="+mj-lt"/>
            </a:endParaRPr>
          </a:p>
        </p:txBody>
      </p:sp>
      <p:sp>
        <p:nvSpPr>
          <p:cNvPr id="27" name="Google Shape;782;p36"/>
          <p:cNvSpPr txBox="1">
            <a:spLocks/>
          </p:cNvSpPr>
          <p:nvPr/>
        </p:nvSpPr>
        <p:spPr>
          <a:xfrm>
            <a:off x="497992" y="2686552"/>
            <a:ext cx="3023714" cy="1350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boto Condensed"/>
              <a:buNone/>
              <a:defRPr sz="3500" b="1" i="0" u="none" strike="noStrike" cap="none">
                <a:solidFill>
                  <a:schemeClr val="dk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200E74"/>
              </a:buClr>
              <a:buSzPts val="3500"/>
              <a:buFont typeface="Roboto Condensed"/>
              <a:buNone/>
              <a:tabLst/>
              <a:defRPr/>
            </a:pPr>
            <a:r>
              <a:rPr kumimoji="0" lang="en-US" sz="2800" b="1" i="0" u="none" strike="noStrike" kern="0" cap="none" spc="0" normalizeH="0" baseline="0" noProof="0" dirty="0" err="1" smtClean="0">
                <a:ln>
                  <a:noFill/>
                </a:ln>
                <a:solidFill>
                  <a:srgbClr val="200E74"/>
                </a:solidFill>
                <a:effectLst/>
                <a:uLnTx/>
                <a:uFillTx/>
                <a:latin typeface="+mj-lt"/>
                <a:ea typeface="Roboto Condensed"/>
                <a:sym typeface="Roboto Condensed"/>
              </a:rPr>
              <a:t>Ngày</a:t>
            </a:r>
            <a:r>
              <a:rPr kumimoji="0" lang="en-US" sz="2800" b="1" i="0" u="none" strike="noStrike" kern="0" cap="none" spc="0" normalizeH="0" noProof="0" dirty="0" smtClean="0">
                <a:ln>
                  <a:noFill/>
                </a:ln>
                <a:solidFill>
                  <a:srgbClr val="200E74"/>
                </a:solidFill>
                <a:effectLst/>
                <a:uLnTx/>
                <a:uFillTx/>
                <a:latin typeface="+mj-lt"/>
                <a:ea typeface="Roboto Condensed"/>
                <a:sym typeface="Roboto Condensed"/>
              </a:rPr>
              <a:t> 05/3/2022</a:t>
            </a:r>
            <a:endParaRPr kumimoji="0" lang="en-US" sz="2800" b="1" i="0" u="none" strike="noStrike" kern="0" cap="none" spc="0" normalizeH="0" baseline="0" noProof="0" dirty="0">
              <a:ln>
                <a:noFill/>
              </a:ln>
              <a:solidFill>
                <a:srgbClr val="200E74"/>
              </a:solidFill>
              <a:effectLst/>
              <a:uLnTx/>
              <a:uFillTx/>
              <a:latin typeface="+mj-lt"/>
              <a:ea typeface="Roboto Condensed"/>
              <a:sym typeface="Roboto Condensed"/>
            </a:endParaRPr>
          </a:p>
        </p:txBody>
      </p:sp>
      <p:cxnSp>
        <p:nvCxnSpPr>
          <p:cNvPr id="28" name="Google Shape;783;p36"/>
          <p:cNvCxnSpPr>
            <a:endCxn id="29" idx="1"/>
          </p:cNvCxnSpPr>
          <p:nvPr/>
        </p:nvCxnSpPr>
        <p:spPr>
          <a:xfrm flipV="1">
            <a:off x="1815737" y="1700327"/>
            <a:ext cx="1144284" cy="657517"/>
          </a:xfrm>
          <a:prstGeom prst="bentConnector3">
            <a:avLst>
              <a:gd name="adj1" fmla="val 50000"/>
            </a:avLst>
          </a:prstGeom>
          <a:noFill/>
          <a:ln w="19050" cap="flat" cmpd="sng">
            <a:solidFill>
              <a:srgbClr val="5C3DA4"/>
            </a:solidFill>
            <a:prstDash val="dash"/>
            <a:round/>
            <a:headEnd type="diamond" w="med" len="med"/>
            <a:tailEnd type="diamond" w="med" len="med"/>
          </a:ln>
        </p:spPr>
      </p:cxnSp>
      <p:sp>
        <p:nvSpPr>
          <p:cNvPr id="29" name="Google Shape;774;p36"/>
          <p:cNvSpPr txBox="1">
            <a:spLocks/>
          </p:cNvSpPr>
          <p:nvPr/>
        </p:nvSpPr>
        <p:spPr>
          <a:xfrm>
            <a:off x="2960021" y="1263341"/>
            <a:ext cx="3722998" cy="8739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Roboto Condensed"/>
              <a:buNone/>
              <a:defRPr sz="2500" b="1" i="0" u="none" strike="noStrike" cap="none">
                <a:solidFill>
                  <a:schemeClr val="accent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200E74"/>
              </a:buClr>
              <a:buSzPts val="2400"/>
              <a:buFont typeface="Roboto Condensed"/>
              <a:buNone/>
              <a:tabLst/>
              <a:defRPr/>
            </a:pPr>
            <a:r>
              <a:rPr kumimoji="0" lang="en-US" sz="2300" b="1" i="0" u="none" strike="noStrike" kern="0" cap="none" spc="0" normalizeH="0" baseline="0" noProof="0" dirty="0" err="1" smtClean="0">
                <a:ln>
                  <a:noFill/>
                </a:ln>
                <a:solidFill>
                  <a:schemeClr val="tx1"/>
                </a:solidFill>
                <a:effectLst/>
                <a:uLnTx/>
                <a:uFillTx/>
                <a:latin typeface="+mj-lt"/>
                <a:ea typeface="Roboto Condensed"/>
                <a:sym typeface="Roboto Condensed"/>
              </a:rPr>
              <a:t>Thiết</a:t>
            </a:r>
            <a:r>
              <a:rPr kumimoji="0" lang="en-US" sz="2300" b="1" i="0" u="none" strike="noStrike" kern="0" cap="none" spc="0" normalizeH="0" noProof="0" dirty="0" smtClean="0">
                <a:ln>
                  <a:noFill/>
                </a:ln>
                <a:solidFill>
                  <a:schemeClr val="tx1"/>
                </a:solidFill>
                <a:effectLst/>
                <a:uLnTx/>
                <a:uFillTx/>
                <a:latin typeface="+mj-lt"/>
                <a:ea typeface="Roboto Condensed"/>
                <a:sym typeface="Roboto Condensed"/>
              </a:rPr>
              <a:t> </a:t>
            </a:r>
            <a:r>
              <a:rPr kumimoji="0" lang="en-US" sz="2300" b="1" i="0" u="none" strike="noStrike" kern="0" cap="none" spc="0" normalizeH="0" noProof="0" dirty="0" err="1" smtClean="0">
                <a:ln>
                  <a:noFill/>
                </a:ln>
                <a:solidFill>
                  <a:schemeClr val="tx1"/>
                </a:solidFill>
                <a:effectLst/>
                <a:uLnTx/>
                <a:uFillTx/>
                <a:latin typeface="+mj-lt"/>
                <a:ea typeface="Roboto Condensed"/>
                <a:sym typeface="Roboto Condensed"/>
              </a:rPr>
              <a:t>lập</a:t>
            </a:r>
            <a:r>
              <a:rPr kumimoji="0" lang="en-US" sz="2300" b="1" i="0" u="none" strike="noStrike" kern="0" cap="none" spc="0" normalizeH="0" noProof="0" dirty="0" smtClean="0">
                <a:ln>
                  <a:noFill/>
                </a:ln>
                <a:solidFill>
                  <a:schemeClr val="tx1"/>
                </a:solidFill>
                <a:effectLst/>
                <a:uLnTx/>
                <a:uFillTx/>
                <a:latin typeface="+mj-lt"/>
                <a:ea typeface="Roboto Condensed"/>
                <a:sym typeface="Roboto Condensed"/>
              </a:rPr>
              <a:t> </a:t>
            </a:r>
            <a:r>
              <a:rPr kumimoji="0" lang="en-US" sz="2300" b="1" i="0" u="none" strike="noStrike" kern="0" cap="none" spc="0" normalizeH="0" noProof="0" dirty="0" err="1" smtClean="0">
                <a:ln>
                  <a:noFill/>
                </a:ln>
                <a:solidFill>
                  <a:schemeClr val="tx1"/>
                </a:solidFill>
                <a:effectLst/>
                <a:uLnTx/>
                <a:uFillTx/>
                <a:latin typeface="+mj-lt"/>
                <a:ea typeface="Roboto Condensed"/>
                <a:sym typeface="Roboto Condensed"/>
              </a:rPr>
              <a:t>mạng</a:t>
            </a:r>
            <a:r>
              <a:rPr kumimoji="0" lang="en-US" sz="2300" b="1" i="0" u="none" strike="noStrike" kern="0" cap="none" spc="0" normalizeH="0" noProof="0" dirty="0" smtClean="0">
                <a:ln>
                  <a:noFill/>
                </a:ln>
                <a:solidFill>
                  <a:schemeClr val="tx1"/>
                </a:solidFill>
                <a:effectLst/>
                <a:uLnTx/>
                <a:uFillTx/>
                <a:latin typeface="+mj-lt"/>
                <a:ea typeface="Roboto Condensed"/>
                <a:sym typeface="Roboto Condensed"/>
              </a:rPr>
              <a:t> </a:t>
            </a:r>
            <a:r>
              <a:rPr kumimoji="0" lang="en-US" sz="2300" b="1" i="0" u="none" strike="noStrike" kern="0" cap="none" spc="0" normalizeH="0" noProof="0" dirty="0" err="1" smtClean="0">
                <a:ln>
                  <a:noFill/>
                </a:ln>
                <a:solidFill>
                  <a:schemeClr val="tx1"/>
                </a:solidFill>
                <a:effectLst/>
                <a:uLnTx/>
                <a:uFillTx/>
                <a:latin typeface="+mj-lt"/>
                <a:ea typeface="Roboto Condensed"/>
                <a:sym typeface="Roboto Condensed"/>
              </a:rPr>
              <a:t>lưới</a:t>
            </a:r>
            <a:r>
              <a:rPr kumimoji="0" lang="en-US" sz="2300" b="1" i="0" u="none" strike="noStrike" kern="0" cap="none" spc="0" normalizeH="0" noProof="0" dirty="0" smtClean="0">
                <a:ln>
                  <a:noFill/>
                </a:ln>
                <a:solidFill>
                  <a:schemeClr val="tx1"/>
                </a:solidFill>
                <a:effectLst/>
                <a:uLnTx/>
                <a:uFillTx/>
                <a:latin typeface="+mj-lt"/>
                <a:ea typeface="Roboto Condensed"/>
                <a:sym typeface="Roboto Condensed"/>
              </a:rPr>
              <a:t> </a:t>
            </a:r>
          </a:p>
          <a:p>
            <a:pPr marL="0" marR="0" lvl="0" indent="0" algn="ctr" defTabSz="914400" rtl="0" eaLnBrk="1" fontAlgn="auto" latinLnBrk="0" hangingPunct="1">
              <a:lnSpc>
                <a:spcPct val="100000"/>
              </a:lnSpc>
              <a:spcBef>
                <a:spcPts val="0"/>
              </a:spcBef>
              <a:spcAft>
                <a:spcPts val="0"/>
              </a:spcAft>
              <a:buClr>
                <a:srgbClr val="200E74"/>
              </a:buClr>
              <a:buSzPts val="2400"/>
              <a:buFont typeface="Roboto Condensed"/>
              <a:buNone/>
              <a:tabLst/>
              <a:defRPr/>
            </a:pPr>
            <a:r>
              <a:rPr kumimoji="0" lang="en-US" sz="2300" b="1" i="0" u="none" strike="noStrike" kern="0" cap="none" spc="0" normalizeH="0" noProof="0" dirty="0" err="1" smtClean="0">
                <a:ln>
                  <a:noFill/>
                </a:ln>
                <a:solidFill>
                  <a:schemeClr val="tx1"/>
                </a:solidFill>
                <a:effectLst/>
                <a:uLnTx/>
                <a:uFillTx/>
                <a:latin typeface="+mj-lt"/>
                <a:ea typeface="Roboto Condensed"/>
                <a:sym typeface="Roboto Condensed"/>
              </a:rPr>
              <a:t>công</a:t>
            </a:r>
            <a:r>
              <a:rPr kumimoji="0" lang="en-US" sz="2300" b="1" i="0" u="none" strike="noStrike" kern="0" cap="none" spc="0" normalizeH="0" noProof="0" dirty="0" smtClean="0">
                <a:ln>
                  <a:noFill/>
                </a:ln>
                <a:solidFill>
                  <a:schemeClr val="tx1"/>
                </a:solidFill>
                <a:effectLst/>
                <a:uLnTx/>
                <a:uFillTx/>
                <a:latin typeface="+mj-lt"/>
                <a:ea typeface="Roboto Condensed"/>
                <a:sym typeface="Roboto Condensed"/>
              </a:rPr>
              <a:t> </a:t>
            </a:r>
            <a:r>
              <a:rPr kumimoji="0" lang="en-US" sz="2300" b="1" i="0" u="none" strike="noStrike" kern="0" cap="none" spc="0" normalizeH="0" noProof="0" dirty="0" err="1" smtClean="0">
                <a:ln>
                  <a:noFill/>
                </a:ln>
                <a:solidFill>
                  <a:schemeClr val="tx1"/>
                </a:solidFill>
                <a:effectLst/>
                <a:uLnTx/>
                <a:uFillTx/>
                <a:latin typeface="+mj-lt"/>
                <a:ea typeface="Roboto Condensed"/>
                <a:sym typeface="Roboto Condensed"/>
              </a:rPr>
              <a:t>nghệ</a:t>
            </a:r>
            <a:r>
              <a:rPr kumimoji="0" lang="en-US" sz="2300" b="1" i="0" u="none" strike="noStrike" kern="0" cap="none" spc="0" normalizeH="0" noProof="0" dirty="0" smtClean="0">
                <a:ln>
                  <a:noFill/>
                </a:ln>
                <a:solidFill>
                  <a:schemeClr val="tx1"/>
                </a:solidFill>
                <a:effectLst/>
                <a:uLnTx/>
                <a:uFillTx/>
                <a:latin typeface="+mj-lt"/>
                <a:ea typeface="Roboto Condensed"/>
                <a:sym typeface="Roboto Condensed"/>
              </a:rPr>
              <a:t> </a:t>
            </a:r>
            <a:r>
              <a:rPr kumimoji="0" lang="en-US" sz="2300" b="1" i="0" u="none" strike="noStrike" kern="0" cap="none" spc="0" normalizeH="0" noProof="0" dirty="0" err="1" smtClean="0">
                <a:ln>
                  <a:noFill/>
                </a:ln>
                <a:solidFill>
                  <a:schemeClr val="tx1"/>
                </a:solidFill>
                <a:effectLst/>
                <a:uLnTx/>
                <a:uFillTx/>
                <a:latin typeface="+mj-lt"/>
                <a:ea typeface="Roboto Condensed"/>
                <a:sym typeface="Roboto Condensed"/>
              </a:rPr>
              <a:t>số</a:t>
            </a:r>
            <a:r>
              <a:rPr kumimoji="0" lang="en-US" sz="2300" b="1" i="0" u="none" strike="noStrike" kern="0" cap="none" spc="0" normalizeH="0" noProof="0" dirty="0" smtClean="0">
                <a:ln>
                  <a:noFill/>
                </a:ln>
                <a:solidFill>
                  <a:schemeClr val="tx1"/>
                </a:solidFill>
                <a:effectLst/>
                <a:uLnTx/>
                <a:uFillTx/>
                <a:latin typeface="+mj-lt"/>
                <a:ea typeface="Roboto Condensed"/>
                <a:sym typeface="Roboto Condensed"/>
              </a:rPr>
              <a:t> </a:t>
            </a:r>
            <a:r>
              <a:rPr kumimoji="0" lang="en-US" sz="2300" b="1" i="0" u="none" strike="noStrike" kern="0" cap="none" spc="0" normalizeH="0" noProof="0" dirty="0" err="1" smtClean="0">
                <a:ln>
                  <a:noFill/>
                </a:ln>
                <a:solidFill>
                  <a:schemeClr val="tx1"/>
                </a:solidFill>
                <a:effectLst/>
                <a:uLnTx/>
                <a:uFillTx/>
                <a:latin typeface="+mj-lt"/>
                <a:ea typeface="Roboto Condensed"/>
                <a:sym typeface="Roboto Condensed"/>
              </a:rPr>
              <a:t>cộng</a:t>
            </a:r>
            <a:r>
              <a:rPr kumimoji="0" lang="en-US" sz="2300" b="1" i="0" u="none" strike="noStrike" kern="0" cap="none" spc="0" normalizeH="0" noProof="0" dirty="0" smtClean="0">
                <a:ln>
                  <a:noFill/>
                </a:ln>
                <a:solidFill>
                  <a:schemeClr val="tx1"/>
                </a:solidFill>
                <a:effectLst/>
                <a:uLnTx/>
                <a:uFillTx/>
                <a:latin typeface="+mj-lt"/>
                <a:ea typeface="Roboto Condensed"/>
                <a:sym typeface="Roboto Condensed"/>
              </a:rPr>
              <a:t> </a:t>
            </a:r>
            <a:r>
              <a:rPr kumimoji="0" lang="en-US" sz="2300" b="1" i="0" u="none" strike="noStrike" kern="0" cap="none" spc="0" normalizeH="0" noProof="0" dirty="0" err="1" smtClean="0">
                <a:ln>
                  <a:noFill/>
                </a:ln>
                <a:solidFill>
                  <a:schemeClr val="tx1"/>
                </a:solidFill>
                <a:effectLst/>
                <a:uLnTx/>
                <a:uFillTx/>
                <a:latin typeface="+mj-lt"/>
                <a:ea typeface="Roboto Condensed"/>
                <a:sym typeface="Roboto Condensed"/>
              </a:rPr>
              <a:t>đồng</a:t>
            </a:r>
            <a:endParaRPr kumimoji="0" lang="en-US" sz="2300" b="1" i="0" u="none" strike="noStrike" kern="0" cap="none" spc="0" normalizeH="0" baseline="0" noProof="0" dirty="0">
              <a:ln>
                <a:noFill/>
              </a:ln>
              <a:solidFill>
                <a:schemeClr val="tx1"/>
              </a:solidFill>
              <a:effectLst/>
              <a:uLnTx/>
              <a:uFillTx/>
              <a:latin typeface="+mj-lt"/>
              <a:ea typeface="Roboto Condensed"/>
              <a:sym typeface="Roboto Condensed"/>
            </a:endParaRPr>
          </a:p>
        </p:txBody>
      </p:sp>
      <p:sp>
        <p:nvSpPr>
          <p:cNvPr id="30" name="Google Shape;775;p36"/>
          <p:cNvSpPr txBox="1">
            <a:spLocks/>
          </p:cNvSpPr>
          <p:nvPr/>
        </p:nvSpPr>
        <p:spPr>
          <a:xfrm>
            <a:off x="2504823" y="2126045"/>
            <a:ext cx="4633394" cy="6790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None/>
            </a:pPr>
            <a:r>
              <a:rPr lang="en-US" sz="1800" dirty="0" err="1" smtClean="0">
                <a:latin typeface="+mj-lt"/>
              </a:rPr>
              <a:t>Văn</a:t>
            </a:r>
            <a:r>
              <a:rPr lang="en-US" sz="1800" dirty="0" smtClean="0">
                <a:latin typeface="+mj-lt"/>
              </a:rPr>
              <a:t> </a:t>
            </a:r>
            <a:r>
              <a:rPr lang="en-US" sz="1800" dirty="0" err="1" smtClean="0">
                <a:latin typeface="+mj-lt"/>
              </a:rPr>
              <a:t>bản</a:t>
            </a:r>
            <a:r>
              <a:rPr lang="en-US" sz="1800" dirty="0" smtClean="0">
                <a:latin typeface="+mj-lt"/>
              </a:rPr>
              <a:t> </a:t>
            </a:r>
            <a:r>
              <a:rPr lang="en-US" sz="1800" dirty="0" err="1" smtClean="0">
                <a:latin typeface="+mj-lt"/>
              </a:rPr>
              <a:t>số</a:t>
            </a:r>
            <a:r>
              <a:rPr lang="en-US" sz="1800" dirty="0" smtClean="0">
                <a:latin typeface="+mj-lt"/>
              </a:rPr>
              <a:t> </a:t>
            </a:r>
            <a:r>
              <a:rPr lang="en-US" sz="1800" smtClean="0">
                <a:latin typeface="+mj-lt"/>
              </a:rPr>
              <a:t>793/BTTTT-THH </a:t>
            </a:r>
          </a:p>
          <a:p>
            <a:pPr marL="0" indent="0" algn="ctr">
              <a:spcBef>
                <a:spcPts val="0"/>
              </a:spcBef>
              <a:buNone/>
            </a:pPr>
            <a:r>
              <a:rPr lang="en-US" sz="1800" smtClean="0">
                <a:latin typeface="+mj-lt"/>
              </a:rPr>
              <a:t>của Bộ </a:t>
            </a:r>
            <a:r>
              <a:rPr lang="en-US" sz="1800" dirty="0" err="1" smtClean="0">
                <a:latin typeface="+mj-lt"/>
              </a:rPr>
              <a:t>Thông</a:t>
            </a:r>
            <a:r>
              <a:rPr lang="en-US" sz="1800" dirty="0" smtClean="0">
                <a:latin typeface="+mj-lt"/>
              </a:rPr>
              <a:t> tin </a:t>
            </a:r>
            <a:r>
              <a:rPr lang="en-US" sz="1800" dirty="0" err="1" smtClean="0">
                <a:latin typeface="+mj-lt"/>
              </a:rPr>
              <a:t>và</a:t>
            </a:r>
            <a:r>
              <a:rPr lang="en-US" sz="1800" dirty="0" smtClean="0">
                <a:latin typeface="+mj-lt"/>
              </a:rPr>
              <a:t> </a:t>
            </a:r>
            <a:r>
              <a:rPr lang="en-US" sz="1800" dirty="0" err="1" smtClean="0">
                <a:latin typeface="+mj-lt"/>
              </a:rPr>
              <a:t>Truyền</a:t>
            </a:r>
            <a:r>
              <a:rPr lang="en-US" sz="1800" dirty="0" smtClean="0">
                <a:latin typeface="+mj-lt"/>
              </a:rPr>
              <a:t> </a:t>
            </a:r>
            <a:r>
              <a:rPr lang="en-US" sz="1800" dirty="0" err="1" smtClean="0">
                <a:latin typeface="+mj-lt"/>
              </a:rPr>
              <a:t>thông</a:t>
            </a:r>
            <a:endParaRPr lang="en-US" sz="1800" dirty="0">
              <a:latin typeface="+mj-lt"/>
            </a:endParaRPr>
          </a:p>
        </p:txBody>
      </p:sp>
      <p:grpSp>
        <p:nvGrpSpPr>
          <p:cNvPr id="31" name="Google Shape;790;p36"/>
          <p:cNvGrpSpPr/>
          <p:nvPr/>
        </p:nvGrpSpPr>
        <p:grpSpPr>
          <a:xfrm rot="5967830">
            <a:off x="2027065" y="2536182"/>
            <a:ext cx="448065" cy="414463"/>
            <a:chOff x="4126815" y="2760704"/>
            <a:chExt cx="380393" cy="363118"/>
          </a:xfrm>
          <a:solidFill>
            <a:schemeClr val="accent1">
              <a:lumMod val="75000"/>
            </a:schemeClr>
          </a:solidFill>
        </p:grpSpPr>
        <p:sp>
          <p:nvSpPr>
            <p:cNvPr id="32" name="Google Shape;791;p36"/>
            <p:cNvSpPr/>
            <p:nvPr/>
          </p:nvSpPr>
          <p:spPr>
            <a:xfrm>
              <a:off x="4219825" y="2822435"/>
              <a:ext cx="103267" cy="29056"/>
            </a:xfrm>
            <a:custGeom>
              <a:avLst/>
              <a:gdLst/>
              <a:ahLst/>
              <a:cxnLst/>
              <a:rect l="l" t="t" r="r" b="b"/>
              <a:pathLst>
                <a:path w="3252" h="915" extrusionOk="0">
                  <a:moveTo>
                    <a:pt x="1620" y="0"/>
                  </a:moveTo>
                  <a:cubicBezTo>
                    <a:pt x="1025" y="0"/>
                    <a:pt x="477" y="215"/>
                    <a:pt x="60" y="631"/>
                  </a:cubicBezTo>
                  <a:cubicBezTo>
                    <a:pt x="1" y="691"/>
                    <a:pt x="1" y="810"/>
                    <a:pt x="60" y="869"/>
                  </a:cubicBezTo>
                  <a:cubicBezTo>
                    <a:pt x="90" y="899"/>
                    <a:pt x="132" y="914"/>
                    <a:pt x="175" y="914"/>
                  </a:cubicBezTo>
                  <a:cubicBezTo>
                    <a:pt x="218" y="914"/>
                    <a:pt x="263" y="899"/>
                    <a:pt x="298" y="869"/>
                  </a:cubicBezTo>
                  <a:cubicBezTo>
                    <a:pt x="656" y="512"/>
                    <a:pt x="1120" y="322"/>
                    <a:pt x="1620" y="322"/>
                  </a:cubicBezTo>
                  <a:cubicBezTo>
                    <a:pt x="2132" y="322"/>
                    <a:pt x="2596" y="512"/>
                    <a:pt x="2953" y="869"/>
                  </a:cubicBezTo>
                  <a:cubicBezTo>
                    <a:pt x="2983" y="899"/>
                    <a:pt x="3028" y="914"/>
                    <a:pt x="3073" y="914"/>
                  </a:cubicBezTo>
                  <a:cubicBezTo>
                    <a:pt x="3117" y="914"/>
                    <a:pt x="3162" y="899"/>
                    <a:pt x="3192" y="869"/>
                  </a:cubicBezTo>
                  <a:cubicBezTo>
                    <a:pt x="3251" y="810"/>
                    <a:pt x="3251" y="691"/>
                    <a:pt x="3192" y="631"/>
                  </a:cubicBezTo>
                  <a:cubicBezTo>
                    <a:pt x="2775" y="215"/>
                    <a:pt x="2215" y="0"/>
                    <a:pt x="162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3" name="Google Shape;792;p36"/>
            <p:cNvSpPr/>
            <p:nvPr/>
          </p:nvSpPr>
          <p:spPr>
            <a:xfrm>
              <a:off x="4126815" y="2760704"/>
              <a:ext cx="380393" cy="363118"/>
            </a:xfrm>
            <a:custGeom>
              <a:avLst/>
              <a:gdLst/>
              <a:ahLst/>
              <a:cxnLst/>
              <a:rect l="l" t="t" r="r" b="b"/>
              <a:pathLst>
                <a:path w="11979" h="11435" extrusionOk="0">
                  <a:moveTo>
                    <a:pt x="7621" y="6921"/>
                  </a:moveTo>
                  <a:lnTo>
                    <a:pt x="8061" y="7373"/>
                  </a:lnTo>
                  <a:lnTo>
                    <a:pt x="7787" y="7659"/>
                  </a:lnTo>
                  <a:lnTo>
                    <a:pt x="7335" y="7207"/>
                  </a:lnTo>
                  <a:cubicBezTo>
                    <a:pt x="7442" y="7123"/>
                    <a:pt x="7526" y="7016"/>
                    <a:pt x="7621" y="6921"/>
                  </a:cubicBezTo>
                  <a:close/>
                  <a:moveTo>
                    <a:pt x="4552" y="328"/>
                  </a:moveTo>
                  <a:cubicBezTo>
                    <a:pt x="5525" y="328"/>
                    <a:pt x="6496" y="700"/>
                    <a:pt x="7228" y="1444"/>
                  </a:cubicBezTo>
                  <a:cubicBezTo>
                    <a:pt x="8645" y="2861"/>
                    <a:pt x="8704" y="5076"/>
                    <a:pt x="7466" y="6564"/>
                  </a:cubicBezTo>
                  <a:cubicBezTo>
                    <a:pt x="7311" y="6766"/>
                    <a:pt x="7156" y="6909"/>
                    <a:pt x="6978" y="7064"/>
                  </a:cubicBezTo>
                  <a:cubicBezTo>
                    <a:pt x="6279" y="7651"/>
                    <a:pt x="5417" y="7944"/>
                    <a:pt x="4554" y="7944"/>
                  </a:cubicBezTo>
                  <a:cubicBezTo>
                    <a:pt x="3579" y="7944"/>
                    <a:pt x="2603" y="7571"/>
                    <a:pt x="1858" y="6826"/>
                  </a:cubicBezTo>
                  <a:cubicBezTo>
                    <a:pt x="370" y="5338"/>
                    <a:pt x="370" y="2921"/>
                    <a:pt x="1858" y="1444"/>
                  </a:cubicBezTo>
                  <a:cubicBezTo>
                    <a:pt x="2602" y="700"/>
                    <a:pt x="3579" y="328"/>
                    <a:pt x="4552" y="328"/>
                  </a:cubicBezTo>
                  <a:close/>
                  <a:moveTo>
                    <a:pt x="8518" y="7440"/>
                  </a:moveTo>
                  <a:cubicBezTo>
                    <a:pt x="8550" y="7440"/>
                    <a:pt x="8580" y="7453"/>
                    <a:pt x="8597" y="7481"/>
                  </a:cubicBezTo>
                  <a:lnTo>
                    <a:pt x="9061" y="7897"/>
                  </a:lnTo>
                  <a:lnTo>
                    <a:pt x="8276" y="8683"/>
                  </a:lnTo>
                  <a:lnTo>
                    <a:pt x="7883" y="8195"/>
                  </a:lnTo>
                  <a:cubicBezTo>
                    <a:pt x="7847" y="8135"/>
                    <a:pt x="7847" y="8052"/>
                    <a:pt x="7883" y="8016"/>
                  </a:cubicBezTo>
                  <a:lnTo>
                    <a:pt x="8418" y="7481"/>
                  </a:lnTo>
                  <a:cubicBezTo>
                    <a:pt x="8444" y="7456"/>
                    <a:pt x="8482" y="7440"/>
                    <a:pt x="8518" y="7440"/>
                  </a:cubicBezTo>
                  <a:close/>
                  <a:moveTo>
                    <a:pt x="9335" y="8100"/>
                  </a:moveTo>
                  <a:lnTo>
                    <a:pt x="11252" y="9779"/>
                  </a:lnTo>
                  <a:cubicBezTo>
                    <a:pt x="11574" y="10064"/>
                    <a:pt x="11597" y="10576"/>
                    <a:pt x="11276" y="10886"/>
                  </a:cubicBezTo>
                  <a:cubicBezTo>
                    <a:pt x="11128" y="11033"/>
                    <a:pt x="10940" y="11105"/>
                    <a:pt x="10752" y="11105"/>
                  </a:cubicBezTo>
                  <a:cubicBezTo>
                    <a:pt x="10544" y="11105"/>
                    <a:pt x="10336" y="11018"/>
                    <a:pt x="10181" y="10850"/>
                  </a:cubicBezTo>
                  <a:lnTo>
                    <a:pt x="8514" y="8921"/>
                  </a:lnTo>
                  <a:lnTo>
                    <a:pt x="9335" y="8100"/>
                  </a:lnTo>
                  <a:close/>
                  <a:moveTo>
                    <a:pt x="4543" y="1"/>
                  </a:moveTo>
                  <a:cubicBezTo>
                    <a:pt x="3483" y="1"/>
                    <a:pt x="2424" y="402"/>
                    <a:pt x="1620" y="1206"/>
                  </a:cubicBezTo>
                  <a:cubicBezTo>
                    <a:pt x="1" y="2837"/>
                    <a:pt x="1" y="5457"/>
                    <a:pt x="1620" y="7064"/>
                  </a:cubicBezTo>
                  <a:cubicBezTo>
                    <a:pt x="2431" y="7875"/>
                    <a:pt x="3489" y="8272"/>
                    <a:pt x="4543" y="8272"/>
                  </a:cubicBezTo>
                  <a:cubicBezTo>
                    <a:pt x="5440" y="8272"/>
                    <a:pt x="6334" y="7985"/>
                    <a:pt x="7073" y="7421"/>
                  </a:cubicBezTo>
                  <a:lnTo>
                    <a:pt x="7561" y="7909"/>
                  </a:lnTo>
                  <a:cubicBezTo>
                    <a:pt x="7490" y="8076"/>
                    <a:pt x="7502" y="8278"/>
                    <a:pt x="7633" y="8409"/>
                  </a:cubicBezTo>
                  <a:lnTo>
                    <a:pt x="9954" y="11064"/>
                  </a:lnTo>
                  <a:cubicBezTo>
                    <a:pt x="10171" y="11312"/>
                    <a:pt x="10471" y="11434"/>
                    <a:pt x="10771" y="11434"/>
                  </a:cubicBezTo>
                  <a:cubicBezTo>
                    <a:pt x="11049" y="11434"/>
                    <a:pt x="11326" y="11330"/>
                    <a:pt x="11538" y="11124"/>
                  </a:cubicBezTo>
                  <a:cubicBezTo>
                    <a:pt x="11978" y="10671"/>
                    <a:pt x="11955" y="9945"/>
                    <a:pt x="11478" y="9540"/>
                  </a:cubicBezTo>
                  <a:lnTo>
                    <a:pt x="8823" y="7219"/>
                  </a:lnTo>
                  <a:cubicBezTo>
                    <a:pt x="8737" y="7139"/>
                    <a:pt x="8629" y="7104"/>
                    <a:pt x="8522" y="7104"/>
                  </a:cubicBezTo>
                  <a:cubicBezTo>
                    <a:pt x="8453" y="7104"/>
                    <a:pt x="8384" y="7119"/>
                    <a:pt x="8323" y="7147"/>
                  </a:cubicBezTo>
                  <a:lnTo>
                    <a:pt x="7823" y="6659"/>
                  </a:lnTo>
                  <a:cubicBezTo>
                    <a:pt x="9073" y="5052"/>
                    <a:pt x="8978" y="2694"/>
                    <a:pt x="7466" y="1206"/>
                  </a:cubicBezTo>
                  <a:cubicBezTo>
                    <a:pt x="6662" y="402"/>
                    <a:pt x="5603" y="1"/>
                    <a:pt x="4543"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4" name="Google Shape;793;p36"/>
            <p:cNvSpPr/>
            <p:nvPr/>
          </p:nvSpPr>
          <p:spPr>
            <a:xfrm>
              <a:off x="4278826" y="2791379"/>
              <a:ext cx="103998" cy="201962"/>
            </a:xfrm>
            <a:custGeom>
              <a:avLst/>
              <a:gdLst/>
              <a:ahLst/>
              <a:cxnLst/>
              <a:rect l="l" t="t" r="r" b="b"/>
              <a:pathLst>
                <a:path w="3275" h="6360" extrusionOk="0">
                  <a:moveTo>
                    <a:pt x="191" y="0"/>
                  </a:moveTo>
                  <a:cubicBezTo>
                    <a:pt x="106" y="0"/>
                    <a:pt x="35" y="59"/>
                    <a:pt x="24" y="157"/>
                  </a:cubicBezTo>
                  <a:cubicBezTo>
                    <a:pt x="0" y="264"/>
                    <a:pt x="60" y="335"/>
                    <a:pt x="167" y="347"/>
                  </a:cubicBezTo>
                  <a:cubicBezTo>
                    <a:pt x="798" y="442"/>
                    <a:pt x="1345" y="716"/>
                    <a:pt x="1786" y="1169"/>
                  </a:cubicBezTo>
                  <a:cubicBezTo>
                    <a:pt x="2905" y="2288"/>
                    <a:pt x="2905" y="4110"/>
                    <a:pt x="1786" y="5229"/>
                  </a:cubicBezTo>
                  <a:cubicBezTo>
                    <a:pt x="1345" y="5645"/>
                    <a:pt x="774" y="5931"/>
                    <a:pt x="167" y="6015"/>
                  </a:cubicBezTo>
                  <a:cubicBezTo>
                    <a:pt x="83" y="6038"/>
                    <a:pt x="24" y="6122"/>
                    <a:pt x="24" y="6217"/>
                  </a:cubicBezTo>
                  <a:cubicBezTo>
                    <a:pt x="36" y="6300"/>
                    <a:pt x="107" y="6360"/>
                    <a:pt x="179" y="6360"/>
                  </a:cubicBezTo>
                  <a:lnTo>
                    <a:pt x="214" y="6360"/>
                  </a:lnTo>
                  <a:cubicBezTo>
                    <a:pt x="917" y="6253"/>
                    <a:pt x="1536" y="5943"/>
                    <a:pt x="2024" y="5455"/>
                  </a:cubicBezTo>
                  <a:cubicBezTo>
                    <a:pt x="3274" y="4205"/>
                    <a:pt x="3274" y="2169"/>
                    <a:pt x="2024" y="919"/>
                  </a:cubicBezTo>
                  <a:cubicBezTo>
                    <a:pt x="1536" y="419"/>
                    <a:pt x="917" y="109"/>
                    <a:pt x="214" y="2"/>
                  </a:cubicBezTo>
                  <a:cubicBezTo>
                    <a:pt x="206" y="1"/>
                    <a:pt x="198" y="0"/>
                    <a:pt x="1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5" name="Google Shape;794;p36"/>
            <p:cNvSpPr/>
            <p:nvPr/>
          </p:nvSpPr>
          <p:spPr>
            <a:xfrm>
              <a:off x="4159332" y="2791379"/>
              <a:ext cx="105903" cy="201962"/>
            </a:xfrm>
            <a:custGeom>
              <a:avLst/>
              <a:gdLst/>
              <a:ahLst/>
              <a:cxnLst/>
              <a:rect l="l" t="t" r="r" b="b"/>
              <a:pathLst>
                <a:path w="3335" h="6360" extrusionOk="0">
                  <a:moveTo>
                    <a:pt x="3162" y="1"/>
                  </a:moveTo>
                  <a:cubicBezTo>
                    <a:pt x="3156" y="1"/>
                    <a:pt x="3150" y="1"/>
                    <a:pt x="3144" y="2"/>
                  </a:cubicBezTo>
                  <a:cubicBezTo>
                    <a:pt x="2430" y="61"/>
                    <a:pt x="1775" y="383"/>
                    <a:pt x="1251" y="895"/>
                  </a:cubicBezTo>
                  <a:cubicBezTo>
                    <a:pt x="1" y="2145"/>
                    <a:pt x="1" y="4193"/>
                    <a:pt x="1251" y="5443"/>
                  </a:cubicBezTo>
                  <a:cubicBezTo>
                    <a:pt x="1775" y="5955"/>
                    <a:pt x="2430" y="6277"/>
                    <a:pt x="3144" y="6360"/>
                  </a:cubicBezTo>
                  <a:lnTo>
                    <a:pt x="3156" y="6360"/>
                  </a:lnTo>
                  <a:cubicBezTo>
                    <a:pt x="3251" y="6360"/>
                    <a:pt x="3311" y="6300"/>
                    <a:pt x="3323" y="6217"/>
                  </a:cubicBezTo>
                  <a:cubicBezTo>
                    <a:pt x="3334" y="6122"/>
                    <a:pt x="3263" y="6038"/>
                    <a:pt x="3168" y="6038"/>
                  </a:cubicBezTo>
                  <a:cubicBezTo>
                    <a:pt x="2537" y="5955"/>
                    <a:pt x="1941" y="5681"/>
                    <a:pt x="1477" y="5217"/>
                  </a:cubicBezTo>
                  <a:cubicBezTo>
                    <a:pt x="358" y="4098"/>
                    <a:pt x="358" y="2264"/>
                    <a:pt x="1477" y="1157"/>
                  </a:cubicBezTo>
                  <a:cubicBezTo>
                    <a:pt x="1941" y="692"/>
                    <a:pt x="2513" y="407"/>
                    <a:pt x="3168" y="335"/>
                  </a:cubicBezTo>
                  <a:cubicBezTo>
                    <a:pt x="3263" y="311"/>
                    <a:pt x="3334" y="240"/>
                    <a:pt x="3323" y="157"/>
                  </a:cubicBezTo>
                  <a:cubicBezTo>
                    <a:pt x="3312" y="68"/>
                    <a:pt x="3239" y="1"/>
                    <a:pt x="316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cxnSp>
        <p:nvCxnSpPr>
          <p:cNvPr id="37" name="Google Shape;783;p36"/>
          <p:cNvCxnSpPr/>
          <p:nvPr/>
        </p:nvCxnSpPr>
        <p:spPr>
          <a:xfrm>
            <a:off x="5958272" y="2874719"/>
            <a:ext cx="1006682" cy="519487"/>
          </a:xfrm>
          <a:prstGeom prst="bentConnector3">
            <a:avLst>
              <a:gd name="adj1" fmla="val -698"/>
            </a:avLst>
          </a:prstGeom>
          <a:noFill/>
          <a:ln w="19050" cap="flat" cmpd="sng">
            <a:solidFill>
              <a:srgbClr val="5C3DA4"/>
            </a:solidFill>
            <a:prstDash val="dash"/>
            <a:round/>
            <a:headEnd type="diamond" w="med" len="med"/>
            <a:tailEnd type="diamond" w="med" len="med"/>
          </a:ln>
        </p:spPr>
      </p:cxnSp>
      <p:sp>
        <p:nvSpPr>
          <p:cNvPr id="38" name="Text Placeholder 1">
            <a:extLst>
              <a:ext uri="{FF2B5EF4-FFF2-40B4-BE49-F238E27FC236}">
                <a16:creationId xmlns:a16="http://schemas.microsoft.com/office/drawing/2014/main" id="{9B749BD9-769D-4AAF-9770-62C8EC605C41}"/>
              </a:ext>
            </a:extLst>
          </p:cNvPr>
          <p:cNvSpPr>
            <a:spLocks noGrp="1"/>
          </p:cNvSpPr>
          <p:nvPr>
            <p:ph type="body" sz="quarter" idx="10"/>
          </p:nvPr>
        </p:nvSpPr>
        <p:spPr>
          <a:xfrm>
            <a:off x="4137570" y="4602112"/>
            <a:ext cx="5463629" cy="724247"/>
          </a:xfrm>
        </p:spPr>
        <p:txBody>
          <a:bodyPr/>
          <a:lstStyle/>
          <a:p>
            <a:pPr algn="ctr">
              <a:lnSpc>
                <a:spcPct val="90000"/>
              </a:lnSpc>
              <a:buClr>
                <a:schemeClr val="dk1"/>
              </a:buClr>
              <a:buSzPts val="1800"/>
            </a:pPr>
            <a:r>
              <a:rPr lang="en-US" sz="2000" dirty="0" err="1">
                <a:solidFill>
                  <a:schemeClr val="dk1"/>
                </a:solidFill>
                <a:latin typeface="+mj-lt"/>
              </a:rPr>
              <a:t>Năm</a:t>
            </a:r>
            <a:r>
              <a:rPr lang="en-US" sz="2000" dirty="0">
                <a:solidFill>
                  <a:schemeClr val="dk1"/>
                </a:solidFill>
                <a:latin typeface="+mj-lt"/>
              </a:rPr>
              <a:t> 2022: </a:t>
            </a:r>
            <a:r>
              <a:rPr lang="en-US" sz="2000" dirty="0" err="1" smtClean="0">
                <a:solidFill>
                  <a:schemeClr val="dk1"/>
                </a:solidFill>
                <a:latin typeface="+mj-lt"/>
              </a:rPr>
              <a:t>Đưa</a:t>
            </a:r>
            <a:r>
              <a:rPr lang="en-US" sz="2000" dirty="0" smtClean="0">
                <a:solidFill>
                  <a:schemeClr val="dk1"/>
                </a:solidFill>
                <a:latin typeface="+mj-lt"/>
              </a:rPr>
              <a:t> </a:t>
            </a:r>
            <a:r>
              <a:rPr lang="en-US" sz="2000" dirty="0" err="1">
                <a:solidFill>
                  <a:schemeClr val="dk1"/>
                </a:solidFill>
                <a:latin typeface="+mj-lt"/>
              </a:rPr>
              <a:t>người</a:t>
            </a:r>
            <a:r>
              <a:rPr lang="en-US" sz="2000" dirty="0">
                <a:solidFill>
                  <a:schemeClr val="dk1"/>
                </a:solidFill>
                <a:latin typeface="+mj-lt"/>
              </a:rPr>
              <a:t> </a:t>
            </a:r>
            <a:r>
              <a:rPr lang="en-US" sz="2000" dirty="0" err="1">
                <a:solidFill>
                  <a:schemeClr val="dk1"/>
                </a:solidFill>
                <a:latin typeface="+mj-lt"/>
              </a:rPr>
              <a:t>dân</a:t>
            </a:r>
            <a:r>
              <a:rPr lang="en-US" sz="2000" dirty="0">
                <a:solidFill>
                  <a:schemeClr val="dk1"/>
                </a:solidFill>
                <a:latin typeface="+mj-lt"/>
              </a:rPr>
              <a:t> </a:t>
            </a:r>
            <a:r>
              <a:rPr lang="en-US" sz="2000" dirty="0" err="1">
                <a:solidFill>
                  <a:schemeClr val="dk1"/>
                </a:solidFill>
                <a:latin typeface="+mj-lt"/>
              </a:rPr>
              <a:t>lên</a:t>
            </a:r>
            <a:r>
              <a:rPr lang="en-US" sz="2000" dirty="0">
                <a:solidFill>
                  <a:schemeClr val="dk1"/>
                </a:solidFill>
                <a:latin typeface="+mj-lt"/>
              </a:rPr>
              <a:t> </a:t>
            </a:r>
            <a:r>
              <a:rPr lang="en-US" sz="2000" dirty="0" err="1">
                <a:solidFill>
                  <a:schemeClr val="dk1"/>
                </a:solidFill>
                <a:latin typeface="+mj-lt"/>
              </a:rPr>
              <a:t>môi</a:t>
            </a:r>
            <a:r>
              <a:rPr lang="en-US" sz="2000" dirty="0">
                <a:solidFill>
                  <a:schemeClr val="dk1"/>
                </a:solidFill>
                <a:latin typeface="+mj-lt"/>
              </a:rPr>
              <a:t> trường số</a:t>
            </a:r>
          </a:p>
        </p:txBody>
      </p:sp>
      <p:sp>
        <p:nvSpPr>
          <p:cNvPr id="3" name="Striped Right Arrow 2"/>
          <p:cNvSpPr/>
          <p:nvPr/>
        </p:nvSpPr>
        <p:spPr>
          <a:xfrm>
            <a:off x="2327564" y="4492327"/>
            <a:ext cx="1605516" cy="94381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455;g11e46ec54ed_1_1218"/>
          <p:cNvSpPr txBox="1">
            <a:spLocks/>
          </p:cNvSpPr>
          <p:nvPr/>
        </p:nvSpPr>
        <p:spPr>
          <a:xfrm>
            <a:off x="838200" y="13855"/>
            <a:ext cx="10515600" cy="75079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1100"/>
              <a:buFont typeface="Arial"/>
              <a:buNone/>
            </a:pPr>
            <a:r>
              <a:rPr lang="en-US" sz="3600" smtClean="0">
                <a:latin typeface="+mn-lt"/>
              </a:rPr>
              <a:t>Hướng dẫn triển khai tổ công nghệ số cộng đồng</a:t>
            </a:r>
            <a:endParaRPr lang="en-US" sz="3600">
              <a:latin typeface="+mn-lt"/>
            </a:endParaRPr>
          </a:p>
        </p:txBody>
      </p:sp>
    </p:spTree>
    <p:extLst>
      <p:ext uri="{BB962C8B-B14F-4D97-AF65-F5344CB8AC3E}">
        <p14:creationId xmlns:p14="http://schemas.microsoft.com/office/powerpoint/2010/main" val="10474302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9" name="Google Shape;479;g11e46ec54ed_1_124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x-none"/>
              <a:t>27</a:t>
            </a:fld>
            <a:endParaRPr/>
          </a:p>
        </p:txBody>
      </p:sp>
      <p:sp>
        <p:nvSpPr>
          <p:cNvPr id="17" name="Google Shape;456;g11e46ec54ed_1_121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grpSp>
        <p:nvGrpSpPr>
          <p:cNvPr id="18" name="Group 17">
            <a:extLst>
              <a:ext uri="{FF2B5EF4-FFF2-40B4-BE49-F238E27FC236}">
                <a16:creationId xmlns:a16="http://schemas.microsoft.com/office/drawing/2014/main" id="{7B8B6D14-8046-4F67-935D-F05E1225A946}"/>
              </a:ext>
            </a:extLst>
          </p:cNvPr>
          <p:cNvGrpSpPr/>
          <p:nvPr/>
        </p:nvGrpSpPr>
        <p:grpSpPr>
          <a:xfrm>
            <a:off x="614586" y="2270065"/>
            <a:ext cx="4328862" cy="4344966"/>
            <a:chOff x="3957861" y="2441515"/>
            <a:chExt cx="4328862" cy="4344966"/>
          </a:xfrm>
        </p:grpSpPr>
        <p:sp>
          <p:nvSpPr>
            <p:cNvPr id="19" name="Rounded Rectangle 3">
              <a:extLst>
                <a:ext uri="{FF2B5EF4-FFF2-40B4-BE49-F238E27FC236}">
                  <a16:creationId xmlns:a16="http://schemas.microsoft.com/office/drawing/2014/main" id="{515B8FC6-3B48-4948-9074-6C9782644DBC}"/>
                </a:ext>
              </a:extLst>
            </p:cNvPr>
            <p:cNvSpPr/>
            <p:nvPr/>
          </p:nvSpPr>
          <p:spPr>
            <a:xfrm rot="18900000" flipH="1">
              <a:off x="5487526" y="3645315"/>
              <a:ext cx="108000" cy="936000"/>
            </a:xfrm>
            <a:custGeom>
              <a:avLst/>
              <a:gdLst>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600645 w 727470"/>
                <a:gd name="connsiteY15" fmla="*/ 45 h 5112569"/>
                <a:gd name="connsiteX16" fmla="*/ 720775 w 727470"/>
                <a:gd name="connsiteY16" fmla="*/ 120175 h 5112569"/>
                <a:gd name="connsiteX17" fmla="*/ 720775 w 727470"/>
                <a:gd name="connsiteY17" fmla="*/ 768849 h 5112569"/>
                <a:gd name="connsiteX18" fmla="*/ 720775 w 727470"/>
                <a:gd name="connsiteY18" fmla="*/ 1224135 h 5112569"/>
                <a:gd name="connsiteX19" fmla="*/ 720775 w 727470"/>
                <a:gd name="connsiteY19" fmla="*/ 2520279 h 5112569"/>
                <a:gd name="connsiteX20" fmla="*/ 720776 w 727470"/>
                <a:gd name="connsiteY20" fmla="*/ 2520279 h 5112569"/>
                <a:gd name="connsiteX21" fmla="*/ 720776 w 727470"/>
                <a:gd name="connsiteY21" fmla="*/ 3816423 h 5112569"/>
                <a:gd name="connsiteX22" fmla="*/ 727470 w 727470"/>
                <a:gd name="connsiteY22"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4 h 5112569"/>
                <a:gd name="connsiteX14" fmla="*/ 480516 w 727470"/>
                <a:gd name="connsiteY14" fmla="*/ 120152 h 5112569"/>
                <a:gd name="connsiteX15" fmla="*/ 600645 w 727470"/>
                <a:gd name="connsiteY15" fmla="*/ 45 h 5112569"/>
                <a:gd name="connsiteX16" fmla="*/ 720775 w 727470"/>
                <a:gd name="connsiteY16" fmla="*/ 120175 h 5112569"/>
                <a:gd name="connsiteX17" fmla="*/ 720775 w 727470"/>
                <a:gd name="connsiteY17" fmla="*/ 768849 h 5112569"/>
                <a:gd name="connsiteX18" fmla="*/ 720775 w 727470"/>
                <a:gd name="connsiteY18" fmla="*/ 1224135 h 5112569"/>
                <a:gd name="connsiteX19" fmla="*/ 720775 w 727470"/>
                <a:gd name="connsiteY19" fmla="*/ 2520279 h 5112569"/>
                <a:gd name="connsiteX20" fmla="*/ 720776 w 727470"/>
                <a:gd name="connsiteY20" fmla="*/ 2520279 h 5112569"/>
                <a:gd name="connsiteX21" fmla="*/ 720776 w 727470"/>
                <a:gd name="connsiteY21" fmla="*/ 3816423 h 5112569"/>
                <a:gd name="connsiteX22" fmla="*/ 727470 w 727470"/>
                <a:gd name="connsiteY22"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480516 w 727470"/>
                <a:gd name="connsiteY13" fmla="*/ 120152 h 5112569"/>
                <a:gd name="connsiteX14" fmla="*/ 600645 w 727470"/>
                <a:gd name="connsiteY14" fmla="*/ 45 h 5112569"/>
                <a:gd name="connsiteX15" fmla="*/ 720775 w 727470"/>
                <a:gd name="connsiteY15" fmla="*/ 120175 h 5112569"/>
                <a:gd name="connsiteX16" fmla="*/ 720775 w 727470"/>
                <a:gd name="connsiteY16" fmla="*/ 768849 h 5112569"/>
                <a:gd name="connsiteX17" fmla="*/ 720775 w 727470"/>
                <a:gd name="connsiteY17" fmla="*/ 1224135 h 5112569"/>
                <a:gd name="connsiteX18" fmla="*/ 720775 w 727470"/>
                <a:gd name="connsiteY18" fmla="*/ 2520279 h 5112569"/>
                <a:gd name="connsiteX19" fmla="*/ 720776 w 727470"/>
                <a:gd name="connsiteY19" fmla="*/ 2520279 h 5112569"/>
                <a:gd name="connsiteX20" fmla="*/ 720776 w 727470"/>
                <a:gd name="connsiteY20" fmla="*/ 3816423 h 5112569"/>
                <a:gd name="connsiteX21" fmla="*/ 727470 w 727470"/>
                <a:gd name="connsiteY21"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9 w 727470"/>
                <a:gd name="connsiteY12" fmla="*/ 120151 h 5112569"/>
                <a:gd name="connsiteX13" fmla="*/ 480516 w 727470"/>
                <a:gd name="connsiteY13" fmla="*/ 120152 h 5112569"/>
                <a:gd name="connsiteX14" fmla="*/ 600645 w 727470"/>
                <a:gd name="connsiteY14" fmla="*/ 45 h 5112569"/>
                <a:gd name="connsiteX15" fmla="*/ 720775 w 727470"/>
                <a:gd name="connsiteY15" fmla="*/ 120175 h 5112569"/>
                <a:gd name="connsiteX16" fmla="*/ 720775 w 727470"/>
                <a:gd name="connsiteY16" fmla="*/ 768849 h 5112569"/>
                <a:gd name="connsiteX17" fmla="*/ 720775 w 727470"/>
                <a:gd name="connsiteY17" fmla="*/ 1224135 h 5112569"/>
                <a:gd name="connsiteX18" fmla="*/ 720775 w 727470"/>
                <a:gd name="connsiteY18" fmla="*/ 2520279 h 5112569"/>
                <a:gd name="connsiteX19" fmla="*/ 720776 w 727470"/>
                <a:gd name="connsiteY19" fmla="*/ 2520279 h 5112569"/>
                <a:gd name="connsiteX20" fmla="*/ 720776 w 727470"/>
                <a:gd name="connsiteY20" fmla="*/ 3816423 h 5112569"/>
                <a:gd name="connsiteX21" fmla="*/ 727470 w 727470"/>
                <a:gd name="connsiteY21"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480516 w 727470"/>
                <a:gd name="connsiteY12" fmla="*/ 120152 h 5112569"/>
                <a:gd name="connsiteX13" fmla="*/ 600645 w 727470"/>
                <a:gd name="connsiteY13" fmla="*/ 45 h 5112569"/>
                <a:gd name="connsiteX14" fmla="*/ 720775 w 727470"/>
                <a:gd name="connsiteY14" fmla="*/ 120175 h 5112569"/>
                <a:gd name="connsiteX15" fmla="*/ 720775 w 727470"/>
                <a:gd name="connsiteY15" fmla="*/ 768849 h 5112569"/>
                <a:gd name="connsiteX16" fmla="*/ 720775 w 727470"/>
                <a:gd name="connsiteY16" fmla="*/ 1224135 h 5112569"/>
                <a:gd name="connsiteX17" fmla="*/ 720775 w 727470"/>
                <a:gd name="connsiteY17" fmla="*/ 2520279 h 5112569"/>
                <a:gd name="connsiteX18" fmla="*/ 720776 w 727470"/>
                <a:gd name="connsiteY18" fmla="*/ 2520279 h 5112569"/>
                <a:gd name="connsiteX19" fmla="*/ 720776 w 727470"/>
                <a:gd name="connsiteY19" fmla="*/ 3816423 h 5112569"/>
                <a:gd name="connsiteX20" fmla="*/ 727470 w 727470"/>
                <a:gd name="connsiteY20"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600645 w 727470"/>
                <a:gd name="connsiteY12" fmla="*/ 45 h 5112569"/>
                <a:gd name="connsiteX13" fmla="*/ 720775 w 727470"/>
                <a:gd name="connsiteY13" fmla="*/ 120175 h 5112569"/>
                <a:gd name="connsiteX14" fmla="*/ 720775 w 727470"/>
                <a:gd name="connsiteY14" fmla="*/ 768849 h 5112569"/>
                <a:gd name="connsiteX15" fmla="*/ 720775 w 727470"/>
                <a:gd name="connsiteY15" fmla="*/ 1224135 h 5112569"/>
                <a:gd name="connsiteX16" fmla="*/ 720775 w 727470"/>
                <a:gd name="connsiteY16" fmla="*/ 2520279 h 5112569"/>
                <a:gd name="connsiteX17" fmla="*/ 720776 w 727470"/>
                <a:gd name="connsiteY17" fmla="*/ 2520279 h 5112569"/>
                <a:gd name="connsiteX18" fmla="*/ 720776 w 727470"/>
                <a:gd name="connsiteY18" fmla="*/ 3816423 h 5112569"/>
                <a:gd name="connsiteX19" fmla="*/ 727470 w 727470"/>
                <a:gd name="connsiteY19"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720775 w 727470"/>
                <a:gd name="connsiteY12" fmla="*/ 120175 h 5112569"/>
                <a:gd name="connsiteX13" fmla="*/ 720775 w 727470"/>
                <a:gd name="connsiteY13" fmla="*/ 768849 h 5112569"/>
                <a:gd name="connsiteX14" fmla="*/ 720775 w 727470"/>
                <a:gd name="connsiteY14" fmla="*/ 1224135 h 5112569"/>
                <a:gd name="connsiteX15" fmla="*/ 720775 w 727470"/>
                <a:gd name="connsiteY15" fmla="*/ 2520279 h 5112569"/>
                <a:gd name="connsiteX16" fmla="*/ 720776 w 727470"/>
                <a:gd name="connsiteY16" fmla="*/ 2520279 h 5112569"/>
                <a:gd name="connsiteX17" fmla="*/ 720776 w 727470"/>
                <a:gd name="connsiteY17" fmla="*/ 3816423 h 5112569"/>
                <a:gd name="connsiteX18" fmla="*/ 727470 w 727470"/>
                <a:gd name="connsiteY18" fmla="*/ 3816423 h 5112569"/>
                <a:gd name="connsiteX0" fmla="*/ 727470 w 727470"/>
                <a:gd name="connsiteY0" fmla="*/ 3816518 h 5112664"/>
                <a:gd name="connsiteX1" fmla="*/ 727470 w 727470"/>
                <a:gd name="connsiteY1" fmla="*/ 5112664 h 5112664"/>
                <a:gd name="connsiteX2" fmla="*/ 6695 w 727470"/>
                <a:gd name="connsiteY2" fmla="*/ 5112664 h 5112664"/>
                <a:gd name="connsiteX3" fmla="*/ 6695 w 727470"/>
                <a:gd name="connsiteY3" fmla="*/ 3816520 h 5112664"/>
                <a:gd name="connsiteX4" fmla="*/ 1 w 727470"/>
                <a:gd name="connsiteY4" fmla="*/ 3816520 h 5112664"/>
                <a:gd name="connsiteX5" fmla="*/ 1 w 727470"/>
                <a:gd name="connsiteY5" fmla="*/ 2520376 h 5112664"/>
                <a:gd name="connsiteX6" fmla="*/ 0 w 727470"/>
                <a:gd name="connsiteY6" fmla="*/ 2520376 h 5112664"/>
                <a:gd name="connsiteX7" fmla="*/ 0 w 727470"/>
                <a:gd name="connsiteY7" fmla="*/ 1224230 h 5112664"/>
                <a:gd name="connsiteX8" fmla="*/ 0 w 727470"/>
                <a:gd name="connsiteY8" fmla="*/ 768945 h 5112664"/>
                <a:gd name="connsiteX9" fmla="*/ 0 w 727470"/>
                <a:gd name="connsiteY9" fmla="*/ 120224 h 5112664"/>
                <a:gd name="connsiteX10" fmla="*/ 120129 w 727470"/>
                <a:gd name="connsiteY10" fmla="*/ 95 h 5112664"/>
                <a:gd name="connsiteX11" fmla="*/ 720775 w 727470"/>
                <a:gd name="connsiteY11" fmla="*/ 120270 h 5112664"/>
                <a:gd name="connsiteX12" fmla="*/ 720775 w 727470"/>
                <a:gd name="connsiteY12" fmla="*/ 768944 h 5112664"/>
                <a:gd name="connsiteX13" fmla="*/ 720775 w 727470"/>
                <a:gd name="connsiteY13" fmla="*/ 1224230 h 5112664"/>
                <a:gd name="connsiteX14" fmla="*/ 720775 w 727470"/>
                <a:gd name="connsiteY14" fmla="*/ 2520374 h 5112664"/>
                <a:gd name="connsiteX15" fmla="*/ 720776 w 727470"/>
                <a:gd name="connsiteY15" fmla="*/ 2520374 h 5112664"/>
                <a:gd name="connsiteX16" fmla="*/ 720776 w 727470"/>
                <a:gd name="connsiteY16" fmla="*/ 3816518 h 5112664"/>
                <a:gd name="connsiteX17" fmla="*/ 727470 w 727470"/>
                <a:gd name="connsiteY17" fmla="*/ 3816518 h 5112664"/>
                <a:gd name="connsiteX0" fmla="*/ 727470 w 727470"/>
                <a:gd name="connsiteY0" fmla="*/ 3696293 h 4992439"/>
                <a:gd name="connsiteX1" fmla="*/ 727470 w 727470"/>
                <a:gd name="connsiteY1" fmla="*/ 4992439 h 4992439"/>
                <a:gd name="connsiteX2" fmla="*/ 6695 w 727470"/>
                <a:gd name="connsiteY2" fmla="*/ 4992439 h 4992439"/>
                <a:gd name="connsiteX3" fmla="*/ 6695 w 727470"/>
                <a:gd name="connsiteY3" fmla="*/ 3696295 h 4992439"/>
                <a:gd name="connsiteX4" fmla="*/ 1 w 727470"/>
                <a:gd name="connsiteY4" fmla="*/ 3696295 h 4992439"/>
                <a:gd name="connsiteX5" fmla="*/ 1 w 727470"/>
                <a:gd name="connsiteY5" fmla="*/ 2400151 h 4992439"/>
                <a:gd name="connsiteX6" fmla="*/ 0 w 727470"/>
                <a:gd name="connsiteY6" fmla="*/ 2400151 h 4992439"/>
                <a:gd name="connsiteX7" fmla="*/ 0 w 727470"/>
                <a:gd name="connsiteY7" fmla="*/ 1104005 h 4992439"/>
                <a:gd name="connsiteX8" fmla="*/ 0 w 727470"/>
                <a:gd name="connsiteY8" fmla="*/ 648720 h 4992439"/>
                <a:gd name="connsiteX9" fmla="*/ 0 w 727470"/>
                <a:gd name="connsiteY9" fmla="*/ -1 h 4992439"/>
                <a:gd name="connsiteX10" fmla="*/ 720775 w 727470"/>
                <a:gd name="connsiteY10" fmla="*/ 45 h 4992439"/>
                <a:gd name="connsiteX11" fmla="*/ 720775 w 727470"/>
                <a:gd name="connsiteY11" fmla="*/ 648719 h 4992439"/>
                <a:gd name="connsiteX12" fmla="*/ 720775 w 727470"/>
                <a:gd name="connsiteY12" fmla="*/ 1104005 h 4992439"/>
                <a:gd name="connsiteX13" fmla="*/ 720775 w 727470"/>
                <a:gd name="connsiteY13" fmla="*/ 2400149 h 4992439"/>
                <a:gd name="connsiteX14" fmla="*/ 720776 w 727470"/>
                <a:gd name="connsiteY14" fmla="*/ 2400149 h 4992439"/>
                <a:gd name="connsiteX15" fmla="*/ 720776 w 727470"/>
                <a:gd name="connsiteY15" fmla="*/ 3696293 h 4992439"/>
                <a:gd name="connsiteX16" fmla="*/ 727470 w 727470"/>
                <a:gd name="connsiteY16" fmla="*/ 3696293 h 499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7470" h="4992439">
                  <a:moveTo>
                    <a:pt x="727470" y="3696293"/>
                  </a:moveTo>
                  <a:lnTo>
                    <a:pt x="727470" y="4992439"/>
                  </a:lnTo>
                  <a:lnTo>
                    <a:pt x="6695" y="4992439"/>
                  </a:lnTo>
                  <a:lnTo>
                    <a:pt x="6695" y="3696295"/>
                  </a:lnTo>
                  <a:lnTo>
                    <a:pt x="1" y="3696295"/>
                  </a:lnTo>
                  <a:lnTo>
                    <a:pt x="1" y="2400151"/>
                  </a:lnTo>
                  <a:lnTo>
                    <a:pt x="0" y="2400151"/>
                  </a:lnTo>
                  <a:lnTo>
                    <a:pt x="0" y="1104005"/>
                  </a:lnTo>
                  <a:lnTo>
                    <a:pt x="0" y="648720"/>
                  </a:lnTo>
                  <a:lnTo>
                    <a:pt x="0" y="-1"/>
                  </a:lnTo>
                  <a:lnTo>
                    <a:pt x="720775" y="45"/>
                  </a:lnTo>
                  <a:lnTo>
                    <a:pt x="720775" y="648719"/>
                  </a:lnTo>
                  <a:lnTo>
                    <a:pt x="720775" y="1104005"/>
                  </a:lnTo>
                  <a:lnTo>
                    <a:pt x="720775" y="2400149"/>
                  </a:lnTo>
                  <a:lnTo>
                    <a:pt x="720776" y="2400149"/>
                  </a:lnTo>
                  <a:lnTo>
                    <a:pt x="720776" y="3696293"/>
                  </a:lnTo>
                  <a:lnTo>
                    <a:pt x="727470" y="3696293"/>
                  </a:lnTo>
                  <a:close/>
                </a:path>
              </a:pathLst>
            </a:custGeom>
            <a:gradFill>
              <a:gsLst>
                <a:gs pos="48000">
                  <a:schemeClr val="accent1"/>
                </a:gs>
                <a:gs pos="100000">
                  <a:schemeClr val="bg1"/>
                </a:gs>
              </a:gsLst>
              <a:lin ang="10800000" scaled="1"/>
            </a:gra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0" name="Rounded Rectangle 3">
              <a:extLst>
                <a:ext uri="{FF2B5EF4-FFF2-40B4-BE49-F238E27FC236}">
                  <a16:creationId xmlns:a16="http://schemas.microsoft.com/office/drawing/2014/main" id="{F012D1D9-C4D3-416C-A4BF-1E0434D66EF8}"/>
                </a:ext>
              </a:extLst>
            </p:cNvPr>
            <p:cNvSpPr/>
            <p:nvPr/>
          </p:nvSpPr>
          <p:spPr>
            <a:xfrm rot="2700000">
              <a:off x="6659597" y="3613199"/>
              <a:ext cx="108000" cy="936000"/>
            </a:xfrm>
            <a:custGeom>
              <a:avLst/>
              <a:gdLst>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600645 w 727470"/>
                <a:gd name="connsiteY15" fmla="*/ 45 h 5112569"/>
                <a:gd name="connsiteX16" fmla="*/ 720775 w 727470"/>
                <a:gd name="connsiteY16" fmla="*/ 120175 h 5112569"/>
                <a:gd name="connsiteX17" fmla="*/ 720775 w 727470"/>
                <a:gd name="connsiteY17" fmla="*/ 768849 h 5112569"/>
                <a:gd name="connsiteX18" fmla="*/ 720775 w 727470"/>
                <a:gd name="connsiteY18" fmla="*/ 1224135 h 5112569"/>
                <a:gd name="connsiteX19" fmla="*/ 720775 w 727470"/>
                <a:gd name="connsiteY19" fmla="*/ 2520279 h 5112569"/>
                <a:gd name="connsiteX20" fmla="*/ 720776 w 727470"/>
                <a:gd name="connsiteY20" fmla="*/ 2520279 h 5112569"/>
                <a:gd name="connsiteX21" fmla="*/ 720776 w 727470"/>
                <a:gd name="connsiteY21" fmla="*/ 3816423 h 5112569"/>
                <a:gd name="connsiteX22" fmla="*/ 727470 w 727470"/>
                <a:gd name="connsiteY22"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4 h 5112569"/>
                <a:gd name="connsiteX14" fmla="*/ 480516 w 727470"/>
                <a:gd name="connsiteY14" fmla="*/ 120152 h 5112569"/>
                <a:gd name="connsiteX15" fmla="*/ 600645 w 727470"/>
                <a:gd name="connsiteY15" fmla="*/ 45 h 5112569"/>
                <a:gd name="connsiteX16" fmla="*/ 720775 w 727470"/>
                <a:gd name="connsiteY16" fmla="*/ 120175 h 5112569"/>
                <a:gd name="connsiteX17" fmla="*/ 720775 w 727470"/>
                <a:gd name="connsiteY17" fmla="*/ 768849 h 5112569"/>
                <a:gd name="connsiteX18" fmla="*/ 720775 w 727470"/>
                <a:gd name="connsiteY18" fmla="*/ 1224135 h 5112569"/>
                <a:gd name="connsiteX19" fmla="*/ 720775 w 727470"/>
                <a:gd name="connsiteY19" fmla="*/ 2520279 h 5112569"/>
                <a:gd name="connsiteX20" fmla="*/ 720776 w 727470"/>
                <a:gd name="connsiteY20" fmla="*/ 2520279 h 5112569"/>
                <a:gd name="connsiteX21" fmla="*/ 720776 w 727470"/>
                <a:gd name="connsiteY21" fmla="*/ 3816423 h 5112569"/>
                <a:gd name="connsiteX22" fmla="*/ 727470 w 727470"/>
                <a:gd name="connsiteY22"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480516 w 727470"/>
                <a:gd name="connsiteY13" fmla="*/ 120152 h 5112569"/>
                <a:gd name="connsiteX14" fmla="*/ 600645 w 727470"/>
                <a:gd name="connsiteY14" fmla="*/ 45 h 5112569"/>
                <a:gd name="connsiteX15" fmla="*/ 720775 w 727470"/>
                <a:gd name="connsiteY15" fmla="*/ 120175 h 5112569"/>
                <a:gd name="connsiteX16" fmla="*/ 720775 w 727470"/>
                <a:gd name="connsiteY16" fmla="*/ 768849 h 5112569"/>
                <a:gd name="connsiteX17" fmla="*/ 720775 w 727470"/>
                <a:gd name="connsiteY17" fmla="*/ 1224135 h 5112569"/>
                <a:gd name="connsiteX18" fmla="*/ 720775 w 727470"/>
                <a:gd name="connsiteY18" fmla="*/ 2520279 h 5112569"/>
                <a:gd name="connsiteX19" fmla="*/ 720776 w 727470"/>
                <a:gd name="connsiteY19" fmla="*/ 2520279 h 5112569"/>
                <a:gd name="connsiteX20" fmla="*/ 720776 w 727470"/>
                <a:gd name="connsiteY20" fmla="*/ 3816423 h 5112569"/>
                <a:gd name="connsiteX21" fmla="*/ 727470 w 727470"/>
                <a:gd name="connsiteY21"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9 w 727470"/>
                <a:gd name="connsiteY12" fmla="*/ 120151 h 5112569"/>
                <a:gd name="connsiteX13" fmla="*/ 480516 w 727470"/>
                <a:gd name="connsiteY13" fmla="*/ 120152 h 5112569"/>
                <a:gd name="connsiteX14" fmla="*/ 600645 w 727470"/>
                <a:gd name="connsiteY14" fmla="*/ 45 h 5112569"/>
                <a:gd name="connsiteX15" fmla="*/ 720775 w 727470"/>
                <a:gd name="connsiteY15" fmla="*/ 120175 h 5112569"/>
                <a:gd name="connsiteX16" fmla="*/ 720775 w 727470"/>
                <a:gd name="connsiteY16" fmla="*/ 768849 h 5112569"/>
                <a:gd name="connsiteX17" fmla="*/ 720775 w 727470"/>
                <a:gd name="connsiteY17" fmla="*/ 1224135 h 5112569"/>
                <a:gd name="connsiteX18" fmla="*/ 720775 w 727470"/>
                <a:gd name="connsiteY18" fmla="*/ 2520279 h 5112569"/>
                <a:gd name="connsiteX19" fmla="*/ 720776 w 727470"/>
                <a:gd name="connsiteY19" fmla="*/ 2520279 h 5112569"/>
                <a:gd name="connsiteX20" fmla="*/ 720776 w 727470"/>
                <a:gd name="connsiteY20" fmla="*/ 3816423 h 5112569"/>
                <a:gd name="connsiteX21" fmla="*/ 727470 w 727470"/>
                <a:gd name="connsiteY21"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480516 w 727470"/>
                <a:gd name="connsiteY12" fmla="*/ 120152 h 5112569"/>
                <a:gd name="connsiteX13" fmla="*/ 600645 w 727470"/>
                <a:gd name="connsiteY13" fmla="*/ 45 h 5112569"/>
                <a:gd name="connsiteX14" fmla="*/ 720775 w 727470"/>
                <a:gd name="connsiteY14" fmla="*/ 120175 h 5112569"/>
                <a:gd name="connsiteX15" fmla="*/ 720775 w 727470"/>
                <a:gd name="connsiteY15" fmla="*/ 768849 h 5112569"/>
                <a:gd name="connsiteX16" fmla="*/ 720775 w 727470"/>
                <a:gd name="connsiteY16" fmla="*/ 1224135 h 5112569"/>
                <a:gd name="connsiteX17" fmla="*/ 720775 w 727470"/>
                <a:gd name="connsiteY17" fmla="*/ 2520279 h 5112569"/>
                <a:gd name="connsiteX18" fmla="*/ 720776 w 727470"/>
                <a:gd name="connsiteY18" fmla="*/ 2520279 h 5112569"/>
                <a:gd name="connsiteX19" fmla="*/ 720776 w 727470"/>
                <a:gd name="connsiteY19" fmla="*/ 3816423 h 5112569"/>
                <a:gd name="connsiteX20" fmla="*/ 727470 w 727470"/>
                <a:gd name="connsiteY20"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600645 w 727470"/>
                <a:gd name="connsiteY12" fmla="*/ 45 h 5112569"/>
                <a:gd name="connsiteX13" fmla="*/ 720775 w 727470"/>
                <a:gd name="connsiteY13" fmla="*/ 120175 h 5112569"/>
                <a:gd name="connsiteX14" fmla="*/ 720775 w 727470"/>
                <a:gd name="connsiteY14" fmla="*/ 768849 h 5112569"/>
                <a:gd name="connsiteX15" fmla="*/ 720775 w 727470"/>
                <a:gd name="connsiteY15" fmla="*/ 1224135 h 5112569"/>
                <a:gd name="connsiteX16" fmla="*/ 720775 w 727470"/>
                <a:gd name="connsiteY16" fmla="*/ 2520279 h 5112569"/>
                <a:gd name="connsiteX17" fmla="*/ 720776 w 727470"/>
                <a:gd name="connsiteY17" fmla="*/ 2520279 h 5112569"/>
                <a:gd name="connsiteX18" fmla="*/ 720776 w 727470"/>
                <a:gd name="connsiteY18" fmla="*/ 3816423 h 5112569"/>
                <a:gd name="connsiteX19" fmla="*/ 727470 w 727470"/>
                <a:gd name="connsiteY19"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720775 w 727470"/>
                <a:gd name="connsiteY12" fmla="*/ 120175 h 5112569"/>
                <a:gd name="connsiteX13" fmla="*/ 720775 w 727470"/>
                <a:gd name="connsiteY13" fmla="*/ 768849 h 5112569"/>
                <a:gd name="connsiteX14" fmla="*/ 720775 w 727470"/>
                <a:gd name="connsiteY14" fmla="*/ 1224135 h 5112569"/>
                <a:gd name="connsiteX15" fmla="*/ 720775 w 727470"/>
                <a:gd name="connsiteY15" fmla="*/ 2520279 h 5112569"/>
                <a:gd name="connsiteX16" fmla="*/ 720776 w 727470"/>
                <a:gd name="connsiteY16" fmla="*/ 2520279 h 5112569"/>
                <a:gd name="connsiteX17" fmla="*/ 720776 w 727470"/>
                <a:gd name="connsiteY17" fmla="*/ 3816423 h 5112569"/>
                <a:gd name="connsiteX18" fmla="*/ 727470 w 727470"/>
                <a:gd name="connsiteY18" fmla="*/ 3816423 h 5112569"/>
                <a:gd name="connsiteX0" fmla="*/ 727470 w 727470"/>
                <a:gd name="connsiteY0" fmla="*/ 3816518 h 5112664"/>
                <a:gd name="connsiteX1" fmla="*/ 727470 w 727470"/>
                <a:gd name="connsiteY1" fmla="*/ 5112664 h 5112664"/>
                <a:gd name="connsiteX2" fmla="*/ 6695 w 727470"/>
                <a:gd name="connsiteY2" fmla="*/ 5112664 h 5112664"/>
                <a:gd name="connsiteX3" fmla="*/ 6695 w 727470"/>
                <a:gd name="connsiteY3" fmla="*/ 3816520 h 5112664"/>
                <a:gd name="connsiteX4" fmla="*/ 1 w 727470"/>
                <a:gd name="connsiteY4" fmla="*/ 3816520 h 5112664"/>
                <a:gd name="connsiteX5" fmla="*/ 1 w 727470"/>
                <a:gd name="connsiteY5" fmla="*/ 2520376 h 5112664"/>
                <a:gd name="connsiteX6" fmla="*/ 0 w 727470"/>
                <a:gd name="connsiteY6" fmla="*/ 2520376 h 5112664"/>
                <a:gd name="connsiteX7" fmla="*/ 0 w 727470"/>
                <a:gd name="connsiteY7" fmla="*/ 1224230 h 5112664"/>
                <a:gd name="connsiteX8" fmla="*/ 0 w 727470"/>
                <a:gd name="connsiteY8" fmla="*/ 768945 h 5112664"/>
                <a:gd name="connsiteX9" fmla="*/ 0 w 727470"/>
                <a:gd name="connsiteY9" fmla="*/ 120224 h 5112664"/>
                <a:gd name="connsiteX10" fmla="*/ 120129 w 727470"/>
                <a:gd name="connsiteY10" fmla="*/ 95 h 5112664"/>
                <a:gd name="connsiteX11" fmla="*/ 720775 w 727470"/>
                <a:gd name="connsiteY11" fmla="*/ 120270 h 5112664"/>
                <a:gd name="connsiteX12" fmla="*/ 720775 w 727470"/>
                <a:gd name="connsiteY12" fmla="*/ 768944 h 5112664"/>
                <a:gd name="connsiteX13" fmla="*/ 720775 w 727470"/>
                <a:gd name="connsiteY13" fmla="*/ 1224230 h 5112664"/>
                <a:gd name="connsiteX14" fmla="*/ 720775 w 727470"/>
                <a:gd name="connsiteY14" fmla="*/ 2520374 h 5112664"/>
                <a:gd name="connsiteX15" fmla="*/ 720776 w 727470"/>
                <a:gd name="connsiteY15" fmla="*/ 2520374 h 5112664"/>
                <a:gd name="connsiteX16" fmla="*/ 720776 w 727470"/>
                <a:gd name="connsiteY16" fmla="*/ 3816518 h 5112664"/>
                <a:gd name="connsiteX17" fmla="*/ 727470 w 727470"/>
                <a:gd name="connsiteY17" fmla="*/ 3816518 h 5112664"/>
                <a:gd name="connsiteX0" fmla="*/ 727470 w 727470"/>
                <a:gd name="connsiteY0" fmla="*/ 3696293 h 4992439"/>
                <a:gd name="connsiteX1" fmla="*/ 727470 w 727470"/>
                <a:gd name="connsiteY1" fmla="*/ 4992439 h 4992439"/>
                <a:gd name="connsiteX2" fmla="*/ 6695 w 727470"/>
                <a:gd name="connsiteY2" fmla="*/ 4992439 h 4992439"/>
                <a:gd name="connsiteX3" fmla="*/ 6695 w 727470"/>
                <a:gd name="connsiteY3" fmla="*/ 3696295 h 4992439"/>
                <a:gd name="connsiteX4" fmla="*/ 1 w 727470"/>
                <a:gd name="connsiteY4" fmla="*/ 3696295 h 4992439"/>
                <a:gd name="connsiteX5" fmla="*/ 1 w 727470"/>
                <a:gd name="connsiteY5" fmla="*/ 2400151 h 4992439"/>
                <a:gd name="connsiteX6" fmla="*/ 0 w 727470"/>
                <a:gd name="connsiteY6" fmla="*/ 2400151 h 4992439"/>
                <a:gd name="connsiteX7" fmla="*/ 0 w 727470"/>
                <a:gd name="connsiteY7" fmla="*/ 1104005 h 4992439"/>
                <a:gd name="connsiteX8" fmla="*/ 0 w 727470"/>
                <a:gd name="connsiteY8" fmla="*/ 648720 h 4992439"/>
                <a:gd name="connsiteX9" fmla="*/ 0 w 727470"/>
                <a:gd name="connsiteY9" fmla="*/ -1 h 4992439"/>
                <a:gd name="connsiteX10" fmla="*/ 720775 w 727470"/>
                <a:gd name="connsiteY10" fmla="*/ 45 h 4992439"/>
                <a:gd name="connsiteX11" fmla="*/ 720775 w 727470"/>
                <a:gd name="connsiteY11" fmla="*/ 648719 h 4992439"/>
                <a:gd name="connsiteX12" fmla="*/ 720775 w 727470"/>
                <a:gd name="connsiteY12" fmla="*/ 1104005 h 4992439"/>
                <a:gd name="connsiteX13" fmla="*/ 720775 w 727470"/>
                <a:gd name="connsiteY13" fmla="*/ 2400149 h 4992439"/>
                <a:gd name="connsiteX14" fmla="*/ 720776 w 727470"/>
                <a:gd name="connsiteY14" fmla="*/ 2400149 h 4992439"/>
                <a:gd name="connsiteX15" fmla="*/ 720776 w 727470"/>
                <a:gd name="connsiteY15" fmla="*/ 3696293 h 4992439"/>
                <a:gd name="connsiteX16" fmla="*/ 727470 w 727470"/>
                <a:gd name="connsiteY16" fmla="*/ 3696293 h 499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7470" h="4992439">
                  <a:moveTo>
                    <a:pt x="727470" y="3696293"/>
                  </a:moveTo>
                  <a:lnTo>
                    <a:pt x="727470" y="4992439"/>
                  </a:lnTo>
                  <a:lnTo>
                    <a:pt x="6695" y="4992439"/>
                  </a:lnTo>
                  <a:lnTo>
                    <a:pt x="6695" y="3696295"/>
                  </a:lnTo>
                  <a:lnTo>
                    <a:pt x="1" y="3696295"/>
                  </a:lnTo>
                  <a:lnTo>
                    <a:pt x="1" y="2400151"/>
                  </a:lnTo>
                  <a:lnTo>
                    <a:pt x="0" y="2400151"/>
                  </a:lnTo>
                  <a:lnTo>
                    <a:pt x="0" y="1104005"/>
                  </a:lnTo>
                  <a:lnTo>
                    <a:pt x="0" y="648720"/>
                  </a:lnTo>
                  <a:lnTo>
                    <a:pt x="0" y="-1"/>
                  </a:lnTo>
                  <a:lnTo>
                    <a:pt x="720775" y="45"/>
                  </a:lnTo>
                  <a:lnTo>
                    <a:pt x="720775" y="648719"/>
                  </a:lnTo>
                  <a:lnTo>
                    <a:pt x="720775" y="1104005"/>
                  </a:lnTo>
                  <a:lnTo>
                    <a:pt x="720775" y="2400149"/>
                  </a:lnTo>
                  <a:lnTo>
                    <a:pt x="720776" y="2400149"/>
                  </a:lnTo>
                  <a:lnTo>
                    <a:pt x="720776" y="3696293"/>
                  </a:lnTo>
                  <a:lnTo>
                    <a:pt x="727470" y="3696293"/>
                  </a:lnTo>
                  <a:close/>
                </a:path>
              </a:pathLst>
            </a:custGeom>
            <a:gradFill>
              <a:gsLst>
                <a:gs pos="48000">
                  <a:schemeClr val="accent1"/>
                </a:gs>
                <a:gs pos="100000">
                  <a:schemeClr val="bg1"/>
                </a:gs>
              </a:gsLst>
              <a:lin ang="10800000" scaled="1"/>
            </a:gra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1" name="Rounded Rectangle 3">
              <a:extLst>
                <a:ext uri="{FF2B5EF4-FFF2-40B4-BE49-F238E27FC236}">
                  <a16:creationId xmlns:a16="http://schemas.microsoft.com/office/drawing/2014/main" id="{92AE1968-91D8-44B5-AE4B-F0D772C0C7E7}"/>
                </a:ext>
              </a:extLst>
            </p:cNvPr>
            <p:cNvSpPr/>
            <p:nvPr/>
          </p:nvSpPr>
          <p:spPr>
            <a:xfrm rot="21600000" flipH="1">
              <a:off x="6042114" y="3347370"/>
              <a:ext cx="108000" cy="936000"/>
            </a:xfrm>
            <a:custGeom>
              <a:avLst/>
              <a:gdLst>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600645 w 727470"/>
                <a:gd name="connsiteY15" fmla="*/ 45 h 5112569"/>
                <a:gd name="connsiteX16" fmla="*/ 720775 w 727470"/>
                <a:gd name="connsiteY16" fmla="*/ 120175 h 5112569"/>
                <a:gd name="connsiteX17" fmla="*/ 720775 w 727470"/>
                <a:gd name="connsiteY17" fmla="*/ 768849 h 5112569"/>
                <a:gd name="connsiteX18" fmla="*/ 720775 w 727470"/>
                <a:gd name="connsiteY18" fmla="*/ 1224135 h 5112569"/>
                <a:gd name="connsiteX19" fmla="*/ 720775 w 727470"/>
                <a:gd name="connsiteY19" fmla="*/ 2520279 h 5112569"/>
                <a:gd name="connsiteX20" fmla="*/ 720776 w 727470"/>
                <a:gd name="connsiteY20" fmla="*/ 2520279 h 5112569"/>
                <a:gd name="connsiteX21" fmla="*/ 720776 w 727470"/>
                <a:gd name="connsiteY21" fmla="*/ 3816423 h 5112569"/>
                <a:gd name="connsiteX22" fmla="*/ 727470 w 727470"/>
                <a:gd name="connsiteY22"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4 h 5112569"/>
                <a:gd name="connsiteX14" fmla="*/ 480516 w 727470"/>
                <a:gd name="connsiteY14" fmla="*/ 120152 h 5112569"/>
                <a:gd name="connsiteX15" fmla="*/ 600645 w 727470"/>
                <a:gd name="connsiteY15" fmla="*/ 45 h 5112569"/>
                <a:gd name="connsiteX16" fmla="*/ 720775 w 727470"/>
                <a:gd name="connsiteY16" fmla="*/ 120175 h 5112569"/>
                <a:gd name="connsiteX17" fmla="*/ 720775 w 727470"/>
                <a:gd name="connsiteY17" fmla="*/ 768849 h 5112569"/>
                <a:gd name="connsiteX18" fmla="*/ 720775 w 727470"/>
                <a:gd name="connsiteY18" fmla="*/ 1224135 h 5112569"/>
                <a:gd name="connsiteX19" fmla="*/ 720775 w 727470"/>
                <a:gd name="connsiteY19" fmla="*/ 2520279 h 5112569"/>
                <a:gd name="connsiteX20" fmla="*/ 720776 w 727470"/>
                <a:gd name="connsiteY20" fmla="*/ 2520279 h 5112569"/>
                <a:gd name="connsiteX21" fmla="*/ 720776 w 727470"/>
                <a:gd name="connsiteY21" fmla="*/ 3816423 h 5112569"/>
                <a:gd name="connsiteX22" fmla="*/ 727470 w 727470"/>
                <a:gd name="connsiteY22"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480516 w 727470"/>
                <a:gd name="connsiteY13" fmla="*/ 120152 h 5112569"/>
                <a:gd name="connsiteX14" fmla="*/ 600645 w 727470"/>
                <a:gd name="connsiteY14" fmla="*/ 45 h 5112569"/>
                <a:gd name="connsiteX15" fmla="*/ 720775 w 727470"/>
                <a:gd name="connsiteY15" fmla="*/ 120175 h 5112569"/>
                <a:gd name="connsiteX16" fmla="*/ 720775 w 727470"/>
                <a:gd name="connsiteY16" fmla="*/ 768849 h 5112569"/>
                <a:gd name="connsiteX17" fmla="*/ 720775 w 727470"/>
                <a:gd name="connsiteY17" fmla="*/ 1224135 h 5112569"/>
                <a:gd name="connsiteX18" fmla="*/ 720775 w 727470"/>
                <a:gd name="connsiteY18" fmla="*/ 2520279 h 5112569"/>
                <a:gd name="connsiteX19" fmla="*/ 720776 w 727470"/>
                <a:gd name="connsiteY19" fmla="*/ 2520279 h 5112569"/>
                <a:gd name="connsiteX20" fmla="*/ 720776 w 727470"/>
                <a:gd name="connsiteY20" fmla="*/ 3816423 h 5112569"/>
                <a:gd name="connsiteX21" fmla="*/ 727470 w 727470"/>
                <a:gd name="connsiteY21"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9 w 727470"/>
                <a:gd name="connsiteY12" fmla="*/ 120151 h 5112569"/>
                <a:gd name="connsiteX13" fmla="*/ 480516 w 727470"/>
                <a:gd name="connsiteY13" fmla="*/ 120152 h 5112569"/>
                <a:gd name="connsiteX14" fmla="*/ 600645 w 727470"/>
                <a:gd name="connsiteY14" fmla="*/ 45 h 5112569"/>
                <a:gd name="connsiteX15" fmla="*/ 720775 w 727470"/>
                <a:gd name="connsiteY15" fmla="*/ 120175 h 5112569"/>
                <a:gd name="connsiteX16" fmla="*/ 720775 w 727470"/>
                <a:gd name="connsiteY16" fmla="*/ 768849 h 5112569"/>
                <a:gd name="connsiteX17" fmla="*/ 720775 w 727470"/>
                <a:gd name="connsiteY17" fmla="*/ 1224135 h 5112569"/>
                <a:gd name="connsiteX18" fmla="*/ 720775 w 727470"/>
                <a:gd name="connsiteY18" fmla="*/ 2520279 h 5112569"/>
                <a:gd name="connsiteX19" fmla="*/ 720776 w 727470"/>
                <a:gd name="connsiteY19" fmla="*/ 2520279 h 5112569"/>
                <a:gd name="connsiteX20" fmla="*/ 720776 w 727470"/>
                <a:gd name="connsiteY20" fmla="*/ 3816423 h 5112569"/>
                <a:gd name="connsiteX21" fmla="*/ 727470 w 727470"/>
                <a:gd name="connsiteY21"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480516 w 727470"/>
                <a:gd name="connsiteY12" fmla="*/ 120152 h 5112569"/>
                <a:gd name="connsiteX13" fmla="*/ 600645 w 727470"/>
                <a:gd name="connsiteY13" fmla="*/ 45 h 5112569"/>
                <a:gd name="connsiteX14" fmla="*/ 720775 w 727470"/>
                <a:gd name="connsiteY14" fmla="*/ 120175 h 5112569"/>
                <a:gd name="connsiteX15" fmla="*/ 720775 w 727470"/>
                <a:gd name="connsiteY15" fmla="*/ 768849 h 5112569"/>
                <a:gd name="connsiteX16" fmla="*/ 720775 w 727470"/>
                <a:gd name="connsiteY16" fmla="*/ 1224135 h 5112569"/>
                <a:gd name="connsiteX17" fmla="*/ 720775 w 727470"/>
                <a:gd name="connsiteY17" fmla="*/ 2520279 h 5112569"/>
                <a:gd name="connsiteX18" fmla="*/ 720776 w 727470"/>
                <a:gd name="connsiteY18" fmla="*/ 2520279 h 5112569"/>
                <a:gd name="connsiteX19" fmla="*/ 720776 w 727470"/>
                <a:gd name="connsiteY19" fmla="*/ 3816423 h 5112569"/>
                <a:gd name="connsiteX20" fmla="*/ 727470 w 727470"/>
                <a:gd name="connsiteY20"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600645 w 727470"/>
                <a:gd name="connsiteY12" fmla="*/ 45 h 5112569"/>
                <a:gd name="connsiteX13" fmla="*/ 720775 w 727470"/>
                <a:gd name="connsiteY13" fmla="*/ 120175 h 5112569"/>
                <a:gd name="connsiteX14" fmla="*/ 720775 w 727470"/>
                <a:gd name="connsiteY14" fmla="*/ 768849 h 5112569"/>
                <a:gd name="connsiteX15" fmla="*/ 720775 w 727470"/>
                <a:gd name="connsiteY15" fmla="*/ 1224135 h 5112569"/>
                <a:gd name="connsiteX16" fmla="*/ 720775 w 727470"/>
                <a:gd name="connsiteY16" fmla="*/ 2520279 h 5112569"/>
                <a:gd name="connsiteX17" fmla="*/ 720776 w 727470"/>
                <a:gd name="connsiteY17" fmla="*/ 2520279 h 5112569"/>
                <a:gd name="connsiteX18" fmla="*/ 720776 w 727470"/>
                <a:gd name="connsiteY18" fmla="*/ 3816423 h 5112569"/>
                <a:gd name="connsiteX19" fmla="*/ 727470 w 727470"/>
                <a:gd name="connsiteY19"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720775 w 727470"/>
                <a:gd name="connsiteY12" fmla="*/ 120175 h 5112569"/>
                <a:gd name="connsiteX13" fmla="*/ 720775 w 727470"/>
                <a:gd name="connsiteY13" fmla="*/ 768849 h 5112569"/>
                <a:gd name="connsiteX14" fmla="*/ 720775 w 727470"/>
                <a:gd name="connsiteY14" fmla="*/ 1224135 h 5112569"/>
                <a:gd name="connsiteX15" fmla="*/ 720775 w 727470"/>
                <a:gd name="connsiteY15" fmla="*/ 2520279 h 5112569"/>
                <a:gd name="connsiteX16" fmla="*/ 720776 w 727470"/>
                <a:gd name="connsiteY16" fmla="*/ 2520279 h 5112569"/>
                <a:gd name="connsiteX17" fmla="*/ 720776 w 727470"/>
                <a:gd name="connsiteY17" fmla="*/ 3816423 h 5112569"/>
                <a:gd name="connsiteX18" fmla="*/ 727470 w 727470"/>
                <a:gd name="connsiteY18" fmla="*/ 3816423 h 5112569"/>
                <a:gd name="connsiteX0" fmla="*/ 727470 w 727470"/>
                <a:gd name="connsiteY0" fmla="*/ 3816518 h 5112664"/>
                <a:gd name="connsiteX1" fmla="*/ 727470 w 727470"/>
                <a:gd name="connsiteY1" fmla="*/ 5112664 h 5112664"/>
                <a:gd name="connsiteX2" fmla="*/ 6695 w 727470"/>
                <a:gd name="connsiteY2" fmla="*/ 5112664 h 5112664"/>
                <a:gd name="connsiteX3" fmla="*/ 6695 w 727470"/>
                <a:gd name="connsiteY3" fmla="*/ 3816520 h 5112664"/>
                <a:gd name="connsiteX4" fmla="*/ 1 w 727470"/>
                <a:gd name="connsiteY4" fmla="*/ 3816520 h 5112664"/>
                <a:gd name="connsiteX5" fmla="*/ 1 w 727470"/>
                <a:gd name="connsiteY5" fmla="*/ 2520376 h 5112664"/>
                <a:gd name="connsiteX6" fmla="*/ 0 w 727470"/>
                <a:gd name="connsiteY6" fmla="*/ 2520376 h 5112664"/>
                <a:gd name="connsiteX7" fmla="*/ 0 w 727470"/>
                <a:gd name="connsiteY7" fmla="*/ 1224230 h 5112664"/>
                <a:gd name="connsiteX8" fmla="*/ 0 w 727470"/>
                <a:gd name="connsiteY8" fmla="*/ 768945 h 5112664"/>
                <a:gd name="connsiteX9" fmla="*/ 0 w 727470"/>
                <a:gd name="connsiteY9" fmla="*/ 120224 h 5112664"/>
                <a:gd name="connsiteX10" fmla="*/ 120129 w 727470"/>
                <a:gd name="connsiteY10" fmla="*/ 95 h 5112664"/>
                <a:gd name="connsiteX11" fmla="*/ 720775 w 727470"/>
                <a:gd name="connsiteY11" fmla="*/ 120270 h 5112664"/>
                <a:gd name="connsiteX12" fmla="*/ 720775 w 727470"/>
                <a:gd name="connsiteY12" fmla="*/ 768944 h 5112664"/>
                <a:gd name="connsiteX13" fmla="*/ 720775 w 727470"/>
                <a:gd name="connsiteY13" fmla="*/ 1224230 h 5112664"/>
                <a:gd name="connsiteX14" fmla="*/ 720775 w 727470"/>
                <a:gd name="connsiteY14" fmla="*/ 2520374 h 5112664"/>
                <a:gd name="connsiteX15" fmla="*/ 720776 w 727470"/>
                <a:gd name="connsiteY15" fmla="*/ 2520374 h 5112664"/>
                <a:gd name="connsiteX16" fmla="*/ 720776 w 727470"/>
                <a:gd name="connsiteY16" fmla="*/ 3816518 h 5112664"/>
                <a:gd name="connsiteX17" fmla="*/ 727470 w 727470"/>
                <a:gd name="connsiteY17" fmla="*/ 3816518 h 5112664"/>
                <a:gd name="connsiteX0" fmla="*/ 727470 w 727470"/>
                <a:gd name="connsiteY0" fmla="*/ 3696293 h 4992439"/>
                <a:gd name="connsiteX1" fmla="*/ 727470 w 727470"/>
                <a:gd name="connsiteY1" fmla="*/ 4992439 h 4992439"/>
                <a:gd name="connsiteX2" fmla="*/ 6695 w 727470"/>
                <a:gd name="connsiteY2" fmla="*/ 4992439 h 4992439"/>
                <a:gd name="connsiteX3" fmla="*/ 6695 w 727470"/>
                <a:gd name="connsiteY3" fmla="*/ 3696295 h 4992439"/>
                <a:gd name="connsiteX4" fmla="*/ 1 w 727470"/>
                <a:gd name="connsiteY4" fmla="*/ 3696295 h 4992439"/>
                <a:gd name="connsiteX5" fmla="*/ 1 w 727470"/>
                <a:gd name="connsiteY5" fmla="*/ 2400151 h 4992439"/>
                <a:gd name="connsiteX6" fmla="*/ 0 w 727470"/>
                <a:gd name="connsiteY6" fmla="*/ 2400151 h 4992439"/>
                <a:gd name="connsiteX7" fmla="*/ 0 w 727470"/>
                <a:gd name="connsiteY7" fmla="*/ 1104005 h 4992439"/>
                <a:gd name="connsiteX8" fmla="*/ 0 w 727470"/>
                <a:gd name="connsiteY8" fmla="*/ 648720 h 4992439"/>
                <a:gd name="connsiteX9" fmla="*/ 0 w 727470"/>
                <a:gd name="connsiteY9" fmla="*/ -1 h 4992439"/>
                <a:gd name="connsiteX10" fmla="*/ 720775 w 727470"/>
                <a:gd name="connsiteY10" fmla="*/ 45 h 4992439"/>
                <a:gd name="connsiteX11" fmla="*/ 720775 w 727470"/>
                <a:gd name="connsiteY11" fmla="*/ 648719 h 4992439"/>
                <a:gd name="connsiteX12" fmla="*/ 720775 w 727470"/>
                <a:gd name="connsiteY12" fmla="*/ 1104005 h 4992439"/>
                <a:gd name="connsiteX13" fmla="*/ 720775 w 727470"/>
                <a:gd name="connsiteY13" fmla="*/ 2400149 h 4992439"/>
                <a:gd name="connsiteX14" fmla="*/ 720776 w 727470"/>
                <a:gd name="connsiteY14" fmla="*/ 2400149 h 4992439"/>
                <a:gd name="connsiteX15" fmla="*/ 720776 w 727470"/>
                <a:gd name="connsiteY15" fmla="*/ 3696293 h 4992439"/>
                <a:gd name="connsiteX16" fmla="*/ 727470 w 727470"/>
                <a:gd name="connsiteY16" fmla="*/ 3696293 h 499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7470" h="4992439">
                  <a:moveTo>
                    <a:pt x="727470" y="3696293"/>
                  </a:moveTo>
                  <a:lnTo>
                    <a:pt x="727470" y="4992439"/>
                  </a:lnTo>
                  <a:lnTo>
                    <a:pt x="6695" y="4992439"/>
                  </a:lnTo>
                  <a:lnTo>
                    <a:pt x="6695" y="3696295"/>
                  </a:lnTo>
                  <a:lnTo>
                    <a:pt x="1" y="3696295"/>
                  </a:lnTo>
                  <a:lnTo>
                    <a:pt x="1" y="2400151"/>
                  </a:lnTo>
                  <a:lnTo>
                    <a:pt x="0" y="2400151"/>
                  </a:lnTo>
                  <a:lnTo>
                    <a:pt x="0" y="1104005"/>
                  </a:lnTo>
                  <a:lnTo>
                    <a:pt x="0" y="648720"/>
                  </a:lnTo>
                  <a:lnTo>
                    <a:pt x="0" y="-1"/>
                  </a:lnTo>
                  <a:lnTo>
                    <a:pt x="720775" y="45"/>
                  </a:lnTo>
                  <a:lnTo>
                    <a:pt x="720775" y="648719"/>
                  </a:lnTo>
                  <a:lnTo>
                    <a:pt x="720775" y="1104005"/>
                  </a:lnTo>
                  <a:lnTo>
                    <a:pt x="720775" y="2400149"/>
                  </a:lnTo>
                  <a:lnTo>
                    <a:pt x="720776" y="2400149"/>
                  </a:lnTo>
                  <a:lnTo>
                    <a:pt x="720776" y="3696293"/>
                  </a:lnTo>
                  <a:lnTo>
                    <a:pt x="727470" y="3696293"/>
                  </a:lnTo>
                  <a:close/>
                </a:path>
              </a:pathLst>
            </a:cu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2" name="Rounded Rectangle 3">
              <a:extLst>
                <a:ext uri="{FF2B5EF4-FFF2-40B4-BE49-F238E27FC236}">
                  <a16:creationId xmlns:a16="http://schemas.microsoft.com/office/drawing/2014/main" id="{E73D515A-2E6A-483D-B592-5F7219F866D5}"/>
                </a:ext>
              </a:extLst>
            </p:cNvPr>
            <p:cNvSpPr/>
            <p:nvPr/>
          </p:nvSpPr>
          <p:spPr>
            <a:xfrm rot="16200000" flipH="1">
              <a:off x="5320765" y="4239479"/>
              <a:ext cx="108000" cy="936000"/>
            </a:xfrm>
            <a:custGeom>
              <a:avLst/>
              <a:gdLst>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600645 w 727470"/>
                <a:gd name="connsiteY15" fmla="*/ 45 h 5112569"/>
                <a:gd name="connsiteX16" fmla="*/ 720775 w 727470"/>
                <a:gd name="connsiteY16" fmla="*/ 120175 h 5112569"/>
                <a:gd name="connsiteX17" fmla="*/ 720775 w 727470"/>
                <a:gd name="connsiteY17" fmla="*/ 768849 h 5112569"/>
                <a:gd name="connsiteX18" fmla="*/ 720775 w 727470"/>
                <a:gd name="connsiteY18" fmla="*/ 1224135 h 5112569"/>
                <a:gd name="connsiteX19" fmla="*/ 720775 w 727470"/>
                <a:gd name="connsiteY19" fmla="*/ 2520279 h 5112569"/>
                <a:gd name="connsiteX20" fmla="*/ 720776 w 727470"/>
                <a:gd name="connsiteY20" fmla="*/ 2520279 h 5112569"/>
                <a:gd name="connsiteX21" fmla="*/ 720776 w 727470"/>
                <a:gd name="connsiteY21" fmla="*/ 3816423 h 5112569"/>
                <a:gd name="connsiteX22" fmla="*/ 727470 w 727470"/>
                <a:gd name="connsiteY22"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4 h 5112569"/>
                <a:gd name="connsiteX14" fmla="*/ 480516 w 727470"/>
                <a:gd name="connsiteY14" fmla="*/ 120152 h 5112569"/>
                <a:gd name="connsiteX15" fmla="*/ 600645 w 727470"/>
                <a:gd name="connsiteY15" fmla="*/ 45 h 5112569"/>
                <a:gd name="connsiteX16" fmla="*/ 720775 w 727470"/>
                <a:gd name="connsiteY16" fmla="*/ 120175 h 5112569"/>
                <a:gd name="connsiteX17" fmla="*/ 720775 w 727470"/>
                <a:gd name="connsiteY17" fmla="*/ 768849 h 5112569"/>
                <a:gd name="connsiteX18" fmla="*/ 720775 w 727470"/>
                <a:gd name="connsiteY18" fmla="*/ 1224135 h 5112569"/>
                <a:gd name="connsiteX19" fmla="*/ 720775 w 727470"/>
                <a:gd name="connsiteY19" fmla="*/ 2520279 h 5112569"/>
                <a:gd name="connsiteX20" fmla="*/ 720776 w 727470"/>
                <a:gd name="connsiteY20" fmla="*/ 2520279 h 5112569"/>
                <a:gd name="connsiteX21" fmla="*/ 720776 w 727470"/>
                <a:gd name="connsiteY21" fmla="*/ 3816423 h 5112569"/>
                <a:gd name="connsiteX22" fmla="*/ 727470 w 727470"/>
                <a:gd name="connsiteY22"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480516 w 727470"/>
                <a:gd name="connsiteY13" fmla="*/ 120152 h 5112569"/>
                <a:gd name="connsiteX14" fmla="*/ 600645 w 727470"/>
                <a:gd name="connsiteY14" fmla="*/ 45 h 5112569"/>
                <a:gd name="connsiteX15" fmla="*/ 720775 w 727470"/>
                <a:gd name="connsiteY15" fmla="*/ 120175 h 5112569"/>
                <a:gd name="connsiteX16" fmla="*/ 720775 w 727470"/>
                <a:gd name="connsiteY16" fmla="*/ 768849 h 5112569"/>
                <a:gd name="connsiteX17" fmla="*/ 720775 w 727470"/>
                <a:gd name="connsiteY17" fmla="*/ 1224135 h 5112569"/>
                <a:gd name="connsiteX18" fmla="*/ 720775 w 727470"/>
                <a:gd name="connsiteY18" fmla="*/ 2520279 h 5112569"/>
                <a:gd name="connsiteX19" fmla="*/ 720776 w 727470"/>
                <a:gd name="connsiteY19" fmla="*/ 2520279 h 5112569"/>
                <a:gd name="connsiteX20" fmla="*/ 720776 w 727470"/>
                <a:gd name="connsiteY20" fmla="*/ 3816423 h 5112569"/>
                <a:gd name="connsiteX21" fmla="*/ 727470 w 727470"/>
                <a:gd name="connsiteY21"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9 w 727470"/>
                <a:gd name="connsiteY12" fmla="*/ 120151 h 5112569"/>
                <a:gd name="connsiteX13" fmla="*/ 480516 w 727470"/>
                <a:gd name="connsiteY13" fmla="*/ 120152 h 5112569"/>
                <a:gd name="connsiteX14" fmla="*/ 600645 w 727470"/>
                <a:gd name="connsiteY14" fmla="*/ 45 h 5112569"/>
                <a:gd name="connsiteX15" fmla="*/ 720775 w 727470"/>
                <a:gd name="connsiteY15" fmla="*/ 120175 h 5112569"/>
                <a:gd name="connsiteX16" fmla="*/ 720775 w 727470"/>
                <a:gd name="connsiteY16" fmla="*/ 768849 h 5112569"/>
                <a:gd name="connsiteX17" fmla="*/ 720775 w 727470"/>
                <a:gd name="connsiteY17" fmla="*/ 1224135 h 5112569"/>
                <a:gd name="connsiteX18" fmla="*/ 720775 w 727470"/>
                <a:gd name="connsiteY18" fmla="*/ 2520279 h 5112569"/>
                <a:gd name="connsiteX19" fmla="*/ 720776 w 727470"/>
                <a:gd name="connsiteY19" fmla="*/ 2520279 h 5112569"/>
                <a:gd name="connsiteX20" fmla="*/ 720776 w 727470"/>
                <a:gd name="connsiteY20" fmla="*/ 3816423 h 5112569"/>
                <a:gd name="connsiteX21" fmla="*/ 727470 w 727470"/>
                <a:gd name="connsiteY21"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480516 w 727470"/>
                <a:gd name="connsiteY12" fmla="*/ 120152 h 5112569"/>
                <a:gd name="connsiteX13" fmla="*/ 600645 w 727470"/>
                <a:gd name="connsiteY13" fmla="*/ 45 h 5112569"/>
                <a:gd name="connsiteX14" fmla="*/ 720775 w 727470"/>
                <a:gd name="connsiteY14" fmla="*/ 120175 h 5112569"/>
                <a:gd name="connsiteX15" fmla="*/ 720775 w 727470"/>
                <a:gd name="connsiteY15" fmla="*/ 768849 h 5112569"/>
                <a:gd name="connsiteX16" fmla="*/ 720775 w 727470"/>
                <a:gd name="connsiteY16" fmla="*/ 1224135 h 5112569"/>
                <a:gd name="connsiteX17" fmla="*/ 720775 w 727470"/>
                <a:gd name="connsiteY17" fmla="*/ 2520279 h 5112569"/>
                <a:gd name="connsiteX18" fmla="*/ 720776 w 727470"/>
                <a:gd name="connsiteY18" fmla="*/ 2520279 h 5112569"/>
                <a:gd name="connsiteX19" fmla="*/ 720776 w 727470"/>
                <a:gd name="connsiteY19" fmla="*/ 3816423 h 5112569"/>
                <a:gd name="connsiteX20" fmla="*/ 727470 w 727470"/>
                <a:gd name="connsiteY20"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600645 w 727470"/>
                <a:gd name="connsiteY12" fmla="*/ 45 h 5112569"/>
                <a:gd name="connsiteX13" fmla="*/ 720775 w 727470"/>
                <a:gd name="connsiteY13" fmla="*/ 120175 h 5112569"/>
                <a:gd name="connsiteX14" fmla="*/ 720775 w 727470"/>
                <a:gd name="connsiteY14" fmla="*/ 768849 h 5112569"/>
                <a:gd name="connsiteX15" fmla="*/ 720775 w 727470"/>
                <a:gd name="connsiteY15" fmla="*/ 1224135 h 5112569"/>
                <a:gd name="connsiteX16" fmla="*/ 720775 w 727470"/>
                <a:gd name="connsiteY16" fmla="*/ 2520279 h 5112569"/>
                <a:gd name="connsiteX17" fmla="*/ 720776 w 727470"/>
                <a:gd name="connsiteY17" fmla="*/ 2520279 h 5112569"/>
                <a:gd name="connsiteX18" fmla="*/ 720776 w 727470"/>
                <a:gd name="connsiteY18" fmla="*/ 3816423 h 5112569"/>
                <a:gd name="connsiteX19" fmla="*/ 727470 w 727470"/>
                <a:gd name="connsiteY19"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720775 w 727470"/>
                <a:gd name="connsiteY12" fmla="*/ 120175 h 5112569"/>
                <a:gd name="connsiteX13" fmla="*/ 720775 w 727470"/>
                <a:gd name="connsiteY13" fmla="*/ 768849 h 5112569"/>
                <a:gd name="connsiteX14" fmla="*/ 720775 w 727470"/>
                <a:gd name="connsiteY14" fmla="*/ 1224135 h 5112569"/>
                <a:gd name="connsiteX15" fmla="*/ 720775 w 727470"/>
                <a:gd name="connsiteY15" fmla="*/ 2520279 h 5112569"/>
                <a:gd name="connsiteX16" fmla="*/ 720776 w 727470"/>
                <a:gd name="connsiteY16" fmla="*/ 2520279 h 5112569"/>
                <a:gd name="connsiteX17" fmla="*/ 720776 w 727470"/>
                <a:gd name="connsiteY17" fmla="*/ 3816423 h 5112569"/>
                <a:gd name="connsiteX18" fmla="*/ 727470 w 727470"/>
                <a:gd name="connsiteY18" fmla="*/ 3816423 h 5112569"/>
                <a:gd name="connsiteX0" fmla="*/ 727470 w 727470"/>
                <a:gd name="connsiteY0" fmla="*/ 3816518 h 5112664"/>
                <a:gd name="connsiteX1" fmla="*/ 727470 w 727470"/>
                <a:gd name="connsiteY1" fmla="*/ 5112664 h 5112664"/>
                <a:gd name="connsiteX2" fmla="*/ 6695 w 727470"/>
                <a:gd name="connsiteY2" fmla="*/ 5112664 h 5112664"/>
                <a:gd name="connsiteX3" fmla="*/ 6695 w 727470"/>
                <a:gd name="connsiteY3" fmla="*/ 3816520 h 5112664"/>
                <a:gd name="connsiteX4" fmla="*/ 1 w 727470"/>
                <a:gd name="connsiteY4" fmla="*/ 3816520 h 5112664"/>
                <a:gd name="connsiteX5" fmla="*/ 1 w 727470"/>
                <a:gd name="connsiteY5" fmla="*/ 2520376 h 5112664"/>
                <a:gd name="connsiteX6" fmla="*/ 0 w 727470"/>
                <a:gd name="connsiteY6" fmla="*/ 2520376 h 5112664"/>
                <a:gd name="connsiteX7" fmla="*/ 0 w 727470"/>
                <a:gd name="connsiteY7" fmla="*/ 1224230 h 5112664"/>
                <a:gd name="connsiteX8" fmla="*/ 0 w 727470"/>
                <a:gd name="connsiteY8" fmla="*/ 768945 h 5112664"/>
                <a:gd name="connsiteX9" fmla="*/ 0 w 727470"/>
                <a:gd name="connsiteY9" fmla="*/ 120224 h 5112664"/>
                <a:gd name="connsiteX10" fmla="*/ 120129 w 727470"/>
                <a:gd name="connsiteY10" fmla="*/ 95 h 5112664"/>
                <a:gd name="connsiteX11" fmla="*/ 720775 w 727470"/>
                <a:gd name="connsiteY11" fmla="*/ 120270 h 5112664"/>
                <a:gd name="connsiteX12" fmla="*/ 720775 w 727470"/>
                <a:gd name="connsiteY12" fmla="*/ 768944 h 5112664"/>
                <a:gd name="connsiteX13" fmla="*/ 720775 w 727470"/>
                <a:gd name="connsiteY13" fmla="*/ 1224230 h 5112664"/>
                <a:gd name="connsiteX14" fmla="*/ 720775 w 727470"/>
                <a:gd name="connsiteY14" fmla="*/ 2520374 h 5112664"/>
                <a:gd name="connsiteX15" fmla="*/ 720776 w 727470"/>
                <a:gd name="connsiteY15" fmla="*/ 2520374 h 5112664"/>
                <a:gd name="connsiteX16" fmla="*/ 720776 w 727470"/>
                <a:gd name="connsiteY16" fmla="*/ 3816518 h 5112664"/>
                <a:gd name="connsiteX17" fmla="*/ 727470 w 727470"/>
                <a:gd name="connsiteY17" fmla="*/ 3816518 h 5112664"/>
                <a:gd name="connsiteX0" fmla="*/ 727470 w 727470"/>
                <a:gd name="connsiteY0" fmla="*/ 3696293 h 4992439"/>
                <a:gd name="connsiteX1" fmla="*/ 727470 w 727470"/>
                <a:gd name="connsiteY1" fmla="*/ 4992439 h 4992439"/>
                <a:gd name="connsiteX2" fmla="*/ 6695 w 727470"/>
                <a:gd name="connsiteY2" fmla="*/ 4992439 h 4992439"/>
                <a:gd name="connsiteX3" fmla="*/ 6695 w 727470"/>
                <a:gd name="connsiteY3" fmla="*/ 3696295 h 4992439"/>
                <a:gd name="connsiteX4" fmla="*/ 1 w 727470"/>
                <a:gd name="connsiteY4" fmla="*/ 3696295 h 4992439"/>
                <a:gd name="connsiteX5" fmla="*/ 1 w 727470"/>
                <a:gd name="connsiteY5" fmla="*/ 2400151 h 4992439"/>
                <a:gd name="connsiteX6" fmla="*/ 0 w 727470"/>
                <a:gd name="connsiteY6" fmla="*/ 2400151 h 4992439"/>
                <a:gd name="connsiteX7" fmla="*/ 0 w 727470"/>
                <a:gd name="connsiteY7" fmla="*/ 1104005 h 4992439"/>
                <a:gd name="connsiteX8" fmla="*/ 0 w 727470"/>
                <a:gd name="connsiteY8" fmla="*/ 648720 h 4992439"/>
                <a:gd name="connsiteX9" fmla="*/ 0 w 727470"/>
                <a:gd name="connsiteY9" fmla="*/ -1 h 4992439"/>
                <a:gd name="connsiteX10" fmla="*/ 720775 w 727470"/>
                <a:gd name="connsiteY10" fmla="*/ 45 h 4992439"/>
                <a:gd name="connsiteX11" fmla="*/ 720775 w 727470"/>
                <a:gd name="connsiteY11" fmla="*/ 648719 h 4992439"/>
                <a:gd name="connsiteX12" fmla="*/ 720775 w 727470"/>
                <a:gd name="connsiteY12" fmla="*/ 1104005 h 4992439"/>
                <a:gd name="connsiteX13" fmla="*/ 720775 w 727470"/>
                <a:gd name="connsiteY13" fmla="*/ 2400149 h 4992439"/>
                <a:gd name="connsiteX14" fmla="*/ 720776 w 727470"/>
                <a:gd name="connsiteY14" fmla="*/ 2400149 h 4992439"/>
                <a:gd name="connsiteX15" fmla="*/ 720776 w 727470"/>
                <a:gd name="connsiteY15" fmla="*/ 3696293 h 4992439"/>
                <a:gd name="connsiteX16" fmla="*/ 727470 w 727470"/>
                <a:gd name="connsiteY16" fmla="*/ 3696293 h 499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7470" h="4992439">
                  <a:moveTo>
                    <a:pt x="727470" y="3696293"/>
                  </a:moveTo>
                  <a:lnTo>
                    <a:pt x="727470" y="4992439"/>
                  </a:lnTo>
                  <a:lnTo>
                    <a:pt x="6695" y="4992439"/>
                  </a:lnTo>
                  <a:lnTo>
                    <a:pt x="6695" y="3696295"/>
                  </a:lnTo>
                  <a:lnTo>
                    <a:pt x="1" y="3696295"/>
                  </a:lnTo>
                  <a:lnTo>
                    <a:pt x="1" y="2400151"/>
                  </a:lnTo>
                  <a:lnTo>
                    <a:pt x="0" y="2400151"/>
                  </a:lnTo>
                  <a:lnTo>
                    <a:pt x="0" y="1104005"/>
                  </a:lnTo>
                  <a:lnTo>
                    <a:pt x="0" y="648720"/>
                  </a:lnTo>
                  <a:lnTo>
                    <a:pt x="0" y="-1"/>
                  </a:lnTo>
                  <a:lnTo>
                    <a:pt x="720775" y="45"/>
                  </a:lnTo>
                  <a:lnTo>
                    <a:pt x="720775" y="648719"/>
                  </a:lnTo>
                  <a:lnTo>
                    <a:pt x="720775" y="1104005"/>
                  </a:lnTo>
                  <a:lnTo>
                    <a:pt x="720775" y="2400149"/>
                  </a:lnTo>
                  <a:lnTo>
                    <a:pt x="720776" y="2400149"/>
                  </a:lnTo>
                  <a:lnTo>
                    <a:pt x="720776" y="3696293"/>
                  </a:lnTo>
                  <a:lnTo>
                    <a:pt x="727470" y="3696293"/>
                  </a:lnTo>
                  <a:close/>
                </a:path>
              </a:pathLst>
            </a:cu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3" name="Rounded Rectangle 3">
              <a:extLst>
                <a:ext uri="{FF2B5EF4-FFF2-40B4-BE49-F238E27FC236}">
                  <a16:creationId xmlns:a16="http://schemas.microsoft.com/office/drawing/2014/main" id="{467E8DD9-E4A9-4F21-85ED-793E269E5623}"/>
                </a:ext>
              </a:extLst>
            </p:cNvPr>
            <p:cNvSpPr/>
            <p:nvPr/>
          </p:nvSpPr>
          <p:spPr>
            <a:xfrm rot="16200000" flipH="1">
              <a:off x="6892864" y="4242202"/>
              <a:ext cx="108000" cy="936000"/>
            </a:xfrm>
            <a:custGeom>
              <a:avLst/>
              <a:gdLst>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600645 w 727470"/>
                <a:gd name="connsiteY15" fmla="*/ 45 h 5112569"/>
                <a:gd name="connsiteX16" fmla="*/ 720775 w 727470"/>
                <a:gd name="connsiteY16" fmla="*/ 120175 h 5112569"/>
                <a:gd name="connsiteX17" fmla="*/ 720775 w 727470"/>
                <a:gd name="connsiteY17" fmla="*/ 768849 h 5112569"/>
                <a:gd name="connsiteX18" fmla="*/ 720775 w 727470"/>
                <a:gd name="connsiteY18" fmla="*/ 1224135 h 5112569"/>
                <a:gd name="connsiteX19" fmla="*/ 720775 w 727470"/>
                <a:gd name="connsiteY19" fmla="*/ 2520279 h 5112569"/>
                <a:gd name="connsiteX20" fmla="*/ 720776 w 727470"/>
                <a:gd name="connsiteY20" fmla="*/ 2520279 h 5112569"/>
                <a:gd name="connsiteX21" fmla="*/ 720776 w 727470"/>
                <a:gd name="connsiteY21" fmla="*/ 3816423 h 5112569"/>
                <a:gd name="connsiteX22" fmla="*/ 727470 w 727470"/>
                <a:gd name="connsiteY22"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4 h 5112569"/>
                <a:gd name="connsiteX14" fmla="*/ 480516 w 727470"/>
                <a:gd name="connsiteY14" fmla="*/ 120152 h 5112569"/>
                <a:gd name="connsiteX15" fmla="*/ 600645 w 727470"/>
                <a:gd name="connsiteY15" fmla="*/ 45 h 5112569"/>
                <a:gd name="connsiteX16" fmla="*/ 720775 w 727470"/>
                <a:gd name="connsiteY16" fmla="*/ 120175 h 5112569"/>
                <a:gd name="connsiteX17" fmla="*/ 720775 w 727470"/>
                <a:gd name="connsiteY17" fmla="*/ 768849 h 5112569"/>
                <a:gd name="connsiteX18" fmla="*/ 720775 w 727470"/>
                <a:gd name="connsiteY18" fmla="*/ 1224135 h 5112569"/>
                <a:gd name="connsiteX19" fmla="*/ 720775 w 727470"/>
                <a:gd name="connsiteY19" fmla="*/ 2520279 h 5112569"/>
                <a:gd name="connsiteX20" fmla="*/ 720776 w 727470"/>
                <a:gd name="connsiteY20" fmla="*/ 2520279 h 5112569"/>
                <a:gd name="connsiteX21" fmla="*/ 720776 w 727470"/>
                <a:gd name="connsiteY21" fmla="*/ 3816423 h 5112569"/>
                <a:gd name="connsiteX22" fmla="*/ 727470 w 727470"/>
                <a:gd name="connsiteY22"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480516 w 727470"/>
                <a:gd name="connsiteY13" fmla="*/ 120152 h 5112569"/>
                <a:gd name="connsiteX14" fmla="*/ 600645 w 727470"/>
                <a:gd name="connsiteY14" fmla="*/ 45 h 5112569"/>
                <a:gd name="connsiteX15" fmla="*/ 720775 w 727470"/>
                <a:gd name="connsiteY15" fmla="*/ 120175 h 5112569"/>
                <a:gd name="connsiteX16" fmla="*/ 720775 w 727470"/>
                <a:gd name="connsiteY16" fmla="*/ 768849 h 5112569"/>
                <a:gd name="connsiteX17" fmla="*/ 720775 w 727470"/>
                <a:gd name="connsiteY17" fmla="*/ 1224135 h 5112569"/>
                <a:gd name="connsiteX18" fmla="*/ 720775 w 727470"/>
                <a:gd name="connsiteY18" fmla="*/ 2520279 h 5112569"/>
                <a:gd name="connsiteX19" fmla="*/ 720776 w 727470"/>
                <a:gd name="connsiteY19" fmla="*/ 2520279 h 5112569"/>
                <a:gd name="connsiteX20" fmla="*/ 720776 w 727470"/>
                <a:gd name="connsiteY20" fmla="*/ 3816423 h 5112569"/>
                <a:gd name="connsiteX21" fmla="*/ 727470 w 727470"/>
                <a:gd name="connsiteY21"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9 w 727470"/>
                <a:gd name="connsiteY12" fmla="*/ 120151 h 5112569"/>
                <a:gd name="connsiteX13" fmla="*/ 480516 w 727470"/>
                <a:gd name="connsiteY13" fmla="*/ 120152 h 5112569"/>
                <a:gd name="connsiteX14" fmla="*/ 600645 w 727470"/>
                <a:gd name="connsiteY14" fmla="*/ 45 h 5112569"/>
                <a:gd name="connsiteX15" fmla="*/ 720775 w 727470"/>
                <a:gd name="connsiteY15" fmla="*/ 120175 h 5112569"/>
                <a:gd name="connsiteX16" fmla="*/ 720775 w 727470"/>
                <a:gd name="connsiteY16" fmla="*/ 768849 h 5112569"/>
                <a:gd name="connsiteX17" fmla="*/ 720775 w 727470"/>
                <a:gd name="connsiteY17" fmla="*/ 1224135 h 5112569"/>
                <a:gd name="connsiteX18" fmla="*/ 720775 w 727470"/>
                <a:gd name="connsiteY18" fmla="*/ 2520279 h 5112569"/>
                <a:gd name="connsiteX19" fmla="*/ 720776 w 727470"/>
                <a:gd name="connsiteY19" fmla="*/ 2520279 h 5112569"/>
                <a:gd name="connsiteX20" fmla="*/ 720776 w 727470"/>
                <a:gd name="connsiteY20" fmla="*/ 3816423 h 5112569"/>
                <a:gd name="connsiteX21" fmla="*/ 727470 w 727470"/>
                <a:gd name="connsiteY21"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480516 w 727470"/>
                <a:gd name="connsiteY12" fmla="*/ 120152 h 5112569"/>
                <a:gd name="connsiteX13" fmla="*/ 600645 w 727470"/>
                <a:gd name="connsiteY13" fmla="*/ 45 h 5112569"/>
                <a:gd name="connsiteX14" fmla="*/ 720775 w 727470"/>
                <a:gd name="connsiteY14" fmla="*/ 120175 h 5112569"/>
                <a:gd name="connsiteX15" fmla="*/ 720775 w 727470"/>
                <a:gd name="connsiteY15" fmla="*/ 768849 h 5112569"/>
                <a:gd name="connsiteX16" fmla="*/ 720775 w 727470"/>
                <a:gd name="connsiteY16" fmla="*/ 1224135 h 5112569"/>
                <a:gd name="connsiteX17" fmla="*/ 720775 w 727470"/>
                <a:gd name="connsiteY17" fmla="*/ 2520279 h 5112569"/>
                <a:gd name="connsiteX18" fmla="*/ 720776 w 727470"/>
                <a:gd name="connsiteY18" fmla="*/ 2520279 h 5112569"/>
                <a:gd name="connsiteX19" fmla="*/ 720776 w 727470"/>
                <a:gd name="connsiteY19" fmla="*/ 3816423 h 5112569"/>
                <a:gd name="connsiteX20" fmla="*/ 727470 w 727470"/>
                <a:gd name="connsiteY20"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600645 w 727470"/>
                <a:gd name="connsiteY12" fmla="*/ 45 h 5112569"/>
                <a:gd name="connsiteX13" fmla="*/ 720775 w 727470"/>
                <a:gd name="connsiteY13" fmla="*/ 120175 h 5112569"/>
                <a:gd name="connsiteX14" fmla="*/ 720775 w 727470"/>
                <a:gd name="connsiteY14" fmla="*/ 768849 h 5112569"/>
                <a:gd name="connsiteX15" fmla="*/ 720775 w 727470"/>
                <a:gd name="connsiteY15" fmla="*/ 1224135 h 5112569"/>
                <a:gd name="connsiteX16" fmla="*/ 720775 w 727470"/>
                <a:gd name="connsiteY16" fmla="*/ 2520279 h 5112569"/>
                <a:gd name="connsiteX17" fmla="*/ 720776 w 727470"/>
                <a:gd name="connsiteY17" fmla="*/ 2520279 h 5112569"/>
                <a:gd name="connsiteX18" fmla="*/ 720776 w 727470"/>
                <a:gd name="connsiteY18" fmla="*/ 3816423 h 5112569"/>
                <a:gd name="connsiteX19" fmla="*/ 727470 w 727470"/>
                <a:gd name="connsiteY19"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720775 w 727470"/>
                <a:gd name="connsiteY12" fmla="*/ 120175 h 5112569"/>
                <a:gd name="connsiteX13" fmla="*/ 720775 w 727470"/>
                <a:gd name="connsiteY13" fmla="*/ 768849 h 5112569"/>
                <a:gd name="connsiteX14" fmla="*/ 720775 w 727470"/>
                <a:gd name="connsiteY14" fmla="*/ 1224135 h 5112569"/>
                <a:gd name="connsiteX15" fmla="*/ 720775 w 727470"/>
                <a:gd name="connsiteY15" fmla="*/ 2520279 h 5112569"/>
                <a:gd name="connsiteX16" fmla="*/ 720776 w 727470"/>
                <a:gd name="connsiteY16" fmla="*/ 2520279 h 5112569"/>
                <a:gd name="connsiteX17" fmla="*/ 720776 w 727470"/>
                <a:gd name="connsiteY17" fmla="*/ 3816423 h 5112569"/>
                <a:gd name="connsiteX18" fmla="*/ 727470 w 727470"/>
                <a:gd name="connsiteY18" fmla="*/ 3816423 h 5112569"/>
                <a:gd name="connsiteX0" fmla="*/ 727470 w 727470"/>
                <a:gd name="connsiteY0" fmla="*/ 3816518 h 5112664"/>
                <a:gd name="connsiteX1" fmla="*/ 727470 w 727470"/>
                <a:gd name="connsiteY1" fmla="*/ 5112664 h 5112664"/>
                <a:gd name="connsiteX2" fmla="*/ 6695 w 727470"/>
                <a:gd name="connsiteY2" fmla="*/ 5112664 h 5112664"/>
                <a:gd name="connsiteX3" fmla="*/ 6695 w 727470"/>
                <a:gd name="connsiteY3" fmla="*/ 3816520 h 5112664"/>
                <a:gd name="connsiteX4" fmla="*/ 1 w 727470"/>
                <a:gd name="connsiteY4" fmla="*/ 3816520 h 5112664"/>
                <a:gd name="connsiteX5" fmla="*/ 1 w 727470"/>
                <a:gd name="connsiteY5" fmla="*/ 2520376 h 5112664"/>
                <a:gd name="connsiteX6" fmla="*/ 0 w 727470"/>
                <a:gd name="connsiteY6" fmla="*/ 2520376 h 5112664"/>
                <a:gd name="connsiteX7" fmla="*/ 0 w 727470"/>
                <a:gd name="connsiteY7" fmla="*/ 1224230 h 5112664"/>
                <a:gd name="connsiteX8" fmla="*/ 0 w 727470"/>
                <a:gd name="connsiteY8" fmla="*/ 768945 h 5112664"/>
                <a:gd name="connsiteX9" fmla="*/ 0 w 727470"/>
                <a:gd name="connsiteY9" fmla="*/ 120224 h 5112664"/>
                <a:gd name="connsiteX10" fmla="*/ 120129 w 727470"/>
                <a:gd name="connsiteY10" fmla="*/ 95 h 5112664"/>
                <a:gd name="connsiteX11" fmla="*/ 720775 w 727470"/>
                <a:gd name="connsiteY11" fmla="*/ 120270 h 5112664"/>
                <a:gd name="connsiteX12" fmla="*/ 720775 w 727470"/>
                <a:gd name="connsiteY12" fmla="*/ 768944 h 5112664"/>
                <a:gd name="connsiteX13" fmla="*/ 720775 w 727470"/>
                <a:gd name="connsiteY13" fmla="*/ 1224230 h 5112664"/>
                <a:gd name="connsiteX14" fmla="*/ 720775 w 727470"/>
                <a:gd name="connsiteY14" fmla="*/ 2520374 h 5112664"/>
                <a:gd name="connsiteX15" fmla="*/ 720776 w 727470"/>
                <a:gd name="connsiteY15" fmla="*/ 2520374 h 5112664"/>
                <a:gd name="connsiteX16" fmla="*/ 720776 w 727470"/>
                <a:gd name="connsiteY16" fmla="*/ 3816518 h 5112664"/>
                <a:gd name="connsiteX17" fmla="*/ 727470 w 727470"/>
                <a:gd name="connsiteY17" fmla="*/ 3816518 h 5112664"/>
                <a:gd name="connsiteX0" fmla="*/ 727470 w 727470"/>
                <a:gd name="connsiteY0" fmla="*/ 3696293 h 4992439"/>
                <a:gd name="connsiteX1" fmla="*/ 727470 w 727470"/>
                <a:gd name="connsiteY1" fmla="*/ 4992439 h 4992439"/>
                <a:gd name="connsiteX2" fmla="*/ 6695 w 727470"/>
                <a:gd name="connsiteY2" fmla="*/ 4992439 h 4992439"/>
                <a:gd name="connsiteX3" fmla="*/ 6695 w 727470"/>
                <a:gd name="connsiteY3" fmla="*/ 3696295 h 4992439"/>
                <a:gd name="connsiteX4" fmla="*/ 1 w 727470"/>
                <a:gd name="connsiteY4" fmla="*/ 3696295 h 4992439"/>
                <a:gd name="connsiteX5" fmla="*/ 1 w 727470"/>
                <a:gd name="connsiteY5" fmla="*/ 2400151 h 4992439"/>
                <a:gd name="connsiteX6" fmla="*/ 0 w 727470"/>
                <a:gd name="connsiteY6" fmla="*/ 2400151 h 4992439"/>
                <a:gd name="connsiteX7" fmla="*/ 0 w 727470"/>
                <a:gd name="connsiteY7" fmla="*/ 1104005 h 4992439"/>
                <a:gd name="connsiteX8" fmla="*/ 0 w 727470"/>
                <a:gd name="connsiteY8" fmla="*/ 648720 h 4992439"/>
                <a:gd name="connsiteX9" fmla="*/ 0 w 727470"/>
                <a:gd name="connsiteY9" fmla="*/ -1 h 4992439"/>
                <a:gd name="connsiteX10" fmla="*/ 720775 w 727470"/>
                <a:gd name="connsiteY10" fmla="*/ 45 h 4992439"/>
                <a:gd name="connsiteX11" fmla="*/ 720775 w 727470"/>
                <a:gd name="connsiteY11" fmla="*/ 648719 h 4992439"/>
                <a:gd name="connsiteX12" fmla="*/ 720775 w 727470"/>
                <a:gd name="connsiteY12" fmla="*/ 1104005 h 4992439"/>
                <a:gd name="connsiteX13" fmla="*/ 720775 w 727470"/>
                <a:gd name="connsiteY13" fmla="*/ 2400149 h 4992439"/>
                <a:gd name="connsiteX14" fmla="*/ 720776 w 727470"/>
                <a:gd name="connsiteY14" fmla="*/ 2400149 h 4992439"/>
                <a:gd name="connsiteX15" fmla="*/ 720776 w 727470"/>
                <a:gd name="connsiteY15" fmla="*/ 3696293 h 4992439"/>
                <a:gd name="connsiteX16" fmla="*/ 727470 w 727470"/>
                <a:gd name="connsiteY16" fmla="*/ 3696293 h 499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7470" h="4992439">
                  <a:moveTo>
                    <a:pt x="727470" y="3696293"/>
                  </a:moveTo>
                  <a:lnTo>
                    <a:pt x="727470" y="4992439"/>
                  </a:lnTo>
                  <a:lnTo>
                    <a:pt x="6695" y="4992439"/>
                  </a:lnTo>
                  <a:lnTo>
                    <a:pt x="6695" y="3696295"/>
                  </a:lnTo>
                  <a:lnTo>
                    <a:pt x="1" y="3696295"/>
                  </a:lnTo>
                  <a:lnTo>
                    <a:pt x="1" y="2400151"/>
                  </a:lnTo>
                  <a:lnTo>
                    <a:pt x="0" y="2400151"/>
                  </a:lnTo>
                  <a:lnTo>
                    <a:pt x="0" y="1104005"/>
                  </a:lnTo>
                  <a:lnTo>
                    <a:pt x="0" y="648720"/>
                  </a:lnTo>
                  <a:lnTo>
                    <a:pt x="0" y="-1"/>
                  </a:lnTo>
                  <a:lnTo>
                    <a:pt x="720775" y="45"/>
                  </a:lnTo>
                  <a:lnTo>
                    <a:pt x="720775" y="648719"/>
                  </a:lnTo>
                  <a:lnTo>
                    <a:pt x="720775" y="1104005"/>
                  </a:lnTo>
                  <a:lnTo>
                    <a:pt x="720775" y="2400149"/>
                  </a:lnTo>
                  <a:lnTo>
                    <a:pt x="720776" y="2400149"/>
                  </a:lnTo>
                  <a:lnTo>
                    <a:pt x="720776" y="3696293"/>
                  </a:lnTo>
                  <a:lnTo>
                    <a:pt x="727470" y="3696293"/>
                  </a:lnTo>
                  <a:close/>
                </a:path>
              </a:pathLst>
            </a:cu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4" name="Oval 23">
              <a:extLst>
                <a:ext uri="{FF2B5EF4-FFF2-40B4-BE49-F238E27FC236}">
                  <a16:creationId xmlns:a16="http://schemas.microsoft.com/office/drawing/2014/main" id="{355BA741-25A6-406B-9509-41F851CC9984}"/>
                </a:ext>
              </a:extLst>
            </p:cNvPr>
            <p:cNvSpPr/>
            <p:nvPr/>
          </p:nvSpPr>
          <p:spPr>
            <a:xfrm>
              <a:off x="3957861" y="4230290"/>
              <a:ext cx="914400" cy="914400"/>
            </a:xfrm>
            <a:prstGeom prst="ellipse">
              <a:avLst/>
            </a:prstGeom>
            <a:solidFill>
              <a:schemeClr val="bg1"/>
            </a:solidFill>
            <a:ln w="3810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5" name="Oval 24">
              <a:extLst>
                <a:ext uri="{FF2B5EF4-FFF2-40B4-BE49-F238E27FC236}">
                  <a16:creationId xmlns:a16="http://schemas.microsoft.com/office/drawing/2014/main" id="{DD19F4F0-2606-439F-AD7B-B2ABC10C8D7C}"/>
                </a:ext>
              </a:extLst>
            </p:cNvPr>
            <p:cNvSpPr/>
            <p:nvPr/>
          </p:nvSpPr>
          <p:spPr>
            <a:xfrm>
              <a:off x="4454615" y="3047250"/>
              <a:ext cx="914400" cy="914400"/>
            </a:xfrm>
            <a:prstGeom prst="ellipse">
              <a:avLst/>
            </a:prstGeom>
            <a:solidFill>
              <a:schemeClr val="bg1"/>
            </a:solidFill>
            <a:ln w="3810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6" name="Oval 25">
              <a:extLst>
                <a:ext uri="{FF2B5EF4-FFF2-40B4-BE49-F238E27FC236}">
                  <a16:creationId xmlns:a16="http://schemas.microsoft.com/office/drawing/2014/main" id="{701353AF-17AB-4D1D-AE75-D392253C05AB}"/>
                </a:ext>
              </a:extLst>
            </p:cNvPr>
            <p:cNvSpPr/>
            <p:nvPr/>
          </p:nvSpPr>
          <p:spPr>
            <a:xfrm>
              <a:off x="5627120" y="2441515"/>
              <a:ext cx="914400" cy="914400"/>
            </a:xfrm>
            <a:prstGeom prst="ellipse">
              <a:avLst/>
            </a:prstGeom>
            <a:solidFill>
              <a:schemeClr val="bg1"/>
            </a:solidFill>
            <a:ln w="3810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7" name="Oval 26">
              <a:extLst>
                <a:ext uri="{FF2B5EF4-FFF2-40B4-BE49-F238E27FC236}">
                  <a16:creationId xmlns:a16="http://schemas.microsoft.com/office/drawing/2014/main" id="{7C0E7360-EB3D-42DE-865F-F9040670848F}"/>
                </a:ext>
              </a:extLst>
            </p:cNvPr>
            <p:cNvSpPr/>
            <p:nvPr/>
          </p:nvSpPr>
          <p:spPr>
            <a:xfrm>
              <a:off x="6830879" y="3047250"/>
              <a:ext cx="914400" cy="914400"/>
            </a:xfrm>
            <a:prstGeom prst="ellipse">
              <a:avLst/>
            </a:prstGeom>
            <a:solidFill>
              <a:schemeClr val="bg1"/>
            </a:solidFill>
            <a:ln w="3810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8" name="Oval 27">
              <a:extLst>
                <a:ext uri="{FF2B5EF4-FFF2-40B4-BE49-F238E27FC236}">
                  <a16:creationId xmlns:a16="http://schemas.microsoft.com/office/drawing/2014/main" id="{0E514B46-F31A-4FB4-9141-289E4BA6C91E}"/>
                </a:ext>
              </a:extLst>
            </p:cNvPr>
            <p:cNvSpPr/>
            <p:nvPr/>
          </p:nvSpPr>
          <p:spPr>
            <a:xfrm>
              <a:off x="7372323" y="4230290"/>
              <a:ext cx="914400" cy="914400"/>
            </a:xfrm>
            <a:prstGeom prst="ellipse">
              <a:avLst/>
            </a:prstGeom>
            <a:solidFill>
              <a:schemeClr val="bg1"/>
            </a:solidFill>
            <a:ln w="3810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29" name="Group 28">
              <a:extLst>
                <a:ext uri="{FF2B5EF4-FFF2-40B4-BE49-F238E27FC236}">
                  <a16:creationId xmlns:a16="http://schemas.microsoft.com/office/drawing/2014/main" id="{5CD557F6-61AF-4340-9947-204E18DDF0F4}"/>
                </a:ext>
              </a:extLst>
            </p:cNvPr>
            <p:cNvGrpSpPr/>
            <p:nvPr/>
          </p:nvGrpSpPr>
          <p:grpSpPr>
            <a:xfrm>
              <a:off x="5537792" y="4093086"/>
              <a:ext cx="1093501" cy="1741554"/>
              <a:chOff x="6867874" y="3721883"/>
              <a:chExt cx="1093501" cy="1741553"/>
            </a:xfrm>
          </p:grpSpPr>
          <p:sp>
            <p:nvSpPr>
              <p:cNvPr id="32" name="Oval 7">
                <a:extLst>
                  <a:ext uri="{FF2B5EF4-FFF2-40B4-BE49-F238E27FC236}">
                    <a16:creationId xmlns:a16="http://schemas.microsoft.com/office/drawing/2014/main" id="{7A351287-4ED8-45E3-BB55-A5127CC3BC5C}"/>
                  </a:ext>
                </a:extLst>
              </p:cNvPr>
              <p:cNvSpPr/>
              <p:nvPr/>
            </p:nvSpPr>
            <p:spPr>
              <a:xfrm>
                <a:off x="6867874" y="3721883"/>
                <a:ext cx="1093501" cy="1741553"/>
              </a:xfrm>
              <a:custGeom>
                <a:avLst/>
                <a:gdLst/>
                <a:ahLst/>
                <a:cxnLst/>
                <a:rect l="l" t="t" r="r" b="b"/>
                <a:pathLst>
                  <a:path w="1093501" h="1741553">
                    <a:moveTo>
                      <a:pt x="422037" y="0"/>
                    </a:moveTo>
                    <a:lnTo>
                      <a:pt x="422037" y="630979"/>
                    </a:lnTo>
                    <a:cubicBezTo>
                      <a:pt x="422037" y="680563"/>
                      <a:pt x="455258" y="722388"/>
                      <a:pt x="500795" y="734926"/>
                    </a:cubicBezTo>
                    <a:lnTo>
                      <a:pt x="500795" y="955639"/>
                    </a:lnTo>
                    <a:cubicBezTo>
                      <a:pt x="500795" y="982077"/>
                      <a:pt x="522227" y="1003509"/>
                      <a:pt x="548664" y="1003509"/>
                    </a:cubicBezTo>
                    <a:cubicBezTo>
                      <a:pt x="575102" y="1003509"/>
                      <a:pt x="596533" y="982077"/>
                      <a:pt x="596533" y="955639"/>
                    </a:cubicBezTo>
                    <a:lnTo>
                      <a:pt x="596533" y="735077"/>
                    </a:lnTo>
                    <a:cubicBezTo>
                      <a:pt x="642317" y="722690"/>
                      <a:pt x="675778" y="680742"/>
                      <a:pt x="675778" y="630979"/>
                    </a:cubicBezTo>
                    <a:lnTo>
                      <a:pt x="675778" y="658"/>
                    </a:lnTo>
                    <a:cubicBezTo>
                      <a:pt x="911634" y="31647"/>
                      <a:pt x="1093500" y="233580"/>
                      <a:pt x="1093500" y="477990"/>
                    </a:cubicBezTo>
                    <a:lnTo>
                      <a:pt x="1093500" y="780133"/>
                    </a:lnTo>
                    <a:lnTo>
                      <a:pt x="1093501" y="780133"/>
                    </a:lnTo>
                    <a:lnTo>
                      <a:pt x="1093501" y="1260843"/>
                    </a:lnTo>
                    <a:cubicBezTo>
                      <a:pt x="1093501" y="1526332"/>
                      <a:pt x="878279" y="1741553"/>
                      <a:pt x="612791" y="1741553"/>
                    </a:cubicBezTo>
                    <a:lnTo>
                      <a:pt x="480710" y="1741553"/>
                    </a:lnTo>
                    <a:cubicBezTo>
                      <a:pt x="215222" y="1741553"/>
                      <a:pt x="1" y="1526332"/>
                      <a:pt x="1" y="1260843"/>
                    </a:cubicBezTo>
                    <a:lnTo>
                      <a:pt x="1" y="787709"/>
                    </a:lnTo>
                    <a:lnTo>
                      <a:pt x="0" y="787709"/>
                    </a:lnTo>
                    <a:lnTo>
                      <a:pt x="0" y="477990"/>
                    </a:lnTo>
                    <a:cubicBezTo>
                      <a:pt x="0" y="232085"/>
                      <a:pt x="184097" y="29180"/>
                      <a:pt x="422037" y="0"/>
                    </a:cubicBezTo>
                    <a:close/>
                  </a:path>
                </a:pathLst>
              </a:cu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33" name="Rounded Rectangle 108">
                <a:extLst>
                  <a:ext uri="{FF2B5EF4-FFF2-40B4-BE49-F238E27FC236}">
                    <a16:creationId xmlns:a16="http://schemas.microsoft.com/office/drawing/2014/main" id="{94FA350F-F5D7-4D60-A490-4A8B68FE338F}"/>
                  </a:ext>
                </a:extLst>
              </p:cNvPr>
              <p:cNvSpPr/>
              <p:nvPr/>
            </p:nvSpPr>
            <p:spPr>
              <a:xfrm>
                <a:off x="7309131" y="3809649"/>
                <a:ext cx="210986" cy="457200"/>
              </a:xfrm>
              <a:prstGeom prst="roundRect">
                <a:avLst>
                  <a:gd name="adj" fmla="val 50000"/>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30" name="Freeform 62">
              <a:extLst>
                <a:ext uri="{FF2B5EF4-FFF2-40B4-BE49-F238E27FC236}">
                  <a16:creationId xmlns:a16="http://schemas.microsoft.com/office/drawing/2014/main" id="{D2FB96AD-1BCC-45F2-920E-ED2405C1407D}"/>
                </a:ext>
              </a:extLst>
            </p:cNvPr>
            <p:cNvSpPr/>
            <p:nvPr/>
          </p:nvSpPr>
          <p:spPr>
            <a:xfrm>
              <a:off x="5329341" y="4479874"/>
              <a:ext cx="1701248" cy="2306607"/>
            </a:xfrm>
            <a:custGeom>
              <a:avLst/>
              <a:gdLst>
                <a:gd name="connsiteX0" fmla="*/ 0 w 1404518"/>
                <a:gd name="connsiteY0" fmla="*/ 1053388 h 2070201"/>
                <a:gd name="connsiteX1" fmla="*/ 124358 w 1404518"/>
                <a:gd name="connsiteY1" fmla="*/ 1382572 h 2070201"/>
                <a:gd name="connsiteX2" fmla="*/ 292608 w 1404518"/>
                <a:gd name="connsiteY2" fmla="*/ 1675180 h 2070201"/>
                <a:gd name="connsiteX3" fmla="*/ 687628 w 1404518"/>
                <a:gd name="connsiteY3" fmla="*/ 2070201 h 2070201"/>
                <a:gd name="connsiteX4" fmla="*/ 1302105 w 1404518"/>
                <a:gd name="connsiteY4" fmla="*/ 2018995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675180 h 2070201"/>
                <a:gd name="connsiteX3" fmla="*/ 687628 w 1404518"/>
                <a:gd name="connsiteY3" fmla="*/ 2070201 h 2070201"/>
                <a:gd name="connsiteX4" fmla="*/ 1302105 w 1404518"/>
                <a:gd name="connsiteY4" fmla="*/ 2018995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302105 w 1404518"/>
                <a:gd name="connsiteY4" fmla="*/ 2018995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302105 w 1404518"/>
                <a:gd name="connsiteY4" fmla="*/ 2018995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302105 w 1404518"/>
                <a:gd name="connsiteY4" fmla="*/ 2018995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331366 w 1404518"/>
                <a:gd name="connsiteY4" fmla="*/ 2055571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294790 w 1404518"/>
                <a:gd name="connsiteY4" fmla="*/ 2055571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294790 w 1404518"/>
                <a:gd name="connsiteY4" fmla="*/ 2055571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13093"/>
                <a:gd name="connsiteY0" fmla="*/ 1053388 h 2070201"/>
                <a:gd name="connsiteX1" fmla="*/ 124358 w 1413093"/>
                <a:gd name="connsiteY1" fmla="*/ 1382572 h 2070201"/>
                <a:gd name="connsiteX2" fmla="*/ 292608 w 1413093"/>
                <a:gd name="connsiteY2" fmla="*/ 1741017 h 2070201"/>
                <a:gd name="connsiteX3" fmla="*/ 687628 w 1413093"/>
                <a:gd name="connsiteY3" fmla="*/ 2070201 h 2070201"/>
                <a:gd name="connsiteX4" fmla="*/ 1294790 w 1413093"/>
                <a:gd name="connsiteY4" fmla="*/ 2055571 h 2070201"/>
                <a:gd name="connsiteX5" fmla="*/ 1404518 w 1413093"/>
                <a:gd name="connsiteY5" fmla="*/ 1155801 h 2070201"/>
                <a:gd name="connsiteX6" fmla="*/ 1221638 w 1413093"/>
                <a:gd name="connsiteY6" fmla="*/ 768096 h 2070201"/>
                <a:gd name="connsiteX7" fmla="*/ 1177747 w 1413093"/>
                <a:gd name="connsiteY7" fmla="*/ 965606 h 2070201"/>
                <a:gd name="connsiteX8" fmla="*/ 1024128 w 1413093"/>
                <a:gd name="connsiteY8" fmla="*/ 694944 h 2070201"/>
                <a:gd name="connsiteX9" fmla="*/ 921715 w 1413093"/>
                <a:gd name="connsiteY9" fmla="*/ 929030 h 2070201"/>
                <a:gd name="connsiteX10" fmla="*/ 877824 w 1413093"/>
                <a:gd name="connsiteY10" fmla="*/ 629107 h 2070201"/>
                <a:gd name="connsiteX11" fmla="*/ 709574 w 1413093"/>
                <a:gd name="connsiteY11" fmla="*/ 936345 h 2070201"/>
                <a:gd name="connsiteX12" fmla="*/ 526694 w 1413093"/>
                <a:gd name="connsiteY12" fmla="*/ 0 h 2070201"/>
                <a:gd name="connsiteX13" fmla="*/ 468172 w 1413093"/>
                <a:gd name="connsiteY13" fmla="*/ 1338681 h 2070201"/>
                <a:gd name="connsiteX14" fmla="*/ 321868 w 1413093"/>
                <a:gd name="connsiteY14" fmla="*/ 1287475 h 2070201"/>
                <a:gd name="connsiteX15" fmla="*/ 0 w 1413093"/>
                <a:gd name="connsiteY15" fmla="*/ 1053388 h 2070201"/>
                <a:gd name="connsiteX0" fmla="*/ 0 w 1413093"/>
                <a:gd name="connsiteY0" fmla="*/ 1053388 h 2070201"/>
                <a:gd name="connsiteX1" fmla="*/ 124358 w 1413093"/>
                <a:gd name="connsiteY1" fmla="*/ 1382572 h 2070201"/>
                <a:gd name="connsiteX2" fmla="*/ 292608 w 1413093"/>
                <a:gd name="connsiteY2" fmla="*/ 1741017 h 2070201"/>
                <a:gd name="connsiteX3" fmla="*/ 687628 w 1413093"/>
                <a:gd name="connsiteY3" fmla="*/ 2070201 h 2070201"/>
                <a:gd name="connsiteX4" fmla="*/ 1294790 w 1413093"/>
                <a:gd name="connsiteY4" fmla="*/ 2055571 h 2070201"/>
                <a:gd name="connsiteX5" fmla="*/ 1404518 w 1413093"/>
                <a:gd name="connsiteY5" fmla="*/ 1155801 h 2070201"/>
                <a:gd name="connsiteX6" fmla="*/ 1221638 w 1413093"/>
                <a:gd name="connsiteY6" fmla="*/ 768096 h 2070201"/>
                <a:gd name="connsiteX7" fmla="*/ 1177747 w 1413093"/>
                <a:gd name="connsiteY7" fmla="*/ 965606 h 2070201"/>
                <a:gd name="connsiteX8" fmla="*/ 1024128 w 1413093"/>
                <a:gd name="connsiteY8" fmla="*/ 694944 h 2070201"/>
                <a:gd name="connsiteX9" fmla="*/ 921715 w 1413093"/>
                <a:gd name="connsiteY9" fmla="*/ 929030 h 2070201"/>
                <a:gd name="connsiteX10" fmla="*/ 877824 w 1413093"/>
                <a:gd name="connsiteY10" fmla="*/ 629107 h 2070201"/>
                <a:gd name="connsiteX11" fmla="*/ 709574 w 1413093"/>
                <a:gd name="connsiteY11" fmla="*/ 936345 h 2070201"/>
                <a:gd name="connsiteX12" fmla="*/ 526694 w 1413093"/>
                <a:gd name="connsiteY12" fmla="*/ 0 h 2070201"/>
                <a:gd name="connsiteX13" fmla="*/ 468172 w 1413093"/>
                <a:gd name="connsiteY13" fmla="*/ 1338681 h 2070201"/>
                <a:gd name="connsiteX14" fmla="*/ 321868 w 1413093"/>
                <a:gd name="connsiteY14" fmla="*/ 1287475 h 2070201"/>
                <a:gd name="connsiteX15" fmla="*/ 0 w 1413093"/>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1024128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1024128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1024128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1024128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790042 w 1404608"/>
                <a:gd name="connsiteY10" fmla="*/ 599846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738836 w 1404608"/>
                <a:gd name="connsiteY10" fmla="*/ 592531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738836 w 1404608"/>
                <a:gd name="connsiteY10" fmla="*/ 592531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738836 w 1404608"/>
                <a:gd name="connsiteY10" fmla="*/ 592531 h 2070201"/>
                <a:gd name="connsiteX11" fmla="*/ 709574 w 1404608"/>
                <a:gd name="connsiteY11" fmla="*/ 936345 h 2070201"/>
                <a:gd name="connsiteX12" fmla="*/ 702259 w 1404608"/>
                <a:gd name="connsiteY12" fmla="*/ 629107 h 2070201"/>
                <a:gd name="connsiteX13" fmla="*/ 526694 w 1404608"/>
                <a:gd name="connsiteY13" fmla="*/ 0 h 2070201"/>
                <a:gd name="connsiteX14" fmla="*/ 468172 w 1404608"/>
                <a:gd name="connsiteY14" fmla="*/ 1338681 h 2070201"/>
                <a:gd name="connsiteX15" fmla="*/ 321868 w 1404608"/>
                <a:gd name="connsiteY15" fmla="*/ 1287475 h 2070201"/>
                <a:gd name="connsiteX16" fmla="*/ 0 w 1404608"/>
                <a:gd name="connsiteY16" fmla="*/ 1053388 h 2070201"/>
                <a:gd name="connsiteX0" fmla="*/ 0 w 1404608"/>
                <a:gd name="connsiteY0" fmla="*/ 1056935 h 2073748"/>
                <a:gd name="connsiteX1" fmla="*/ 124358 w 1404608"/>
                <a:gd name="connsiteY1" fmla="*/ 1386119 h 2073748"/>
                <a:gd name="connsiteX2" fmla="*/ 292608 w 1404608"/>
                <a:gd name="connsiteY2" fmla="*/ 1744564 h 2073748"/>
                <a:gd name="connsiteX3" fmla="*/ 687628 w 1404608"/>
                <a:gd name="connsiteY3" fmla="*/ 2073748 h 2073748"/>
                <a:gd name="connsiteX4" fmla="*/ 1294790 w 1404608"/>
                <a:gd name="connsiteY4" fmla="*/ 2059118 h 2073748"/>
                <a:gd name="connsiteX5" fmla="*/ 1404518 w 1404608"/>
                <a:gd name="connsiteY5" fmla="*/ 1159348 h 2073748"/>
                <a:gd name="connsiteX6" fmla="*/ 1221638 w 1404608"/>
                <a:gd name="connsiteY6" fmla="*/ 771643 h 2073748"/>
                <a:gd name="connsiteX7" fmla="*/ 1177747 w 1404608"/>
                <a:gd name="connsiteY7" fmla="*/ 969153 h 2073748"/>
                <a:gd name="connsiteX8" fmla="*/ 980236 w 1404608"/>
                <a:gd name="connsiteY8" fmla="*/ 698491 h 2073748"/>
                <a:gd name="connsiteX9" fmla="*/ 921715 w 1404608"/>
                <a:gd name="connsiteY9" fmla="*/ 932577 h 2073748"/>
                <a:gd name="connsiteX10" fmla="*/ 738836 w 1404608"/>
                <a:gd name="connsiteY10" fmla="*/ 596078 h 2073748"/>
                <a:gd name="connsiteX11" fmla="*/ 709574 w 1404608"/>
                <a:gd name="connsiteY11" fmla="*/ 939892 h 2073748"/>
                <a:gd name="connsiteX12" fmla="*/ 526694 w 1404608"/>
                <a:gd name="connsiteY12" fmla="*/ 3547 h 2073748"/>
                <a:gd name="connsiteX13" fmla="*/ 468172 w 1404608"/>
                <a:gd name="connsiteY13" fmla="*/ 1342228 h 2073748"/>
                <a:gd name="connsiteX14" fmla="*/ 321868 w 1404608"/>
                <a:gd name="connsiteY14" fmla="*/ 1291022 h 2073748"/>
                <a:gd name="connsiteX15" fmla="*/ 0 w 1404608"/>
                <a:gd name="connsiteY15" fmla="*/ 1056935 h 2073748"/>
                <a:gd name="connsiteX0" fmla="*/ 0 w 1404608"/>
                <a:gd name="connsiteY0" fmla="*/ 1056935 h 2073748"/>
                <a:gd name="connsiteX1" fmla="*/ 124358 w 1404608"/>
                <a:gd name="connsiteY1" fmla="*/ 1386119 h 2073748"/>
                <a:gd name="connsiteX2" fmla="*/ 292608 w 1404608"/>
                <a:gd name="connsiteY2" fmla="*/ 1744564 h 2073748"/>
                <a:gd name="connsiteX3" fmla="*/ 687628 w 1404608"/>
                <a:gd name="connsiteY3" fmla="*/ 2073748 h 2073748"/>
                <a:gd name="connsiteX4" fmla="*/ 1294790 w 1404608"/>
                <a:gd name="connsiteY4" fmla="*/ 2059118 h 2073748"/>
                <a:gd name="connsiteX5" fmla="*/ 1404518 w 1404608"/>
                <a:gd name="connsiteY5" fmla="*/ 1159348 h 2073748"/>
                <a:gd name="connsiteX6" fmla="*/ 1221638 w 1404608"/>
                <a:gd name="connsiteY6" fmla="*/ 771643 h 2073748"/>
                <a:gd name="connsiteX7" fmla="*/ 1177747 w 1404608"/>
                <a:gd name="connsiteY7" fmla="*/ 969153 h 2073748"/>
                <a:gd name="connsiteX8" fmla="*/ 980236 w 1404608"/>
                <a:gd name="connsiteY8" fmla="*/ 698491 h 2073748"/>
                <a:gd name="connsiteX9" fmla="*/ 921715 w 1404608"/>
                <a:gd name="connsiteY9" fmla="*/ 932577 h 2073748"/>
                <a:gd name="connsiteX10" fmla="*/ 738836 w 1404608"/>
                <a:gd name="connsiteY10" fmla="*/ 596078 h 2073748"/>
                <a:gd name="connsiteX11" fmla="*/ 709574 w 1404608"/>
                <a:gd name="connsiteY11" fmla="*/ 939892 h 2073748"/>
                <a:gd name="connsiteX12" fmla="*/ 526694 w 1404608"/>
                <a:gd name="connsiteY12" fmla="*/ 3547 h 2073748"/>
                <a:gd name="connsiteX13" fmla="*/ 468172 w 1404608"/>
                <a:gd name="connsiteY13" fmla="*/ 1342228 h 2073748"/>
                <a:gd name="connsiteX14" fmla="*/ 321868 w 1404608"/>
                <a:gd name="connsiteY14" fmla="*/ 1291022 h 2073748"/>
                <a:gd name="connsiteX15" fmla="*/ 0 w 1404608"/>
                <a:gd name="connsiteY15" fmla="*/ 1056935 h 2073748"/>
                <a:gd name="connsiteX0" fmla="*/ 0 w 1404608"/>
                <a:gd name="connsiteY0" fmla="*/ 1056935 h 2073748"/>
                <a:gd name="connsiteX1" fmla="*/ 124358 w 1404608"/>
                <a:gd name="connsiteY1" fmla="*/ 1386119 h 2073748"/>
                <a:gd name="connsiteX2" fmla="*/ 292608 w 1404608"/>
                <a:gd name="connsiteY2" fmla="*/ 1744564 h 2073748"/>
                <a:gd name="connsiteX3" fmla="*/ 687628 w 1404608"/>
                <a:gd name="connsiteY3" fmla="*/ 2073748 h 2073748"/>
                <a:gd name="connsiteX4" fmla="*/ 1294790 w 1404608"/>
                <a:gd name="connsiteY4" fmla="*/ 2059118 h 2073748"/>
                <a:gd name="connsiteX5" fmla="*/ 1404518 w 1404608"/>
                <a:gd name="connsiteY5" fmla="*/ 1159348 h 2073748"/>
                <a:gd name="connsiteX6" fmla="*/ 1221638 w 1404608"/>
                <a:gd name="connsiteY6" fmla="*/ 771643 h 2073748"/>
                <a:gd name="connsiteX7" fmla="*/ 1177747 w 1404608"/>
                <a:gd name="connsiteY7" fmla="*/ 969153 h 2073748"/>
                <a:gd name="connsiteX8" fmla="*/ 980236 w 1404608"/>
                <a:gd name="connsiteY8" fmla="*/ 698491 h 2073748"/>
                <a:gd name="connsiteX9" fmla="*/ 921715 w 1404608"/>
                <a:gd name="connsiteY9" fmla="*/ 932577 h 2073748"/>
                <a:gd name="connsiteX10" fmla="*/ 738836 w 1404608"/>
                <a:gd name="connsiteY10" fmla="*/ 596078 h 2073748"/>
                <a:gd name="connsiteX11" fmla="*/ 709574 w 1404608"/>
                <a:gd name="connsiteY11" fmla="*/ 939892 h 2073748"/>
                <a:gd name="connsiteX12" fmla="*/ 526694 w 1404608"/>
                <a:gd name="connsiteY12" fmla="*/ 3547 h 2073748"/>
                <a:gd name="connsiteX13" fmla="*/ 468172 w 1404608"/>
                <a:gd name="connsiteY13" fmla="*/ 1342228 h 2073748"/>
                <a:gd name="connsiteX14" fmla="*/ 321868 w 1404608"/>
                <a:gd name="connsiteY14" fmla="*/ 1291022 h 2073748"/>
                <a:gd name="connsiteX15" fmla="*/ 0 w 1404608"/>
                <a:gd name="connsiteY15" fmla="*/ 1056935 h 2073748"/>
                <a:gd name="connsiteX0" fmla="*/ 0 w 1404608"/>
                <a:gd name="connsiteY0" fmla="*/ 1058942 h 2075755"/>
                <a:gd name="connsiteX1" fmla="*/ 124358 w 1404608"/>
                <a:gd name="connsiteY1" fmla="*/ 1388126 h 2075755"/>
                <a:gd name="connsiteX2" fmla="*/ 292608 w 1404608"/>
                <a:gd name="connsiteY2" fmla="*/ 1746571 h 2075755"/>
                <a:gd name="connsiteX3" fmla="*/ 687628 w 1404608"/>
                <a:gd name="connsiteY3" fmla="*/ 2075755 h 2075755"/>
                <a:gd name="connsiteX4" fmla="*/ 1294790 w 1404608"/>
                <a:gd name="connsiteY4" fmla="*/ 2061125 h 2075755"/>
                <a:gd name="connsiteX5" fmla="*/ 1404518 w 1404608"/>
                <a:gd name="connsiteY5" fmla="*/ 1161355 h 2075755"/>
                <a:gd name="connsiteX6" fmla="*/ 1221638 w 1404608"/>
                <a:gd name="connsiteY6" fmla="*/ 773650 h 2075755"/>
                <a:gd name="connsiteX7" fmla="*/ 1177747 w 1404608"/>
                <a:gd name="connsiteY7" fmla="*/ 971160 h 2075755"/>
                <a:gd name="connsiteX8" fmla="*/ 980236 w 1404608"/>
                <a:gd name="connsiteY8" fmla="*/ 700498 h 2075755"/>
                <a:gd name="connsiteX9" fmla="*/ 921715 w 1404608"/>
                <a:gd name="connsiteY9" fmla="*/ 934584 h 2075755"/>
                <a:gd name="connsiteX10" fmla="*/ 738836 w 1404608"/>
                <a:gd name="connsiteY10" fmla="*/ 598085 h 2075755"/>
                <a:gd name="connsiteX11" fmla="*/ 709574 w 1404608"/>
                <a:gd name="connsiteY11" fmla="*/ 941899 h 2075755"/>
                <a:gd name="connsiteX12" fmla="*/ 526694 w 1404608"/>
                <a:gd name="connsiteY12" fmla="*/ 5554 h 2075755"/>
                <a:gd name="connsiteX13" fmla="*/ 468172 w 1404608"/>
                <a:gd name="connsiteY13" fmla="*/ 1344235 h 2075755"/>
                <a:gd name="connsiteX14" fmla="*/ 321868 w 1404608"/>
                <a:gd name="connsiteY14" fmla="*/ 1293029 h 2075755"/>
                <a:gd name="connsiteX15" fmla="*/ 0 w 1404608"/>
                <a:gd name="connsiteY15" fmla="*/ 1058942 h 2075755"/>
                <a:gd name="connsiteX0" fmla="*/ 0 w 1404608"/>
                <a:gd name="connsiteY0" fmla="*/ 1029958 h 2046771"/>
                <a:gd name="connsiteX1" fmla="*/ 124358 w 1404608"/>
                <a:gd name="connsiteY1" fmla="*/ 1359142 h 2046771"/>
                <a:gd name="connsiteX2" fmla="*/ 292608 w 1404608"/>
                <a:gd name="connsiteY2" fmla="*/ 1717587 h 2046771"/>
                <a:gd name="connsiteX3" fmla="*/ 687628 w 1404608"/>
                <a:gd name="connsiteY3" fmla="*/ 2046771 h 2046771"/>
                <a:gd name="connsiteX4" fmla="*/ 1294790 w 1404608"/>
                <a:gd name="connsiteY4" fmla="*/ 2032141 h 2046771"/>
                <a:gd name="connsiteX5" fmla="*/ 1404518 w 1404608"/>
                <a:gd name="connsiteY5" fmla="*/ 1132371 h 2046771"/>
                <a:gd name="connsiteX6" fmla="*/ 1221638 w 1404608"/>
                <a:gd name="connsiteY6" fmla="*/ 744666 h 2046771"/>
                <a:gd name="connsiteX7" fmla="*/ 1177747 w 1404608"/>
                <a:gd name="connsiteY7" fmla="*/ 942176 h 2046771"/>
                <a:gd name="connsiteX8" fmla="*/ 980236 w 1404608"/>
                <a:gd name="connsiteY8" fmla="*/ 671514 h 2046771"/>
                <a:gd name="connsiteX9" fmla="*/ 921715 w 1404608"/>
                <a:gd name="connsiteY9" fmla="*/ 905600 h 2046771"/>
                <a:gd name="connsiteX10" fmla="*/ 738836 w 1404608"/>
                <a:gd name="connsiteY10" fmla="*/ 569101 h 2046771"/>
                <a:gd name="connsiteX11" fmla="*/ 709574 w 1404608"/>
                <a:gd name="connsiteY11" fmla="*/ 912915 h 2046771"/>
                <a:gd name="connsiteX12" fmla="*/ 526694 w 1404608"/>
                <a:gd name="connsiteY12" fmla="*/ 5831 h 2046771"/>
                <a:gd name="connsiteX13" fmla="*/ 468172 w 1404608"/>
                <a:gd name="connsiteY13" fmla="*/ 1315251 h 2046771"/>
                <a:gd name="connsiteX14" fmla="*/ 321868 w 1404608"/>
                <a:gd name="connsiteY14" fmla="*/ 1264045 h 2046771"/>
                <a:gd name="connsiteX15" fmla="*/ 0 w 1404608"/>
                <a:gd name="connsiteY15" fmla="*/ 1029958 h 2046771"/>
                <a:gd name="connsiteX0" fmla="*/ 0 w 1404608"/>
                <a:gd name="connsiteY0" fmla="*/ 1024127 h 2040940"/>
                <a:gd name="connsiteX1" fmla="*/ 124358 w 1404608"/>
                <a:gd name="connsiteY1" fmla="*/ 1353311 h 2040940"/>
                <a:gd name="connsiteX2" fmla="*/ 292608 w 1404608"/>
                <a:gd name="connsiteY2" fmla="*/ 1711756 h 2040940"/>
                <a:gd name="connsiteX3" fmla="*/ 687628 w 1404608"/>
                <a:gd name="connsiteY3" fmla="*/ 2040940 h 2040940"/>
                <a:gd name="connsiteX4" fmla="*/ 1294790 w 1404608"/>
                <a:gd name="connsiteY4" fmla="*/ 2026310 h 2040940"/>
                <a:gd name="connsiteX5" fmla="*/ 1404518 w 1404608"/>
                <a:gd name="connsiteY5" fmla="*/ 1126540 h 2040940"/>
                <a:gd name="connsiteX6" fmla="*/ 1221638 w 1404608"/>
                <a:gd name="connsiteY6" fmla="*/ 738835 h 2040940"/>
                <a:gd name="connsiteX7" fmla="*/ 1177747 w 1404608"/>
                <a:gd name="connsiteY7" fmla="*/ 936345 h 2040940"/>
                <a:gd name="connsiteX8" fmla="*/ 980236 w 1404608"/>
                <a:gd name="connsiteY8" fmla="*/ 665683 h 2040940"/>
                <a:gd name="connsiteX9" fmla="*/ 921715 w 1404608"/>
                <a:gd name="connsiteY9" fmla="*/ 899769 h 2040940"/>
                <a:gd name="connsiteX10" fmla="*/ 738836 w 1404608"/>
                <a:gd name="connsiteY10" fmla="*/ 563270 h 2040940"/>
                <a:gd name="connsiteX11" fmla="*/ 709574 w 1404608"/>
                <a:gd name="connsiteY11" fmla="*/ 907084 h 2040940"/>
                <a:gd name="connsiteX12" fmla="*/ 526694 w 1404608"/>
                <a:gd name="connsiteY12" fmla="*/ 0 h 2040940"/>
                <a:gd name="connsiteX13" fmla="*/ 468172 w 1404608"/>
                <a:gd name="connsiteY13" fmla="*/ 1309420 h 2040940"/>
                <a:gd name="connsiteX14" fmla="*/ 321868 w 1404608"/>
                <a:gd name="connsiteY14" fmla="*/ 1258214 h 2040940"/>
                <a:gd name="connsiteX15" fmla="*/ 0 w 1404608"/>
                <a:gd name="connsiteY15" fmla="*/ 1024127 h 2040940"/>
                <a:gd name="connsiteX0" fmla="*/ 0 w 1404608"/>
                <a:gd name="connsiteY0" fmla="*/ 1024614 h 2041427"/>
                <a:gd name="connsiteX1" fmla="*/ 124358 w 1404608"/>
                <a:gd name="connsiteY1" fmla="*/ 1353798 h 2041427"/>
                <a:gd name="connsiteX2" fmla="*/ 292608 w 1404608"/>
                <a:gd name="connsiteY2" fmla="*/ 1712243 h 2041427"/>
                <a:gd name="connsiteX3" fmla="*/ 687628 w 1404608"/>
                <a:gd name="connsiteY3" fmla="*/ 2041427 h 2041427"/>
                <a:gd name="connsiteX4" fmla="*/ 1294790 w 1404608"/>
                <a:gd name="connsiteY4" fmla="*/ 2026797 h 2041427"/>
                <a:gd name="connsiteX5" fmla="*/ 1404518 w 1404608"/>
                <a:gd name="connsiteY5" fmla="*/ 1127027 h 2041427"/>
                <a:gd name="connsiteX6" fmla="*/ 1221638 w 1404608"/>
                <a:gd name="connsiteY6" fmla="*/ 739322 h 2041427"/>
                <a:gd name="connsiteX7" fmla="*/ 1177747 w 1404608"/>
                <a:gd name="connsiteY7" fmla="*/ 936832 h 2041427"/>
                <a:gd name="connsiteX8" fmla="*/ 980236 w 1404608"/>
                <a:gd name="connsiteY8" fmla="*/ 666170 h 2041427"/>
                <a:gd name="connsiteX9" fmla="*/ 921715 w 1404608"/>
                <a:gd name="connsiteY9" fmla="*/ 900256 h 2041427"/>
                <a:gd name="connsiteX10" fmla="*/ 738836 w 1404608"/>
                <a:gd name="connsiteY10" fmla="*/ 563757 h 2041427"/>
                <a:gd name="connsiteX11" fmla="*/ 709574 w 1404608"/>
                <a:gd name="connsiteY11" fmla="*/ 907571 h 2041427"/>
                <a:gd name="connsiteX12" fmla="*/ 526694 w 1404608"/>
                <a:gd name="connsiteY12" fmla="*/ 487 h 2041427"/>
                <a:gd name="connsiteX13" fmla="*/ 468172 w 1404608"/>
                <a:gd name="connsiteY13" fmla="*/ 1309907 h 2041427"/>
                <a:gd name="connsiteX14" fmla="*/ 321868 w 1404608"/>
                <a:gd name="connsiteY14" fmla="*/ 1258701 h 2041427"/>
                <a:gd name="connsiteX15" fmla="*/ 0 w 1404608"/>
                <a:gd name="connsiteY15" fmla="*/ 1024614 h 2041427"/>
                <a:gd name="connsiteX0" fmla="*/ 0 w 1404608"/>
                <a:gd name="connsiteY0" fmla="*/ 1024614 h 2041427"/>
                <a:gd name="connsiteX1" fmla="*/ 124358 w 1404608"/>
                <a:gd name="connsiteY1" fmla="*/ 1353798 h 2041427"/>
                <a:gd name="connsiteX2" fmla="*/ 292608 w 1404608"/>
                <a:gd name="connsiteY2" fmla="*/ 1712243 h 2041427"/>
                <a:gd name="connsiteX3" fmla="*/ 687628 w 1404608"/>
                <a:gd name="connsiteY3" fmla="*/ 2041427 h 2041427"/>
                <a:gd name="connsiteX4" fmla="*/ 1294790 w 1404608"/>
                <a:gd name="connsiteY4" fmla="*/ 2026797 h 2041427"/>
                <a:gd name="connsiteX5" fmla="*/ 1404518 w 1404608"/>
                <a:gd name="connsiteY5" fmla="*/ 1127027 h 2041427"/>
                <a:gd name="connsiteX6" fmla="*/ 1221638 w 1404608"/>
                <a:gd name="connsiteY6" fmla="*/ 739322 h 2041427"/>
                <a:gd name="connsiteX7" fmla="*/ 1177747 w 1404608"/>
                <a:gd name="connsiteY7" fmla="*/ 936832 h 2041427"/>
                <a:gd name="connsiteX8" fmla="*/ 980236 w 1404608"/>
                <a:gd name="connsiteY8" fmla="*/ 666170 h 2041427"/>
                <a:gd name="connsiteX9" fmla="*/ 921715 w 1404608"/>
                <a:gd name="connsiteY9" fmla="*/ 900256 h 2041427"/>
                <a:gd name="connsiteX10" fmla="*/ 738836 w 1404608"/>
                <a:gd name="connsiteY10" fmla="*/ 563757 h 2041427"/>
                <a:gd name="connsiteX11" fmla="*/ 709574 w 1404608"/>
                <a:gd name="connsiteY11" fmla="*/ 907571 h 2041427"/>
                <a:gd name="connsiteX12" fmla="*/ 526694 w 1404608"/>
                <a:gd name="connsiteY12" fmla="*/ 487 h 2041427"/>
                <a:gd name="connsiteX13" fmla="*/ 468172 w 1404608"/>
                <a:gd name="connsiteY13" fmla="*/ 1309907 h 2041427"/>
                <a:gd name="connsiteX14" fmla="*/ 321868 w 1404608"/>
                <a:gd name="connsiteY14" fmla="*/ 1258701 h 2041427"/>
                <a:gd name="connsiteX15" fmla="*/ 0 w 1404608"/>
                <a:gd name="connsiteY15" fmla="*/ 1024614 h 2041427"/>
                <a:gd name="connsiteX0" fmla="*/ 0 w 1404608"/>
                <a:gd name="connsiteY0" fmla="*/ 1024370 h 2041183"/>
                <a:gd name="connsiteX1" fmla="*/ 124358 w 1404608"/>
                <a:gd name="connsiteY1" fmla="*/ 1353554 h 2041183"/>
                <a:gd name="connsiteX2" fmla="*/ 292608 w 1404608"/>
                <a:gd name="connsiteY2" fmla="*/ 1711999 h 2041183"/>
                <a:gd name="connsiteX3" fmla="*/ 687628 w 1404608"/>
                <a:gd name="connsiteY3" fmla="*/ 2041183 h 2041183"/>
                <a:gd name="connsiteX4" fmla="*/ 1294790 w 1404608"/>
                <a:gd name="connsiteY4" fmla="*/ 2026553 h 2041183"/>
                <a:gd name="connsiteX5" fmla="*/ 1404518 w 1404608"/>
                <a:gd name="connsiteY5" fmla="*/ 1126783 h 2041183"/>
                <a:gd name="connsiteX6" fmla="*/ 1221638 w 1404608"/>
                <a:gd name="connsiteY6" fmla="*/ 739078 h 2041183"/>
                <a:gd name="connsiteX7" fmla="*/ 1177747 w 1404608"/>
                <a:gd name="connsiteY7" fmla="*/ 936588 h 2041183"/>
                <a:gd name="connsiteX8" fmla="*/ 980236 w 1404608"/>
                <a:gd name="connsiteY8" fmla="*/ 665926 h 2041183"/>
                <a:gd name="connsiteX9" fmla="*/ 921715 w 1404608"/>
                <a:gd name="connsiteY9" fmla="*/ 900012 h 2041183"/>
                <a:gd name="connsiteX10" fmla="*/ 738836 w 1404608"/>
                <a:gd name="connsiteY10" fmla="*/ 563513 h 2041183"/>
                <a:gd name="connsiteX11" fmla="*/ 709574 w 1404608"/>
                <a:gd name="connsiteY11" fmla="*/ 907327 h 2041183"/>
                <a:gd name="connsiteX12" fmla="*/ 526694 w 1404608"/>
                <a:gd name="connsiteY12" fmla="*/ 243 h 2041183"/>
                <a:gd name="connsiteX13" fmla="*/ 468172 w 1404608"/>
                <a:gd name="connsiteY13" fmla="*/ 1309663 h 2041183"/>
                <a:gd name="connsiteX14" fmla="*/ 321868 w 1404608"/>
                <a:gd name="connsiteY14" fmla="*/ 1258457 h 2041183"/>
                <a:gd name="connsiteX15" fmla="*/ 0 w 1404608"/>
                <a:gd name="connsiteY15" fmla="*/ 1024370 h 2041183"/>
                <a:gd name="connsiteX0" fmla="*/ 0 w 1404608"/>
                <a:gd name="connsiteY0" fmla="*/ 1024383 h 2041196"/>
                <a:gd name="connsiteX1" fmla="*/ 124358 w 1404608"/>
                <a:gd name="connsiteY1" fmla="*/ 1353567 h 2041196"/>
                <a:gd name="connsiteX2" fmla="*/ 292608 w 1404608"/>
                <a:gd name="connsiteY2" fmla="*/ 1712012 h 2041196"/>
                <a:gd name="connsiteX3" fmla="*/ 687628 w 1404608"/>
                <a:gd name="connsiteY3" fmla="*/ 2041196 h 2041196"/>
                <a:gd name="connsiteX4" fmla="*/ 1294790 w 1404608"/>
                <a:gd name="connsiteY4" fmla="*/ 2026566 h 2041196"/>
                <a:gd name="connsiteX5" fmla="*/ 1404518 w 1404608"/>
                <a:gd name="connsiteY5" fmla="*/ 1126796 h 2041196"/>
                <a:gd name="connsiteX6" fmla="*/ 1221638 w 1404608"/>
                <a:gd name="connsiteY6" fmla="*/ 739091 h 2041196"/>
                <a:gd name="connsiteX7" fmla="*/ 1177747 w 1404608"/>
                <a:gd name="connsiteY7" fmla="*/ 936601 h 2041196"/>
                <a:gd name="connsiteX8" fmla="*/ 980236 w 1404608"/>
                <a:gd name="connsiteY8" fmla="*/ 665939 h 2041196"/>
                <a:gd name="connsiteX9" fmla="*/ 921715 w 1404608"/>
                <a:gd name="connsiteY9" fmla="*/ 900025 h 2041196"/>
                <a:gd name="connsiteX10" fmla="*/ 738836 w 1404608"/>
                <a:gd name="connsiteY10" fmla="*/ 563526 h 2041196"/>
                <a:gd name="connsiteX11" fmla="*/ 709574 w 1404608"/>
                <a:gd name="connsiteY11" fmla="*/ 907340 h 2041196"/>
                <a:gd name="connsiteX12" fmla="*/ 526694 w 1404608"/>
                <a:gd name="connsiteY12" fmla="*/ 256 h 2041196"/>
                <a:gd name="connsiteX13" fmla="*/ 453541 w 1404608"/>
                <a:gd name="connsiteY13" fmla="*/ 1258469 h 2041196"/>
                <a:gd name="connsiteX14" fmla="*/ 321868 w 1404608"/>
                <a:gd name="connsiteY14" fmla="*/ 1258470 h 2041196"/>
                <a:gd name="connsiteX15" fmla="*/ 0 w 1404608"/>
                <a:gd name="connsiteY15" fmla="*/ 1024383 h 2041196"/>
                <a:gd name="connsiteX0" fmla="*/ 0 w 1404608"/>
                <a:gd name="connsiteY0" fmla="*/ 1024383 h 2041196"/>
                <a:gd name="connsiteX1" fmla="*/ 124358 w 1404608"/>
                <a:gd name="connsiteY1" fmla="*/ 1353567 h 2041196"/>
                <a:gd name="connsiteX2" fmla="*/ 292608 w 1404608"/>
                <a:gd name="connsiteY2" fmla="*/ 1712012 h 2041196"/>
                <a:gd name="connsiteX3" fmla="*/ 687628 w 1404608"/>
                <a:gd name="connsiteY3" fmla="*/ 2041196 h 2041196"/>
                <a:gd name="connsiteX4" fmla="*/ 1294790 w 1404608"/>
                <a:gd name="connsiteY4" fmla="*/ 2026566 h 2041196"/>
                <a:gd name="connsiteX5" fmla="*/ 1404518 w 1404608"/>
                <a:gd name="connsiteY5" fmla="*/ 1126796 h 2041196"/>
                <a:gd name="connsiteX6" fmla="*/ 1221638 w 1404608"/>
                <a:gd name="connsiteY6" fmla="*/ 739091 h 2041196"/>
                <a:gd name="connsiteX7" fmla="*/ 1177747 w 1404608"/>
                <a:gd name="connsiteY7" fmla="*/ 936601 h 2041196"/>
                <a:gd name="connsiteX8" fmla="*/ 980236 w 1404608"/>
                <a:gd name="connsiteY8" fmla="*/ 665939 h 2041196"/>
                <a:gd name="connsiteX9" fmla="*/ 921715 w 1404608"/>
                <a:gd name="connsiteY9" fmla="*/ 900025 h 2041196"/>
                <a:gd name="connsiteX10" fmla="*/ 738836 w 1404608"/>
                <a:gd name="connsiteY10" fmla="*/ 563526 h 2041196"/>
                <a:gd name="connsiteX11" fmla="*/ 709574 w 1404608"/>
                <a:gd name="connsiteY11" fmla="*/ 907340 h 2041196"/>
                <a:gd name="connsiteX12" fmla="*/ 526694 w 1404608"/>
                <a:gd name="connsiteY12" fmla="*/ 256 h 2041196"/>
                <a:gd name="connsiteX13" fmla="*/ 453541 w 1404608"/>
                <a:gd name="connsiteY13" fmla="*/ 1258469 h 2041196"/>
                <a:gd name="connsiteX14" fmla="*/ 321868 w 1404608"/>
                <a:gd name="connsiteY14" fmla="*/ 1258470 h 2041196"/>
                <a:gd name="connsiteX15" fmla="*/ 0 w 1404608"/>
                <a:gd name="connsiteY15" fmla="*/ 1024383 h 2041196"/>
                <a:gd name="connsiteX0" fmla="*/ 0 w 1404608"/>
                <a:gd name="connsiteY0" fmla="*/ 1024369 h 2041182"/>
                <a:gd name="connsiteX1" fmla="*/ 124358 w 1404608"/>
                <a:gd name="connsiteY1" fmla="*/ 1353553 h 2041182"/>
                <a:gd name="connsiteX2" fmla="*/ 292608 w 1404608"/>
                <a:gd name="connsiteY2" fmla="*/ 1711998 h 2041182"/>
                <a:gd name="connsiteX3" fmla="*/ 687628 w 1404608"/>
                <a:gd name="connsiteY3" fmla="*/ 2041182 h 2041182"/>
                <a:gd name="connsiteX4" fmla="*/ 1294790 w 1404608"/>
                <a:gd name="connsiteY4" fmla="*/ 2026552 h 2041182"/>
                <a:gd name="connsiteX5" fmla="*/ 1404518 w 1404608"/>
                <a:gd name="connsiteY5" fmla="*/ 1126782 h 2041182"/>
                <a:gd name="connsiteX6" fmla="*/ 1221638 w 1404608"/>
                <a:gd name="connsiteY6" fmla="*/ 739077 h 2041182"/>
                <a:gd name="connsiteX7" fmla="*/ 1177747 w 1404608"/>
                <a:gd name="connsiteY7" fmla="*/ 936587 h 2041182"/>
                <a:gd name="connsiteX8" fmla="*/ 980236 w 1404608"/>
                <a:gd name="connsiteY8" fmla="*/ 665925 h 2041182"/>
                <a:gd name="connsiteX9" fmla="*/ 921715 w 1404608"/>
                <a:gd name="connsiteY9" fmla="*/ 900011 h 2041182"/>
                <a:gd name="connsiteX10" fmla="*/ 738836 w 1404608"/>
                <a:gd name="connsiteY10" fmla="*/ 563512 h 2041182"/>
                <a:gd name="connsiteX11" fmla="*/ 709574 w 1404608"/>
                <a:gd name="connsiteY11" fmla="*/ 907326 h 2041182"/>
                <a:gd name="connsiteX12" fmla="*/ 526694 w 1404608"/>
                <a:gd name="connsiteY12" fmla="*/ 242 h 2041182"/>
                <a:gd name="connsiteX13" fmla="*/ 456712 w 1404608"/>
                <a:gd name="connsiteY13" fmla="*/ 1312361 h 2041182"/>
                <a:gd name="connsiteX14" fmla="*/ 321868 w 1404608"/>
                <a:gd name="connsiteY14" fmla="*/ 1258456 h 2041182"/>
                <a:gd name="connsiteX15" fmla="*/ 0 w 1404608"/>
                <a:gd name="connsiteY15" fmla="*/ 1024369 h 2041182"/>
                <a:gd name="connsiteX0" fmla="*/ 0 w 1404608"/>
                <a:gd name="connsiteY0" fmla="*/ 1024369 h 2041182"/>
                <a:gd name="connsiteX1" fmla="*/ 124358 w 1404608"/>
                <a:gd name="connsiteY1" fmla="*/ 1353553 h 2041182"/>
                <a:gd name="connsiteX2" fmla="*/ 292608 w 1404608"/>
                <a:gd name="connsiteY2" fmla="*/ 1711998 h 2041182"/>
                <a:gd name="connsiteX3" fmla="*/ 687628 w 1404608"/>
                <a:gd name="connsiteY3" fmla="*/ 2041182 h 2041182"/>
                <a:gd name="connsiteX4" fmla="*/ 1294790 w 1404608"/>
                <a:gd name="connsiteY4" fmla="*/ 2026552 h 2041182"/>
                <a:gd name="connsiteX5" fmla="*/ 1404518 w 1404608"/>
                <a:gd name="connsiteY5" fmla="*/ 1126782 h 2041182"/>
                <a:gd name="connsiteX6" fmla="*/ 1221638 w 1404608"/>
                <a:gd name="connsiteY6" fmla="*/ 739077 h 2041182"/>
                <a:gd name="connsiteX7" fmla="*/ 1177747 w 1404608"/>
                <a:gd name="connsiteY7" fmla="*/ 936587 h 2041182"/>
                <a:gd name="connsiteX8" fmla="*/ 980236 w 1404608"/>
                <a:gd name="connsiteY8" fmla="*/ 665925 h 2041182"/>
                <a:gd name="connsiteX9" fmla="*/ 921715 w 1404608"/>
                <a:gd name="connsiteY9" fmla="*/ 900011 h 2041182"/>
                <a:gd name="connsiteX10" fmla="*/ 738836 w 1404608"/>
                <a:gd name="connsiteY10" fmla="*/ 563512 h 2041182"/>
                <a:gd name="connsiteX11" fmla="*/ 709574 w 1404608"/>
                <a:gd name="connsiteY11" fmla="*/ 907326 h 2041182"/>
                <a:gd name="connsiteX12" fmla="*/ 526694 w 1404608"/>
                <a:gd name="connsiteY12" fmla="*/ 242 h 2041182"/>
                <a:gd name="connsiteX13" fmla="*/ 456712 w 1404608"/>
                <a:gd name="connsiteY13" fmla="*/ 1312361 h 2041182"/>
                <a:gd name="connsiteX14" fmla="*/ 321868 w 1404608"/>
                <a:gd name="connsiteY14" fmla="*/ 1258456 h 2041182"/>
                <a:gd name="connsiteX15" fmla="*/ 0 w 1404608"/>
                <a:gd name="connsiteY15" fmla="*/ 1024369 h 2041182"/>
                <a:gd name="connsiteX0" fmla="*/ 0 w 1404608"/>
                <a:gd name="connsiteY0" fmla="*/ 1024369 h 2041182"/>
                <a:gd name="connsiteX1" fmla="*/ 124358 w 1404608"/>
                <a:gd name="connsiteY1" fmla="*/ 1353553 h 2041182"/>
                <a:gd name="connsiteX2" fmla="*/ 292608 w 1404608"/>
                <a:gd name="connsiteY2" fmla="*/ 1711998 h 2041182"/>
                <a:gd name="connsiteX3" fmla="*/ 687628 w 1404608"/>
                <a:gd name="connsiteY3" fmla="*/ 2041182 h 2041182"/>
                <a:gd name="connsiteX4" fmla="*/ 1294790 w 1404608"/>
                <a:gd name="connsiteY4" fmla="*/ 2026552 h 2041182"/>
                <a:gd name="connsiteX5" fmla="*/ 1404518 w 1404608"/>
                <a:gd name="connsiteY5" fmla="*/ 1126782 h 2041182"/>
                <a:gd name="connsiteX6" fmla="*/ 1221638 w 1404608"/>
                <a:gd name="connsiteY6" fmla="*/ 739077 h 2041182"/>
                <a:gd name="connsiteX7" fmla="*/ 1177747 w 1404608"/>
                <a:gd name="connsiteY7" fmla="*/ 936587 h 2041182"/>
                <a:gd name="connsiteX8" fmla="*/ 980236 w 1404608"/>
                <a:gd name="connsiteY8" fmla="*/ 665925 h 2041182"/>
                <a:gd name="connsiteX9" fmla="*/ 921715 w 1404608"/>
                <a:gd name="connsiteY9" fmla="*/ 900011 h 2041182"/>
                <a:gd name="connsiteX10" fmla="*/ 738836 w 1404608"/>
                <a:gd name="connsiteY10" fmla="*/ 563512 h 2041182"/>
                <a:gd name="connsiteX11" fmla="*/ 709574 w 1404608"/>
                <a:gd name="connsiteY11" fmla="*/ 907326 h 2041182"/>
                <a:gd name="connsiteX12" fmla="*/ 526694 w 1404608"/>
                <a:gd name="connsiteY12" fmla="*/ 242 h 2041182"/>
                <a:gd name="connsiteX13" fmla="*/ 456712 w 1404608"/>
                <a:gd name="connsiteY13" fmla="*/ 1312361 h 2041182"/>
                <a:gd name="connsiteX14" fmla="*/ 321868 w 1404608"/>
                <a:gd name="connsiteY14" fmla="*/ 1258456 h 2041182"/>
                <a:gd name="connsiteX15" fmla="*/ 0 w 1404608"/>
                <a:gd name="connsiteY15" fmla="*/ 1024369 h 2041182"/>
                <a:gd name="connsiteX0" fmla="*/ 0 w 1420463"/>
                <a:gd name="connsiteY0" fmla="*/ 957779 h 2041182"/>
                <a:gd name="connsiteX1" fmla="*/ 140213 w 1420463"/>
                <a:gd name="connsiteY1" fmla="*/ 1353553 h 2041182"/>
                <a:gd name="connsiteX2" fmla="*/ 308463 w 1420463"/>
                <a:gd name="connsiteY2" fmla="*/ 1711998 h 2041182"/>
                <a:gd name="connsiteX3" fmla="*/ 703483 w 1420463"/>
                <a:gd name="connsiteY3" fmla="*/ 2041182 h 2041182"/>
                <a:gd name="connsiteX4" fmla="*/ 1310645 w 1420463"/>
                <a:gd name="connsiteY4" fmla="*/ 2026552 h 2041182"/>
                <a:gd name="connsiteX5" fmla="*/ 1420373 w 1420463"/>
                <a:gd name="connsiteY5" fmla="*/ 1126782 h 2041182"/>
                <a:gd name="connsiteX6" fmla="*/ 1237493 w 1420463"/>
                <a:gd name="connsiteY6" fmla="*/ 739077 h 2041182"/>
                <a:gd name="connsiteX7" fmla="*/ 1193602 w 1420463"/>
                <a:gd name="connsiteY7" fmla="*/ 936587 h 2041182"/>
                <a:gd name="connsiteX8" fmla="*/ 996091 w 1420463"/>
                <a:gd name="connsiteY8" fmla="*/ 665925 h 2041182"/>
                <a:gd name="connsiteX9" fmla="*/ 937570 w 1420463"/>
                <a:gd name="connsiteY9" fmla="*/ 900011 h 2041182"/>
                <a:gd name="connsiteX10" fmla="*/ 754691 w 1420463"/>
                <a:gd name="connsiteY10" fmla="*/ 563512 h 2041182"/>
                <a:gd name="connsiteX11" fmla="*/ 725429 w 1420463"/>
                <a:gd name="connsiteY11" fmla="*/ 907326 h 2041182"/>
                <a:gd name="connsiteX12" fmla="*/ 542549 w 1420463"/>
                <a:gd name="connsiteY12" fmla="*/ 242 h 2041182"/>
                <a:gd name="connsiteX13" fmla="*/ 472567 w 1420463"/>
                <a:gd name="connsiteY13" fmla="*/ 1312361 h 2041182"/>
                <a:gd name="connsiteX14" fmla="*/ 337723 w 1420463"/>
                <a:gd name="connsiteY14" fmla="*/ 1258456 h 2041182"/>
                <a:gd name="connsiteX15" fmla="*/ 0 w 1420463"/>
                <a:gd name="connsiteY15" fmla="*/ 957779 h 2041182"/>
                <a:gd name="connsiteX0" fmla="*/ 0 w 1420463"/>
                <a:gd name="connsiteY0" fmla="*/ 957779 h 2041182"/>
                <a:gd name="connsiteX1" fmla="*/ 140213 w 1420463"/>
                <a:gd name="connsiteY1" fmla="*/ 1353553 h 2041182"/>
                <a:gd name="connsiteX2" fmla="*/ 308463 w 1420463"/>
                <a:gd name="connsiteY2" fmla="*/ 1711998 h 2041182"/>
                <a:gd name="connsiteX3" fmla="*/ 703483 w 1420463"/>
                <a:gd name="connsiteY3" fmla="*/ 2041182 h 2041182"/>
                <a:gd name="connsiteX4" fmla="*/ 1310645 w 1420463"/>
                <a:gd name="connsiteY4" fmla="*/ 2026552 h 2041182"/>
                <a:gd name="connsiteX5" fmla="*/ 1420373 w 1420463"/>
                <a:gd name="connsiteY5" fmla="*/ 1126782 h 2041182"/>
                <a:gd name="connsiteX6" fmla="*/ 1237493 w 1420463"/>
                <a:gd name="connsiteY6" fmla="*/ 739077 h 2041182"/>
                <a:gd name="connsiteX7" fmla="*/ 1193602 w 1420463"/>
                <a:gd name="connsiteY7" fmla="*/ 936587 h 2041182"/>
                <a:gd name="connsiteX8" fmla="*/ 996091 w 1420463"/>
                <a:gd name="connsiteY8" fmla="*/ 665925 h 2041182"/>
                <a:gd name="connsiteX9" fmla="*/ 937570 w 1420463"/>
                <a:gd name="connsiteY9" fmla="*/ 900011 h 2041182"/>
                <a:gd name="connsiteX10" fmla="*/ 754691 w 1420463"/>
                <a:gd name="connsiteY10" fmla="*/ 563512 h 2041182"/>
                <a:gd name="connsiteX11" fmla="*/ 725429 w 1420463"/>
                <a:gd name="connsiteY11" fmla="*/ 907326 h 2041182"/>
                <a:gd name="connsiteX12" fmla="*/ 542549 w 1420463"/>
                <a:gd name="connsiteY12" fmla="*/ 242 h 2041182"/>
                <a:gd name="connsiteX13" fmla="*/ 472567 w 1420463"/>
                <a:gd name="connsiteY13" fmla="*/ 1312361 h 2041182"/>
                <a:gd name="connsiteX14" fmla="*/ 337723 w 1420463"/>
                <a:gd name="connsiteY14" fmla="*/ 1258456 h 2041182"/>
                <a:gd name="connsiteX15" fmla="*/ 0 w 1420463"/>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55410 w 1421182"/>
                <a:gd name="connsiteY10" fmla="*/ 563512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36384 w 1421182"/>
                <a:gd name="connsiteY10" fmla="*/ 563512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55588 w 1421182"/>
                <a:gd name="connsiteY8" fmla="*/ 659583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78466 w 1421182"/>
                <a:gd name="connsiteY7" fmla="*/ 927074 h 2041182"/>
                <a:gd name="connsiteX8" fmla="*/ 955588 w 1421182"/>
                <a:gd name="connsiteY8" fmla="*/ 659583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78466 w 1421182"/>
                <a:gd name="connsiteY7" fmla="*/ 927074 h 2041182"/>
                <a:gd name="connsiteX8" fmla="*/ 955588 w 1421182"/>
                <a:gd name="connsiteY8" fmla="*/ 659583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78466 w 1421182"/>
                <a:gd name="connsiteY7" fmla="*/ 927074 h 2041182"/>
                <a:gd name="connsiteX8" fmla="*/ 955588 w 1421182"/>
                <a:gd name="connsiteY8" fmla="*/ 618361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78466 w 1421182"/>
                <a:gd name="connsiteY7" fmla="*/ 927074 h 2041182"/>
                <a:gd name="connsiteX8" fmla="*/ 955588 w 1421182"/>
                <a:gd name="connsiteY8" fmla="*/ 618361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78466 w 1421182"/>
                <a:gd name="connsiteY7" fmla="*/ 927074 h 2041182"/>
                <a:gd name="connsiteX8" fmla="*/ 955588 w 1421182"/>
                <a:gd name="connsiteY8" fmla="*/ 618361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55588 w 1421182"/>
                <a:gd name="connsiteY8" fmla="*/ 618361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55588 w 1421182"/>
                <a:gd name="connsiteY8" fmla="*/ 618361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68953 w 1421182"/>
                <a:gd name="connsiteY7" fmla="*/ 968296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68953 w 1421182"/>
                <a:gd name="connsiteY7" fmla="*/ 968296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68953 w 1421182"/>
                <a:gd name="connsiteY7" fmla="*/ 968296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52597 w 1421182"/>
                <a:gd name="connsiteY6" fmla="*/ 669316 h 2041182"/>
                <a:gd name="connsiteX7" fmla="*/ 1168953 w 1421182"/>
                <a:gd name="connsiteY7" fmla="*/ 968296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537 h 2040940"/>
                <a:gd name="connsiteX1" fmla="*/ 140932 w 1421182"/>
                <a:gd name="connsiteY1" fmla="*/ 1353311 h 2040940"/>
                <a:gd name="connsiteX2" fmla="*/ 309182 w 1421182"/>
                <a:gd name="connsiteY2" fmla="*/ 1711756 h 2040940"/>
                <a:gd name="connsiteX3" fmla="*/ 704202 w 1421182"/>
                <a:gd name="connsiteY3" fmla="*/ 2040940 h 2040940"/>
                <a:gd name="connsiteX4" fmla="*/ 1311364 w 1421182"/>
                <a:gd name="connsiteY4" fmla="*/ 2026310 h 2040940"/>
                <a:gd name="connsiteX5" fmla="*/ 1421092 w 1421182"/>
                <a:gd name="connsiteY5" fmla="*/ 1126540 h 2040940"/>
                <a:gd name="connsiteX6" fmla="*/ 1152597 w 1421182"/>
                <a:gd name="connsiteY6" fmla="*/ 669074 h 2040940"/>
                <a:gd name="connsiteX7" fmla="*/ 1168953 w 1421182"/>
                <a:gd name="connsiteY7" fmla="*/ 968054 h 2040940"/>
                <a:gd name="connsiteX8" fmla="*/ 927050 w 1421182"/>
                <a:gd name="connsiteY8" fmla="*/ 614948 h 2040940"/>
                <a:gd name="connsiteX9" fmla="*/ 957315 w 1421182"/>
                <a:gd name="connsiteY9" fmla="*/ 944162 h 2040940"/>
                <a:gd name="connsiteX10" fmla="*/ 711016 w 1421182"/>
                <a:gd name="connsiteY10" fmla="*/ 569612 h 2040940"/>
                <a:gd name="connsiteX11" fmla="*/ 729319 w 1421182"/>
                <a:gd name="connsiteY11" fmla="*/ 957819 h 2040940"/>
                <a:gd name="connsiteX12" fmla="*/ 543268 w 1421182"/>
                <a:gd name="connsiteY12" fmla="*/ 0 h 2040940"/>
                <a:gd name="connsiteX13" fmla="*/ 473286 w 1421182"/>
                <a:gd name="connsiteY13" fmla="*/ 1312119 h 2040940"/>
                <a:gd name="connsiteX14" fmla="*/ 338442 w 1421182"/>
                <a:gd name="connsiteY14" fmla="*/ 1258214 h 2040940"/>
                <a:gd name="connsiteX15" fmla="*/ 719 w 1421182"/>
                <a:gd name="connsiteY15" fmla="*/ 957537 h 2040940"/>
                <a:gd name="connsiteX0" fmla="*/ 719 w 1421182"/>
                <a:gd name="connsiteY0" fmla="*/ 957545 h 2040948"/>
                <a:gd name="connsiteX1" fmla="*/ 140932 w 1421182"/>
                <a:gd name="connsiteY1" fmla="*/ 1353319 h 2040948"/>
                <a:gd name="connsiteX2" fmla="*/ 309182 w 1421182"/>
                <a:gd name="connsiteY2" fmla="*/ 1711764 h 2040948"/>
                <a:gd name="connsiteX3" fmla="*/ 704202 w 1421182"/>
                <a:gd name="connsiteY3" fmla="*/ 2040948 h 2040948"/>
                <a:gd name="connsiteX4" fmla="*/ 1311364 w 1421182"/>
                <a:gd name="connsiteY4" fmla="*/ 2026318 h 2040948"/>
                <a:gd name="connsiteX5" fmla="*/ 1421092 w 1421182"/>
                <a:gd name="connsiteY5" fmla="*/ 1126548 h 2040948"/>
                <a:gd name="connsiteX6" fmla="*/ 1152597 w 1421182"/>
                <a:gd name="connsiteY6" fmla="*/ 669082 h 2040948"/>
                <a:gd name="connsiteX7" fmla="*/ 1168953 w 1421182"/>
                <a:gd name="connsiteY7" fmla="*/ 968062 h 2040948"/>
                <a:gd name="connsiteX8" fmla="*/ 927050 w 1421182"/>
                <a:gd name="connsiteY8" fmla="*/ 614956 h 2040948"/>
                <a:gd name="connsiteX9" fmla="*/ 957315 w 1421182"/>
                <a:gd name="connsiteY9" fmla="*/ 944170 h 2040948"/>
                <a:gd name="connsiteX10" fmla="*/ 711016 w 1421182"/>
                <a:gd name="connsiteY10" fmla="*/ 569620 h 2040948"/>
                <a:gd name="connsiteX11" fmla="*/ 729319 w 1421182"/>
                <a:gd name="connsiteY11" fmla="*/ 957827 h 2040948"/>
                <a:gd name="connsiteX12" fmla="*/ 543268 w 1421182"/>
                <a:gd name="connsiteY12" fmla="*/ 8 h 2040948"/>
                <a:gd name="connsiteX13" fmla="*/ 473286 w 1421182"/>
                <a:gd name="connsiteY13" fmla="*/ 1312127 h 2040948"/>
                <a:gd name="connsiteX14" fmla="*/ 338442 w 1421182"/>
                <a:gd name="connsiteY14" fmla="*/ 1258222 h 2040948"/>
                <a:gd name="connsiteX15" fmla="*/ 719 w 1421182"/>
                <a:gd name="connsiteY15" fmla="*/ 957545 h 2040948"/>
                <a:gd name="connsiteX0" fmla="*/ 719 w 1421182"/>
                <a:gd name="connsiteY0" fmla="*/ 957545 h 2040948"/>
                <a:gd name="connsiteX1" fmla="*/ 140932 w 1421182"/>
                <a:gd name="connsiteY1" fmla="*/ 1353319 h 2040948"/>
                <a:gd name="connsiteX2" fmla="*/ 309182 w 1421182"/>
                <a:gd name="connsiteY2" fmla="*/ 1711764 h 2040948"/>
                <a:gd name="connsiteX3" fmla="*/ 704202 w 1421182"/>
                <a:gd name="connsiteY3" fmla="*/ 2040948 h 2040948"/>
                <a:gd name="connsiteX4" fmla="*/ 1311364 w 1421182"/>
                <a:gd name="connsiteY4" fmla="*/ 2026318 h 2040948"/>
                <a:gd name="connsiteX5" fmla="*/ 1421092 w 1421182"/>
                <a:gd name="connsiteY5" fmla="*/ 1126548 h 2040948"/>
                <a:gd name="connsiteX6" fmla="*/ 1152597 w 1421182"/>
                <a:gd name="connsiteY6" fmla="*/ 669082 h 2040948"/>
                <a:gd name="connsiteX7" fmla="*/ 1168953 w 1421182"/>
                <a:gd name="connsiteY7" fmla="*/ 968062 h 2040948"/>
                <a:gd name="connsiteX8" fmla="*/ 927050 w 1421182"/>
                <a:gd name="connsiteY8" fmla="*/ 614956 h 2040948"/>
                <a:gd name="connsiteX9" fmla="*/ 957315 w 1421182"/>
                <a:gd name="connsiteY9" fmla="*/ 944170 h 2040948"/>
                <a:gd name="connsiteX10" fmla="*/ 711016 w 1421182"/>
                <a:gd name="connsiteY10" fmla="*/ 569620 h 2040948"/>
                <a:gd name="connsiteX11" fmla="*/ 729319 w 1421182"/>
                <a:gd name="connsiteY11" fmla="*/ 957827 h 2040948"/>
                <a:gd name="connsiteX12" fmla="*/ 543268 w 1421182"/>
                <a:gd name="connsiteY12" fmla="*/ 8 h 2040948"/>
                <a:gd name="connsiteX13" fmla="*/ 473286 w 1421182"/>
                <a:gd name="connsiteY13" fmla="*/ 1312127 h 2040948"/>
                <a:gd name="connsiteX14" fmla="*/ 338442 w 1421182"/>
                <a:gd name="connsiteY14" fmla="*/ 1258222 h 2040948"/>
                <a:gd name="connsiteX15" fmla="*/ 719 w 1421182"/>
                <a:gd name="connsiteY15" fmla="*/ 957545 h 2040948"/>
                <a:gd name="connsiteX0" fmla="*/ 719 w 1421182"/>
                <a:gd name="connsiteY0" fmla="*/ 957545 h 2026318"/>
                <a:gd name="connsiteX1" fmla="*/ 140932 w 1421182"/>
                <a:gd name="connsiteY1" fmla="*/ 1353319 h 2026318"/>
                <a:gd name="connsiteX2" fmla="*/ 309182 w 1421182"/>
                <a:gd name="connsiteY2" fmla="*/ 1711764 h 2026318"/>
                <a:gd name="connsiteX3" fmla="*/ 693290 w 1421182"/>
                <a:gd name="connsiteY3" fmla="*/ 2019121 h 2026318"/>
                <a:gd name="connsiteX4" fmla="*/ 1311364 w 1421182"/>
                <a:gd name="connsiteY4" fmla="*/ 2026318 h 2026318"/>
                <a:gd name="connsiteX5" fmla="*/ 1421092 w 1421182"/>
                <a:gd name="connsiteY5" fmla="*/ 1126548 h 2026318"/>
                <a:gd name="connsiteX6" fmla="*/ 1152597 w 1421182"/>
                <a:gd name="connsiteY6" fmla="*/ 669082 h 2026318"/>
                <a:gd name="connsiteX7" fmla="*/ 1168953 w 1421182"/>
                <a:gd name="connsiteY7" fmla="*/ 968062 h 2026318"/>
                <a:gd name="connsiteX8" fmla="*/ 927050 w 1421182"/>
                <a:gd name="connsiteY8" fmla="*/ 614956 h 2026318"/>
                <a:gd name="connsiteX9" fmla="*/ 957315 w 1421182"/>
                <a:gd name="connsiteY9" fmla="*/ 944170 h 2026318"/>
                <a:gd name="connsiteX10" fmla="*/ 711016 w 1421182"/>
                <a:gd name="connsiteY10" fmla="*/ 569620 h 2026318"/>
                <a:gd name="connsiteX11" fmla="*/ 729319 w 1421182"/>
                <a:gd name="connsiteY11" fmla="*/ 957827 h 2026318"/>
                <a:gd name="connsiteX12" fmla="*/ 543268 w 1421182"/>
                <a:gd name="connsiteY12" fmla="*/ 8 h 2026318"/>
                <a:gd name="connsiteX13" fmla="*/ 473286 w 1421182"/>
                <a:gd name="connsiteY13" fmla="*/ 1312127 h 2026318"/>
                <a:gd name="connsiteX14" fmla="*/ 338442 w 1421182"/>
                <a:gd name="connsiteY14" fmla="*/ 1258222 h 2026318"/>
                <a:gd name="connsiteX15" fmla="*/ 719 w 1421182"/>
                <a:gd name="connsiteY15" fmla="*/ 957545 h 2026318"/>
                <a:gd name="connsiteX0" fmla="*/ 719 w 1421182"/>
                <a:gd name="connsiteY0" fmla="*/ 957545 h 2295953"/>
                <a:gd name="connsiteX1" fmla="*/ 140932 w 1421182"/>
                <a:gd name="connsiteY1" fmla="*/ 1353319 h 2295953"/>
                <a:gd name="connsiteX2" fmla="*/ 309182 w 1421182"/>
                <a:gd name="connsiteY2" fmla="*/ 1711764 h 2295953"/>
                <a:gd name="connsiteX3" fmla="*/ 693290 w 1421182"/>
                <a:gd name="connsiteY3" fmla="*/ 2019121 h 2295953"/>
                <a:gd name="connsiteX4" fmla="*/ 722524 w 1421182"/>
                <a:gd name="connsiteY4" fmla="*/ 2295953 h 2295953"/>
                <a:gd name="connsiteX5" fmla="*/ 1311364 w 1421182"/>
                <a:gd name="connsiteY5" fmla="*/ 2026318 h 2295953"/>
                <a:gd name="connsiteX6" fmla="*/ 1421092 w 1421182"/>
                <a:gd name="connsiteY6" fmla="*/ 1126548 h 2295953"/>
                <a:gd name="connsiteX7" fmla="*/ 1152597 w 1421182"/>
                <a:gd name="connsiteY7" fmla="*/ 669082 h 2295953"/>
                <a:gd name="connsiteX8" fmla="*/ 1168953 w 1421182"/>
                <a:gd name="connsiteY8" fmla="*/ 968062 h 2295953"/>
                <a:gd name="connsiteX9" fmla="*/ 927050 w 1421182"/>
                <a:gd name="connsiteY9" fmla="*/ 614956 h 2295953"/>
                <a:gd name="connsiteX10" fmla="*/ 957315 w 1421182"/>
                <a:gd name="connsiteY10" fmla="*/ 944170 h 2295953"/>
                <a:gd name="connsiteX11" fmla="*/ 711016 w 1421182"/>
                <a:gd name="connsiteY11" fmla="*/ 569620 h 2295953"/>
                <a:gd name="connsiteX12" fmla="*/ 729319 w 1421182"/>
                <a:gd name="connsiteY12" fmla="*/ 957827 h 2295953"/>
                <a:gd name="connsiteX13" fmla="*/ 543268 w 1421182"/>
                <a:gd name="connsiteY13" fmla="*/ 8 h 2295953"/>
                <a:gd name="connsiteX14" fmla="*/ 473286 w 1421182"/>
                <a:gd name="connsiteY14" fmla="*/ 1312127 h 2295953"/>
                <a:gd name="connsiteX15" fmla="*/ 338442 w 1421182"/>
                <a:gd name="connsiteY15" fmla="*/ 1258222 h 2295953"/>
                <a:gd name="connsiteX16" fmla="*/ 719 w 1421182"/>
                <a:gd name="connsiteY16" fmla="*/ 957545 h 2295953"/>
                <a:gd name="connsiteX0" fmla="*/ 719 w 1421182"/>
                <a:gd name="connsiteY0" fmla="*/ 957545 h 2317397"/>
                <a:gd name="connsiteX1" fmla="*/ 140932 w 1421182"/>
                <a:gd name="connsiteY1" fmla="*/ 1353319 h 2317397"/>
                <a:gd name="connsiteX2" fmla="*/ 309182 w 1421182"/>
                <a:gd name="connsiteY2" fmla="*/ 1711764 h 2317397"/>
                <a:gd name="connsiteX3" fmla="*/ 693290 w 1421182"/>
                <a:gd name="connsiteY3" fmla="*/ 2019121 h 2317397"/>
                <a:gd name="connsiteX4" fmla="*/ 722524 w 1421182"/>
                <a:gd name="connsiteY4" fmla="*/ 2295953 h 2317397"/>
                <a:gd name="connsiteX5" fmla="*/ 1170733 w 1421182"/>
                <a:gd name="connsiteY5" fmla="*/ 2300858 h 2317397"/>
                <a:gd name="connsiteX6" fmla="*/ 1311364 w 1421182"/>
                <a:gd name="connsiteY6" fmla="*/ 2026318 h 2317397"/>
                <a:gd name="connsiteX7" fmla="*/ 1421092 w 1421182"/>
                <a:gd name="connsiteY7" fmla="*/ 1126548 h 2317397"/>
                <a:gd name="connsiteX8" fmla="*/ 1152597 w 1421182"/>
                <a:gd name="connsiteY8" fmla="*/ 669082 h 2317397"/>
                <a:gd name="connsiteX9" fmla="*/ 1168953 w 1421182"/>
                <a:gd name="connsiteY9" fmla="*/ 968062 h 2317397"/>
                <a:gd name="connsiteX10" fmla="*/ 927050 w 1421182"/>
                <a:gd name="connsiteY10" fmla="*/ 614956 h 2317397"/>
                <a:gd name="connsiteX11" fmla="*/ 957315 w 1421182"/>
                <a:gd name="connsiteY11" fmla="*/ 944170 h 2317397"/>
                <a:gd name="connsiteX12" fmla="*/ 711016 w 1421182"/>
                <a:gd name="connsiteY12" fmla="*/ 569620 h 2317397"/>
                <a:gd name="connsiteX13" fmla="*/ 729319 w 1421182"/>
                <a:gd name="connsiteY13" fmla="*/ 957827 h 2317397"/>
                <a:gd name="connsiteX14" fmla="*/ 543268 w 1421182"/>
                <a:gd name="connsiteY14" fmla="*/ 8 h 2317397"/>
                <a:gd name="connsiteX15" fmla="*/ 473286 w 1421182"/>
                <a:gd name="connsiteY15" fmla="*/ 1312127 h 2317397"/>
                <a:gd name="connsiteX16" fmla="*/ 338442 w 1421182"/>
                <a:gd name="connsiteY16" fmla="*/ 1258222 h 2317397"/>
                <a:gd name="connsiteX17" fmla="*/ 719 w 1421182"/>
                <a:gd name="connsiteY17" fmla="*/ 957545 h 2317397"/>
                <a:gd name="connsiteX0" fmla="*/ 719 w 1421182"/>
                <a:gd name="connsiteY0" fmla="*/ 957545 h 2317397"/>
                <a:gd name="connsiteX1" fmla="*/ 140932 w 1421182"/>
                <a:gd name="connsiteY1" fmla="*/ 1353319 h 2317397"/>
                <a:gd name="connsiteX2" fmla="*/ 309182 w 1421182"/>
                <a:gd name="connsiteY2" fmla="*/ 1711764 h 2317397"/>
                <a:gd name="connsiteX3" fmla="*/ 626141 w 1421182"/>
                <a:gd name="connsiteY3" fmla="*/ 1985150 h 2317397"/>
                <a:gd name="connsiteX4" fmla="*/ 722524 w 1421182"/>
                <a:gd name="connsiteY4" fmla="*/ 2295953 h 2317397"/>
                <a:gd name="connsiteX5" fmla="*/ 1170733 w 1421182"/>
                <a:gd name="connsiteY5" fmla="*/ 2300858 h 2317397"/>
                <a:gd name="connsiteX6" fmla="*/ 1311364 w 1421182"/>
                <a:gd name="connsiteY6" fmla="*/ 2026318 h 2317397"/>
                <a:gd name="connsiteX7" fmla="*/ 1421092 w 1421182"/>
                <a:gd name="connsiteY7" fmla="*/ 1126548 h 2317397"/>
                <a:gd name="connsiteX8" fmla="*/ 1152597 w 1421182"/>
                <a:gd name="connsiteY8" fmla="*/ 669082 h 2317397"/>
                <a:gd name="connsiteX9" fmla="*/ 1168953 w 1421182"/>
                <a:gd name="connsiteY9" fmla="*/ 968062 h 2317397"/>
                <a:gd name="connsiteX10" fmla="*/ 927050 w 1421182"/>
                <a:gd name="connsiteY10" fmla="*/ 614956 h 2317397"/>
                <a:gd name="connsiteX11" fmla="*/ 957315 w 1421182"/>
                <a:gd name="connsiteY11" fmla="*/ 944170 h 2317397"/>
                <a:gd name="connsiteX12" fmla="*/ 711016 w 1421182"/>
                <a:gd name="connsiteY12" fmla="*/ 569620 h 2317397"/>
                <a:gd name="connsiteX13" fmla="*/ 729319 w 1421182"/>
                <a:gd name="connsiteY13" fmla="*/ 957827 h 2317397"/>
                <a:gd name="connsiteX14" fmla="*/ 543268 w 1421182"/>
                <a:gd name="connsiteY14" fmla="*/ 8 h 2317397"/>
                <a:gd name="connsiteX15" fmla="*/ 473286 w 1421182"/>
                <a:gd name="connsiteY15" fmla="*/ 1312127 h 2317397"/>
                <a:gd name="connsiteX16" fmla="*/ 338442 w 1421182"/>
                <a:gd name="connsiteY16" fmla="*/ 1258222 h 2317397"/>
                <a:gd name="connsiteX17" fmla="*/ 719 w 1421182"/>
                <a:gd name="connsiteY17" fmla="*/ 957545 h 2317397"/>
                <a:gd name="connsiteX0" fmla="*/ 719 w 1421182"/>
                <a:gd name="connsiteY0" fmla="*/ 957545 h 2314785"/>
                <a:gd name="connsiteX1" fmla="*/ 140932 w 1421182"/>
                <a:gd name="connsiteY1" fmla="*/ 1353319 h 2314785"/>
                <a:gd name="connsiteX2" fmla="*/ 309182 w 1421182"/>
                <a:gd name="connsiteY2" fmla="*/ 1711764 h 2314785"/>
                <a:gd name="connsiteX3" fmla="*/ 626141 w 1421182"/>
                <a:gd name="connsiteY3" fmla="*/ 1985150 h 2314785"/>
                <a:gd name="connsiteX4" fmla="*/ 658780 w 1421182"/>
                <a:gd name="connsiteY4" fmla="*/ 2266927 h 2314785"/>
                <a:gd name="connsiteX5" fmla="*/ 1170733 w 1421182"/>
                <a:gd name="connsiteY5" fmla="*/ 2300858 h 2314785"/>
                <a:gd name="connsiteX6" fmla="*/ 1311364 w 1421182"/>
                <a:gd name="connsiteY6" fmla="*/ 2026318 h 2314785"/>
                <a:gd name="connsiteX7" fmla="*/ 1421092 w 1421182"/>
                <a:gd name="connsiteY7" fmla="*/ 1126548 h 2314785"/>
                <a:gd name="connsiteX8" fmla="*/ 1152597 w 1421182"/>
                <a:gd name="connsiteY8" fmla="*/ 669082 h 2314785"/>
                <a:gd name="connsiteX9" fmla="*/ 1168953 w 1421182"/>
                <a:gd name="connsiteY9" fmla="*/ 968062 h 2314785"/>
                <a:gd name="connsiteX10" fmla="*/ 927050 w 1421182"/>
                <a:gd name="connsiteY10" fmla="*/ 614956 h 2314785"/>
                <a:gd name="connsiteX11" fmla="*/ 957315 w 1421182"/>
                <a:gd name="connsiteY11" fmla="*/ 944170 h 2314785"/>
                <a:gd name="connsiteX12" fmla="*/ 711016 w 1421182"/>
                <a:gd name="connsiteY12" fmla="*/ 569620 h 2314785"/>
                <a:gd name="connsiteX13" fmla="*/ 729319 w 1421182"/>
                <a:gd name="connsiteY13" fmla="*/ 957827 h 2314785"/>
                <a:gd name="connsiteX14" fmla="*/ 543268 w 1421182"/>
                <a:gd name="connsiteY14" fmla="*/ 8 h 2314785"/>
                <a:gd name="connsiteX15" fmla="*/ 473286 w 1421182"/>
                <a:gd name="connsiteY15" fmla="*/ 1312127 h 2314785"/>
                <a:gd name="connsiteX16" fmla="*/ 338442 w 1421182"/>
                <a:gd name="connsiteY16" fmla="*/ 1258222 h 2314785"/>
                <a:gd name="connsiteX17" fmla="*/ 719 w 1421182"/>
                <a:gd name="connsiteY17" fmla="*/ 957545 h 2314785"/>
                <a:gd name="connsiteX0" fmla="*/ 719 w 1421182"/>
                <a:gd name="connsiteY0" fmla="*/ 957545 h 2323891"/>
                <a:gd name="connsiteX1" fmla="*/ 140932 w 1421182"/>
                <a:gd name="connsiteY1" fmla="*/ 1353319 h 2323891"/>
                <a:gd name="connsiteX2" fmla="*/ 309182 w 1421182"/>
                <a:gd name="connsiteY2" fmla="*/ 1711764 h 2323891"/>
                <a:gd name="connsiteX3" fmla="*/ 626141 w 1421182"/>
                <a:gd name="connsiteY3" fmla="*/ 1985150 h 2323891"/>
                <a:gd name="connsiteX4" fmla="*/ 658780 w 1421182"/>
                <a:gd name="connsiteY4" fmla="*/ 2266927 h 2323891"/>
                <a:gd name="connsiteX5" fmla="*/ 1170733 w 1421182"/>
                <a:gd name="connsiteY5" fmla="*/ 2300858 h 2323891"/>
                <a:gd name="connsiteX6" fmla="*/ 1311364 w 1421182"/>
                <a:gd name="connsiteY6" fmla="*/ 2026318 h 2323891"/>
                <a:gd name="connsiteX7" fmla="*/ 1421092 w 1421182"/>
                <a:gd name="connsiteY7" fmla="*/ 1126548 h 2323891"/>
                <a:gd name="connsiteX8" fmla="*/ 1152597 w 1421182"/>
                <a:gd name="connsiteY8" fmla="*/ 669082 h 2323891"/>
                <a:gd name="connsiteX9" fmla="*/ 1168953 w 1421182"/>
                <a:gd name="connsiteY9" fmla="*/ 968062 h 2323891"/>
                <a:gd name="connsiteX10" fmla="*/ 927050 w 1421182"/>
                <a:gd name="connsiteY10" fmla="*/ 614956 h 2323891"/>
                <a:gd name="connsiteX11" fmla="*/ 957315 w 1421182"/>
                <a:gd name="connsiteY11" fmla="*/ 944170 h 2323891"/>
                <a:gd name="connsiteX12" fmla="*/ 711016 w 1421182"/>
                <a:gd name="connsiteY12" fmla="*/ 569620 h 2323891"/>
                <a:gd name="connsiteX13" fmla="*/ 729319 w 1421182"/>
                <a:gd name="connsiteY13" fmla="*/ 957827 h 2323891"/>
                <a:gd name="connsiteX14" fmla="*/ 543268 w 1421182"/>
                <a:gd name="connsiteY14" fmla="*/ 8 h 2323891"/>
                <a:gd name="connsiteX15" fmla="*/ 473286 w 1421182"/>
                <a:gd name="connsiteY15" fmla="*/ 1312127 h 2323891"/>
                <a:gd name="connsiteX16" fmla="*/ 338442 w 1421182"/>
                <a:gd name="connsiteY16" fmla="*/ 1258222 h 2323891"/>
                <a:gd name="connsiteX17" fmla="*/ 719 w 1421182"/>
                <a:gd name="connsiteY17" fmla="*/ 957545 h 2323891"/>
                <a:gd name="connsiteX0" fmla="*/ 719 w 1421182"/>
                <a:gd name="connsiteY0" fmla="*/ 957545 h 2358736"/>
                <a:gd name="connsiteX1" fmla="*/ 140932 w 1421182"/>
                <a:gd name="connsiteY1" fmla="*/ 1353319 h 2358736"/>
                <a:gd name="connsiteX2" fmla="*/ 309182 w 1421182"/>
                <a:gd name="connsiteY2" fmla="*/ 1711764 h 2358736"/>
                <a:gd name="connsiteX3" fmla="*/ 626141 w 1421182"/>
                <a:gd name="connsiteY3" fmla="*/ 1985150 h 2358736"/>
                <a:gd name="connsiteX4" fmla="*/ 658780 w 1421182"/>
                <a:gd name="connsiteY4" fmla="*/ 2266927 h 2358736"/>
                <a:gd name="connsiteX5" fmla="*/ 1227989 w 1421182"/>
                <a:gd name="connsiteY5" fmla="*/ 2341644 h 2358736"/>
                <a:gd name="connsiteX6" fmla="*/ 1311364 w 1421182"/>
                <a:gd name="connsiteY6" fmla="*/ 2026318 h 2358736"/>
                <a:gd name="connsiteX7" fmla="*/ 1421092 w 1421182"/>
                <a:gd name="connsiteY7" fmla="*/ 1126548 h 2358736"/>
                <a:gd name="connsiteX8" fmla="*/ 1152597 w 1421182"/>
                <a:gd name="connsiteY8" fmla="*/ 669082 h 2358736"/>
                <a:gd name="connsiteX9" fmla="*/ 1168953 w 1421182"/>
                <a:gd name="connsiteY9" fmla="*/ 968062 h 2358736"/>
                <a:gd name="connsiteX10" fmla="*/ 927050 w 1421182"/>
                <a:gd name="connsiteY10" fmla="*/ 614956 h 2358736"/>
                <a:gd name="connsiteX11" fmla="*/ 957315 w 1421182"/>
                <a:gd name="connsiteY11" fmla="*/ 944170 h 2358736"/>
                <a:gd name="connsiteX12" fmla="*/ 711016 w 1421182"/>
                <a:gd name="connsiteY12" fmla="*/ 569620 h 2358736"/>
                <a:gd name="connsiteX13" fmla="*/ 729319 w 1421182"/>
                <a:gd name="connsiteY13" fmla="*/ 957827 h 2358736"/>
                <a:gd name="connsiteX14" fmla="*/ 543268 w 1421182"/>
                <a:gd name="connsiteY14" fmla="*/ 8 h 2358736"/>
                <a:gd name="connsiteX15" fmla="*/ 473286 w 1421182"/>
                <a:gd name="connsiteY15" fmla="*/ 1312127 h 2358736"/>
                <a:gd name="connsiteX16" fmla="*/ 338442 w 1421182"/>
                <a:gd name="connsiteY16" fmla="*/ 1258222 h 2358736"/>
                <a:gd name="connsiteX17" fmla="*/ 719 w 1421182"/>
                <a:gd name="connsiteY17" fmla="*/ 957545 h 2358736"/>
                <a:gd name="connsiteX0" fmla="*/ 719 w 1421182"/>
                <a:gd name="connsiteY0" fmla="*/ 957545 h 2341644"/>
                <a:gd name="connsiteX1" fmla="*/ 140932 w 1421182"/>
                <a:gd name="connsiteY1" fmla="*/ 1353319 h 2341644"/>
                <a:gd name="connsiteX2" fmla="*/ 309182 w 1421182"/>
                <a:gd name="connsiteY2" fmla="*/ 1711764 h 2341644"/>
                <a:gd name="connsiteX3" fmla="*/ 626141 w 1421182"/>
                <a:gd name="connsiteY3" fmla="*/ 1985150 h 2341644"/>
                <a:gd name="connsiteX4" fmla="*/ 658780 w 1421182"/>
                <a:gd name="connsiteY4" fmla="*/ 2266927 h 2341644"/>
                <a:gd name="connsiteX5" fmla="*/ 1227989 w 1421182"/>
                <a:gd name="connsiteY5" fmla="*/ 2341644 h 2341644"/>
                <a:gd name="connsiteX6" fmla="*/ 1311364 w 1421182"/>
                <a:gd name="connsiteY6" fmla="*/ 2026318 h 2341644"/>
                <a:gd name="connsiteX7" fmla="*/ 1421092 w 1421182"/>
                <a:gd name="connsiteY7" fmla="*/ 1126548 h 2341644"/>
                <a:gd name="connsiteX8" fmla="*/ 1152597 w 1421182"/>
                <a:gd name="connsiteY8" fmla="*/ 669082 h 2341644"/>
                <a:gd name="connsiteX9" fmla="*/ 1168953 w 1421182"/>
                <a:gd name="connsiteY9" fmla="*/ 968062 h 2341644"/>
                <a:gd name="connsiteX10" fmla="*/ 927050 w 1421182"/>
                <a:gd name="connsiteY10" fmla="*/ 614956 h 2341644"/>
                <a:gd name="connsiteX11" fmla="*/ 957315 w 1421182"/>
                <a:gd name="connsiteY11" fmla="*/ 944170 h 2341644"/>
                <a:gd name="connsiteX12" fmla="*/ 711016 w 1421182"/>
                <a:gd name="connsiteY12" fmla="*/ 569620 h 2341644"/>
                <a:gd name="connsiteX13" fmla="*/ 729319 w 1421182"/>
                <a:gd name="connsiteY13" fmla="*/ 957827 h 2341644"/>
                <a:gd name="connsiteX14" fmla="*/ 543268 w 1421182"/>
                <a:gd name="connsiteY14" fmla="*/ 8 h 2341644"/>
                <a:gd name="connsiteX15" fmla="*/ 473286 w 1421182"/>
                <a:gd name="connsiteY15" fmla="*/ 1312127 h 2341644"/>
                <a:gd name="connsiteX16" fmla="*/ 338442 w 1421182"/>
                <a:gd name="connsiteY16" fmla="*/ 1258222 h 2341644"/>
                <a:gd name="connsiteX17" fmla="*/ 719 w 1421182"/>
                <a:gd name="connsiteY17" fmla="*/ 957545 h 2341644"/>
                <a:gd name="connsiteX0" fmla="*/ 719 w 1421092"/>
                <a:gd name="connsiteY0" fmla="*/ 957545 h 2341644"/>
                <a:gd name="connsiteX1" fmla="*/ 140932 w 1421092"/>
                <a:gd name="connsiteY1" fmla="*/ 1353319 h 2341644"/>
                <a:gd name="connsiteX2" fmla="*/ 309182 w 1421092"/>
                <a:gd name="connsiteY2" fmla="*/ 1711764 h 2341644"/>
                <a:gd name="connsiteX3" fmla="*/ 626141 w 1421092"/>
                <a:gd name="connsiteY3" fmla="*/ 1985150 h 2341644"/>
                <a:gd name="connsiteX4" fmla="*/ 658780 w 1421092"/>
                <a:gd name="connsiteY4" fmla="*/ 2266927 h 2341644"/>
                <a:gd name="connsiteX5" fmla="*/ 1227989 w 1421092"/>
                <a:gd name="connsiteY5" fmla="*/ 2341644 h 2341644"/>
                <a:gd name="connsiteX6" fmla="*/ 1262460 w 1421092"/>
                <a:gd name="connsiteY6" fmla="*/ 1987074 h 2341644"/>
                <a:gd name="connsiteX7" fmla="*/ 1421092 w 1421092"/>
                <a:gd name="connsiteY7" fmla="*/ 1126548 h 2341644"/>
                <a:gd name="connsiteX8" fmla="*/ 1152597 w 1421092"/>
                <a:gd name="connsiteY8" fmla="*/ 669082 h 2341644"/>
                <a:gd name="connsiteX9" fmla="*/ 1168953 w 1421092"/>
                <a:gd name="connsiteY9" fmla="*/ 968062 h 2341644"/>
                <a:gd name="connsiteX10" fmla="*/ 927050 w 1421092"/>
                <a:gd name="connsiteY10" fmla="*/ 614956 h 2341644"/>
                <a:gd name="connsiteX11" fmla="*/ 957315 w 1421092"/>
                <a:gd name="connsiteY11" fmla="*/ 944170 h 2341644"/>
                <a:gd name="connsiteX12" fmla="*/ 711016 w 1421092"/>
                <a:gd name="connsiteY12" fmla="*/ 569620 h 2341644"/>
                <a:gd name="connsiteX13" fmla="*/ 729319 w 1421092"/>
                <a:gd name="connsiteY13" fmla="*/ 957827 h 2341644"/>
                <a:gd name="connsiteX14" fmla="*/ 543268 w 1421092"/>
                <a:gd name="connsiteY14" fmla="*/ 8 h 2341644"/>
                <a:gd name="connsiteX15" fmla="*/ 473286 w 1421092"/>
                <a:gd name="connsiteY15" fmla="*/ 1312127 h 2341644"/>
                <a:gd name="connsiteX16" fmla="*/ 338442 w 1421092"/>
                <a:gd name="connsiteY16" fmla="*/ 1258222 h 2341644"/>
                <a:gd name="connsiteX17" fmla="*/ 719 w 1421092"/>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626141 w 1421109"/>
                <a:gd name="connsiteY3" fmla="*/ 1985150 h 2341644"/>
                <a:gd name="connsiteX4" fmla="*/ 658780 w 1421109"/>
                <a:gd name="connsiteY4" fmla="*/ 2266927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626141 w 1421109"/>
                <a:gd name="connsiteY3" fmla="*/ 1985150 h 2341644"/>
                <a:gd name="connsiteX4" fmla="*/ 658780 w 1421109"/>
                <a:gd name="connsiteY4" fmla="*/ 2266927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626141 w 1421109"/>
                <a:gd name="connsiteY3" fmla="*/ 1985150 h 2341644"/>
                <a:gd name="connsiteX4" fmla="*/ 622941 w 1421109"/>
                <a:gd name="connsiteY4" fmla="*/ 2320778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548773 w 1421109"/>
                <a:gd name="connsiteY3" fmla="*/ 1936338 h 2341644"/>
                <a:gd name="connsiteX4" fmla="*/ 622941 w 1421109"/>
                <a:gd name="connsiteY4" fmla="*/ 2320778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548773 w 1421109"/>
                <a:gd name="connsiteY3" fmla="*/ 1936338 h 2341644"/>
                <a:gd name="connsiteX4" fmla="*/ 557331 w 1421109"/>
                <a:gd name="connsiteY4" fmla="*/ 2278453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548773 w 1421109"/>
                <a:gd name="connsiteY3" fmla="*/ 1936338 h 2341644"/>
                <a:gd name="connsiteX4" fmla="*/ 601148 w 1421109"/>
                <a:gd name="connsiteY4" fmla="*/ 2297232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10754"/>
                <a:gd name="connsiteX1" fmla="*/ 140932 w 1421109"/>
                <a:gd name="connsiteY1" fmla="*/ 1353319 h 2310754"/>
                <a:gd name="connsiteX2" fmla="*/ 309182 w 1421109"/>
                <a:gd name="connsiteY2" fmla="*/ 1711764 h 2310754"/>
                <a:gd name="connsiteX3" fmla="*/ 548773 w 1421109"/>
                <a:gd name="connsiteY3" fmla="*/ 1936338 h 2310754"/>
                <a:gd name="connsiteX4" fmla="*/ 601148 w 1421109"/>
                <a:gd name="connsiteY4" fmla="*/ 2297232 h 2310754"/>
                <a:gd name="connsiteX5" fmla="*/ 1253027 w 1421109"/>
                <a:gd name="connsiteY5" fmla="*/ 2310347 h 2310754"/>
                <a:gd name="connsiteX6" fmla="*/ 1262460 w 1421109"/>
                <a:gd name="connsiteY6" fmla="*/ 1987074 h 2310754"/>
                <a:gd name="connsiteX7" fmla="*/ 1421092 w 1421109"/>
                <a:gd name="connsiteY7" fmla="*/ 1126548 h 2310754"/>
                <a:gd name="connsiteX8" fmla="*/ 1152597 w 1421109"/>
                <a:gd name="connsiteY8" fmla="*/ 669082 h 2310754"/>
                <a:gd name="connsiteX9" fmla="*/ 1168953 w 1421109"/>
                <a:gd name="connsiteY9" fmla="*/ 968062 h 2310754"/>
                <a:gd name="connsiteX10" fmla="*/ 927050 w 1421109"/>
                <a:gd name="connsiteY10" fmla="*/ 614956 h 2310754"/>
                <a:gd name="connsiteX11" fmla="*/ 957315 w 1421109"/>
                <a:gd name="connsiteY11" fmla="*/ 944170 h 2310754"/>
                <a:gd name="connsiteX12" fmla="*/ 711016 w 1421109"/>
                <a:gd name="connsiteY12" fmla="*/ 569620 h 2310754"/>
                <a:gd name="connsiteX13" fmla="*/ 729319 w 1421109"/>
                <a:gd name="connsiteY13" fmla="*/ 957827 h 2310754"/>
                <a:gd name="connsiteX14" fmla="*/ 543268 w 1421109"/>
                <a:gd name="connsiteY14" fmla="*/ 8 h 2310754"/>
                <a:gd name="connsiteX15" fmla="*/ 473286 w 1421109"/>
                <a:gd name="connsiteY15" fmla="*/ 1312127 h 2310754"/>
                <a:gd name="connsiteX16" fmla="*/ 338442 w 1421109"/>
                <a:gd name="connsiteY16" fmla="*/ 1258222 h 2310754"/>
                <a:gd name="connsiteX17" fmla="*/ 719 w 1421109"/>
                <a:gd name="connsiteY17" fmla="*/ 957545 h 2310754"/>
                <a:gd name="connsiteX0" fmla="*/ 719 w 1421109"/>
                <a:gd name="connsiteY0" fmla="*/ 957545 h 2310755"/>
                <a:gd name="connsiteX1" fmla="*/ 140932 w 1421109"/>
                <a:gd name="connsiteY1" fmla="*/ 1353319 h 2310755"/>
                <a:gd name="connsiteX2" fmla="*/ 309182 w 1421109"/>
                <a:gd name="connsiteY2" fmla="*/ 1711764 h 2310755"/>
                <a:gd name="connsiteX3" fmla="*/ 548773 w 1421109"/>
                <a:gd name="connsiteY3" fmla="*/ 1936338 h 2310755"/>
                <a:gd name="connsiteX4" fmla="*/ 601148 w 1421109"/>
                <a:gd name="connsiteY4" fmla="*/ 2297232 h 2310755"/>
                <a:gd name="connsiteX5" fmla="*/ 1253027 w 1421109"/>
                <a:gd name="connsiteY5" fmla="*/ 2310347 h 2310755"/>
                <a:gd name="connsiteX6" fmla="*/ 1262460 w 1421109"/>
                <a:gd name="connsiteY6" fmla="*/ 1987074 h 2310755"/>
                <a:gd name="connsiteX7" fmla="*/ 1421092 w 1421109"/>
                <a:gd name="connsiteY7" fmla="*/ 1126548 h 2310755"/>
                <a:gd name="connsiteX8" fmla="*/ 1152597 w 1421109"/>
                <a:gd name="connsiteY8" fmla="*/ 669082 h 2310755"/>
                <a:gd name="connsiteX9" fmla="*/ 1168953 w 1421109"/>
                <a:gd name="connsiteY9" fmla="*/ 968062 h 2310755"/>
                <a:gd name="connsiteX10" fmla="*/ 927050 w 1421109"/>
                <a:gd name="connsiteY10" fmla="*/ 614956 h 2310755"/>
                <a:gd name="connsiteX11" fmla="*/ 957315 w 1421109"/>
                <a:gd name="connsiteY11" fmla="*/ 944170 h 2310755"/>
                <a:gd name="connsiteX12" fmla="*/ 711016 w 1421109"/>
                <a:gd name="connsiteY12" fmla="*/ 569620 h 2310755"/>
                <a:gd name="connsiteX13" fmla="*/ 729319 w 1421109"/>
                <a:gd name="connsiteY13" fmla="*/ 957827 h 2310755"/>
                <a:gd name="connsiteX14" fmla="*/ 543268 w 1421109"/>
                <a:gd name="connsiteY14" fmla="*/ 8 h 2310755"/>
                <a:gd name="connsiteX15" fmla="*/ 473286 w 1421109"/>
                <a:gd name="connsiteY15" fmla="*/ 1312127 h 2310755"/>
                <a:gd name="connsiteX16" fmla="*/ 338442 w 1421109"/>
                <a:gd name="connsiteY16" fmla="*/ 1258222 h 2310755"/>
                <a:gd name="connsiteX17" fmla="*/ 719 w 1421109"/>
                <a:gd name="connsiteY17" fmla="*/ 957545 h 2310755"/>
                <a:gd name="connsiteX0" fmla="*/ 719 w 1421109"/>
                <a:gd name="connsiteY0" fmla="*/ 957545 h 2310755"/>
                <a:gd name="connsiteX1" fmla="*/ 140932 w 1421109"/>
                <a:gd name="connsiteY1" fmla="*/ 1353319 h 2310755"/>
                <a:gd name="connsiteX2" fmla="*/ 309182 w 1421109"/>
                <a:gd name="connsiteY2" fmla="*/ 1711764 h 2310755"/>
                <a:gd name="connsiteX3" fmla="*/ 548773 w 1421109"/>
                <a:gd name="connsiteY3" fmla="*/ 1936338 h 2310755"/>
                <a:gd name="connsiteX4" fmla="*/ 582370 w 1421109"/>
                <a:gd name="connsiteY4" fmla="*/ 2297232 h 2310755"/>
                <a:gd name="connsiteX5" fmla="*/ 1253027 w 1421109"/>
                <a:gd name="connsiteY5" fmla="*/ 2310347 h 2310755"/>
                <a:gd name="connsiteX6" fmla="*/ 1262460 w 1421109"/>
                <a:gd name="connsiteY6" fmla="*/ 1987074 h 2310755"/>
                <a:gd name="connsiteX7" fmla="*/ 1421092 w 1421109"/>
                <a:gd name="connsiteY7" fmla="*/ 1126548 h 2310755"/>
                <a:gd name="connsiteX8" fmla="*/ 1152597 w 1421109"/>
                <a:gd name="connsiteY8" fmla="*/ 669082 h 2310755"/>
                <a:gd name="connsiteX9" fmla="*/ 1168953 w 1421109"/>
                <a:gd name="connsiteY9" fmla="*/ 968062 h 2310755"/>
                <a:gd name="connsiteX10" fmla="*/ 927050 w 1421109"/>
                <a:gd name="connsiteY10" fmla="*/ 614956 h 2310755"/>
                <a:gd name="connsiteX11" fmla="*/ 957315 w 1421109"/>
                <a:gd name="connsiteY11" fmla="*/ 944170 h 2310755"/>
                <a:gd name="connsiteX12" fmla="*/ 711016 w 1421109"/>
                <a:gd name="connsiteY12" fmla="*/ 569620 h 2310755"/>
                <a:gd name="connsiteX13" fmla="*/ 729319 w 1421109"/>
                <a:gd name="connsiteY13" fmla="*/ 957827 h 2310755"/>
                <a:gd name="connsiteX14" fmla="*/ 543268 w 1421109"/>
                <a:gd name="connsiteY14" fmla="*/ 8 h 2310755"/>
                <a:gd name="connsiteX15" fmla="*/ 473286 w 1421109"/>
                <a:gd name="connsiteY15" fmla="*/ 1312127 h 2310755"/>
                <a:gd name="connsiteX16" fmla="*/ 338442 w 1421109"/>
                <a:gd name="connsiteY16" fmla="*/ 1258222 h 2310755"/>
                <a:gd name="connsiteX17" fmla="*/ 719 w 1421109"/>
                <a:gd name="connsiteY17" fmla="*/ 957545 h 2310755"/>
                <a:gd name="connsiteX0" fmla="*/ 719 w 1421109"/>
                <a:gd name="connsiteY0" fmla="*/ 957545 h 2310755"/>
                <a:gd name="connsiteX1" fmla="*/ 140932 w 1421109"/>
                <a:gd name="connsiteY1" fmla="*/ 1353319 h 2310755"/>
                <a:gd name="connsiteX2" fmla="*/ 309182 w 1421109"/>
                <a:gd name="connsiteY2" fmla="*/ 1711764 h 2310755"/>
                <a:gd name="connsiteX3" fmla="*/ 548773 w 1421109"/>
                <a:gd name="connsiteY3" fmla="*/ 1936338 h 2310755"/>
                <a:gd name="connsiteX4" fmla="*/ 582370 w 1421109"/>
                <a:gd name="connsiteY4" fmla="*/ 2297232 h 2310755"/>
                <a:gd name="connsiteX5" fmla="*/ 1253027 w 1421109"/>
                <a:gd name="connsiteY5" fmla="*/ 2310347 h 2310755"/>
                <a:gd name="connsiteX6" fmla="*/ 1262460 w 1421109"/>
                <a:gd name="connsiteY6" fmla="*/ 1987074 h 2310755"/>
                <a:gd name="connsiteX7" fmla="*/ 1421092 w 1421109"/>
                <a:gd name="connsiteY7" fmla="*/ 1126548 h 2310755"/>
                <a:gd name="connsiteX8" fmla="*/ 1152597 w 1421109"/>
                <a:gd name="connsiteY8" fmla="*/ 669082 h 2310755"/>
                <a:gd name="connsiteX9" fmla="*/ 1168953 w 1421109"/>
                <a:gd name="connsiteY9" fmla="*/ 968062 h 2310755"/>
                <a:gd name="connsiteX10" fmla="*/ 927050 w 1421109"/>
                <a:gd name="connsiteY10" fmla="*/ 614956 h 2310755"/>
                <a:gd name="connsiteX11" fmla="*/ 957315 w 1421109"/>
                <a:gd name="connsiteY11" fmla="*/ 944170 h 2310755"/>
                <a:gd name="connsiteX12" fmla="*/ 711016 w 1421109"/>
                <a:gd name="connsiteY12" fmla="*/ 569620 h 2310755"/>
                <a:gd name="connsiteX13" fmla="*/ 729319 w 1421109"/>
                <a:gd name="connsiteY13" fmla="*/ 957827 h 2310755"/>
                <a:gd name="connsiteX14" fmla="*/ 543268 w 1421109"/>
                <a:gd name="connsiteY14" fmla="*/ 8 h 2310755"/>
                <a:gd name="connsiteX15" fmla="*/ 473286 w 1421109"/>
                <a:gd name="connsiteY15" fmla="*/ 1312127 h 2310755"/>
                <a:gd name="connsiteX16" fmla="*/ 338442 w 1421109"/>
                <a:gd name="connsiteY16" fmla="*/ 1258222 h 2310755"/>
                <a:gd name="connsiteX17" fmla="*/ 719 w 1421109"/>
                <a:gd name="connsiteY17" fmla="*/ 957545 h 2310755"/>
                <a:gd name="connsiteX0" fmla="*/ 719 w 1421109"/>
                <a:gd name="connsiteY0" fmla="*/ 957545 h 2310347"/>
                <a:gd name="connsiteX1" fmla="*/ 140932 w 1421109"/>
                <a:gd name="connsiteY1" fmla="*/ 1353319 h 2310347"/>
                <a:gd name="connsiteX2" fmla="*/ 309182 w 1421109"/>
                <a:gd name="connsiteY2" fmla="*/ 1711764 h 2310347"/>
                <a:gd name="connsiteX3" fmla="*/ 548773 w 1421109"/>
                <a:gd name="connsiteY3" fmla="*/ 1936338 h 2310347"/>
                <a:gd name="connsiteX4" fmla="*/ 582370 w 1421109"/>
                <a:gd name="connsiteY4" fmla="*/ 2297232 h 2310347"/>
                <a:gd name="connsiteX5" fmla="*/ 1253027 w 1421109"/>
                <a:gd name="connsiteY5" fmla="*/ 2310347 h 2310347"/>
                <a:gd name="connsiteX6" fmla="*/ 1262460 w 1421109"/>
                <a:gd name="connsiteY6" fmla="*/ 1987074 h 2310347"/>
                <a:gd name="connsiteX7" fmla="*/ 1421092 w 1421109"/>
                <a:gd name="connsiteY7" fmla="*/ 1126548 h 2310347"/>
                <a:gd name="connsiteX8" fmla="*/ 1152597 w 1421109"/>
                <a:gd name="connsiteY8" fmla="*/ 669082 h 2310347"/>
                <a:gd name="connsiteX9" fmla="*/ 1168953 w 1421109"/>
                <a:gd name="connsiteY9" fmla="*/ 968062 h 2310347"/>
                <a:gd name="connsiteX10" fmla="*/ 927050 w 1421109"/>
                <a:gd name="connsiteY10" fmla="*/ 614956 h 2310347"/>
                <a:gd name="connsiteX11" fmla="*/ 957315 w 1421109"/>
                <a:gd name="connsiteY11" fmla="*/ 944170 h 2310347"/>
                <a:gd name="connsiteX12" fmla="*/ 711016 w 1421109"/>
                <a:gd name="connsiteY12" fmla="*/ 569620 h 2310347"/>
                <a:gd name="connsiteX13" fmla="*/ 729319 w 1421109"/>
                <a:gd name="connsiteY13" fmla="*/ 957827 h 2310347"/>
                <a:gd name="connsiteX14" fmla="*/ 543268 w 1421109"/>
                <a:gd name="connsiteY14" fmla="*/ 8 h 2310347"/>
                <a:gd name="connsiteX15" fmla="*/ 473286 w 1421109"/>
                <a:gd name="connsiteY15" fmla="*/ 1312127 h 2310347"/>
                <a:gd name="connsiteX16" fmla="*/ 338442 w 1421109"/>
                <a:gd name="connsiteY16" fmla="*/ 1258222 h 2310347"/>
                <a:gd name="connsiteX17" fmla="*/ 719 w 1421109"/>
                <a:gd name="connsiteY17"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52597 w 1423213"/>
                <a:gd name="connsiteY9" fmla="*/ 669082 h 2310347"/>
                <a:gd name="connsiteX10" fmla="*/ 1168953 w 1423213"/>
                <a:gd name="connsiteY10" fmla="*/ 968062 h 2310347"/>
                <a:gd name="connsiteX11" fmla="*/ 927050 w 1423213"/>
                <a:gd name="connsiteY11" fmla="*/ 614956 h 2310347"/>
                <a:gd name="connsiteX12" fmla="*/ 957315 w 1423213"/>
                <a:gd name="connsiteY12" fmla="*/ 944170 h 2310347"/>
                <a:gd name="connsiteX13" fmla="*/ 711016 w 1423213"/>
                <a:gd name="connsiteY13" fmla="*/ 569620 h 2310347"/>
                <a:gd name="connsiteX14" fmla="*/ 729319 w 1423213"/>
                <a:gd name="connsiteY14" fmla="*/ 957827 h 2310347"/>
                <a:gd name="connsiteX15" fmla="*/ 543268 w 1423213"/>
                <a:gd name="connsiteY15" fmla="*/ 8 h 2310347"/>
                <a:gd name="connsiteX16" fmla="*/ 473286 w 1423213"/>
                <a:gd name="connsiteY16" fmla="*/ 1312127 h 2310347"/>
                <a:gd name="connsiteX17" fmla="*/ 338442 w 1423213"/>
                <a:gd name="connsiteY17" fmla="*/ 1258222 h 2310347"/>
                <a:gd name="connsiteX18" fmla="*/ 719 w 1423213"/>
                <a:gd name="connsiteY18"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52597 w 1423213"/>
                <a:gd name="connsiteY9" fmla="*/ 669082 h 2310347"/>
                <a:gd name="connsiteX10" fmla="*/ 1168953 w 1423213"/>
                <a:gd name="connsiteY10" fmla="*/ 968062 h 2310347"/>
                <a:gd name="connsiteX11" fmla="*/ 927050 w 1423213"/>
                <a:gd name="connsiteY11" fmla="*/ 614956 h 2310347"/>
                <a:gd name="connsiteX12" fmla="*/ 957315 w 1423213"/>
                <a:gd name="connsiteY12" fmla="*/ 944170 h 2310347"/>
                <a:gd name="connsiteX13" fmla="*/ 711016 w 1423213"/>
                <a:gd name="connsiteY13" fmla="*/ 569620 h 2310347"/>
                <a:gd name="connsiteX14" fmla="*/ 729319 w 1423213"/>
                <a:gd name="connsiteY14" fmla="*/ 957827 h 2310347"/>
                <a:gd name="connsiteX15" fmla="*/ 543268 w 1423213"/>
                <a:gd name="connsiteY15" fmla="*/ 8 h 2310347"/>
                <a:gd name="connsiteX16" fmla="*/ 473286 w 1423213"/>
                <a:gd name="connsiteY16" fmla="*/ 1312127 h 2310347"/>
                <a:gd name="connsiteX17" fmla="*/ 338442 w 1423213"/>
                <a:gd name="connsiteY17" fmla="*/ 1258222 h 2310347"/>
                <a:gd name="connsiteX18" fmla="*/ 719 w 1423213"/>
                <a:gd name="connsiteY18"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76719 w 1423213"/>
                <a:gd name="connsiteY9" fmla="*/ 664258 h 2310347"/>
                <a:gd name="connsiteX10" fmla="*/ 1168953 w 1423213"/>
                <a:gd name="connsiteY10" fmla="*/ 968062 h 2310347"/>
                <a:gd name="connsiteX11" fmla="*/ 927050 w 1423213"/>
                <a:gd name="connsiteY11" fmla="*/ 614956 h 2310347"/>
                <a:gd name="connsiteX12" fmla="*/ 957315 w 1423213"/>
                <a:gd name="connsiteY12" fmla="*/ 944170 h 2310347"/>
                <a:gd name="connsiteX13" fmla="*/ 711016 w 1423213"/>
                <a:gd name="connsiteY13" fmla="*/ 569620 h 2310347"/>
                <a:gd name="connsiteX14" fmla="*/ 729319 w 1423213"/>
                <a:gd name="connsiteY14" fmla="*/ 957827 h 2310347"/>
                <a:gd name="connsiteX15" fmla="*/ 543268 w 1423213"/>
                <a:gd name="connsiteY15" fmla="*/ 8 h 2310347"/>
                <a:gd name="connsiteX16" fmla="*/ 473286 w 1423213"/>
                <a:gd name="connsiteY16" fmla="*/ 1312127 h 2310347"/>
                <a:gd name="connsiteX17" fmla="*/ 338442 w 1423213"/>
                <a:gd name="connsiteY17" fmla="*/ 1258222 h 2310347"/>
                <a:gd name="connsiteX18" fmla="*/ 719 w 1423213"/>
                <a:gd name="connsiteY18"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76719 w 1423213"/>
                <a:gd name="connsiteY9" fmla="*/ 664258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76719 w 1423213"/>
                <a:gd name="connsiteY9" fmla="*/ 664258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76719 w 1423213"/>
                <a:gd name="connsiteY9" fmla="*/ 664258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76719 w 1423213"/>
                <a:gd name="connsiteY9" fmla="*/ 664258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86368 w 1423213"/>
                <a:gd name="connsiteY9" fmla="*/ 644961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86368 w 1423213"/>
                <a:gd name="connsiteY9" fmla="*/ 644961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6650"/>
                <a:gd name="connsiteY0" fmla="*/ 957545 h 2310347"/>
                <a:gd name="connsiteX1" fmla="*/ 140932 w 1426650"/>
                <a:gd name="connsiteY1" fmla="*/ 1353319 h 2310347"/>
                <a:gd name="connsiteX2" fmla="*/ 309182 w 1426650"/>
                <a:gd name="connsiteY2" fmla="*/ 1711764 h 2310347"/>
                <a:gd name="connsiteX3" fmla="*/ 548773 w 1426650"/>
                <a:gd name="connsiteY3" fmla="*/ 1936338 h 2310347"/>
                <a:gd name="connsiteX4" fmla="*/ 582370 w 1426650"/>
                <a:gd name="connsiteY4" fmla="*/ 2297232 h 2310347"/>
                <a:gd name="connsiteX5" fmla="*/ 1253027 w 1426650"/>
                <a:gd name="connsiteY5" fmla="*/ 2310347 h 2310347"/>
                <a:gd name="connsiteX6" fmla="*/ 1262460 w 1426650"/>
                <a:gd name="connsiteY6" fmla="*/ 1987074 h 2310347"/>
                <a:gd name="connsiteX7" fmla="*/ 1421092 w 1426650"/>
                <a:gd name="connsiteY7" fmla="*/ 1126548 h 2310347"/>
                <a:gd name="connsiteX8" fmla="*/ 1393246 w 1426650"/>
                <a:gd name="connsiteY8" fmla="*/ 734522 h 2310347"/>
                <a:gd name="connsiteX9" fmla="*/ 1186368 w 1426650"/>
                <a:gd name="connsiteY9" fmla="*/ 644961 h 2310347"/>
                <a:gd name="connsiteX10" fmla="*/ 1168953 w 1426650"/>
                <a:gd name="connsiteY10" fmla="*/ 968062 h 2310347"/>
                <a:gd name="connsiteX11" fmla="*/ 1156855 w 1426650"/>
                <a:gd name="connsiteY11" fmla="*/ 657333 h 2310347"/>
                <a:gd name="connsiteX12" fmla="*/ 927050 w 1426650"/>
                <a:gd name="connsiteY12" fmla="*/ 614956 h 2310347"/>
                <a:gd name="connsiteX13" fmla="*/ 957315 w 1426650"/>
                <a:gd name="connsiteY13" fmla="*/ 944170 h 2310347"/>
                <a:gd name="connsiteX14" fmla="*/ 711016 w 1426650"/>
                <a:gd name="connsiteY14" fmla="*/ 569620 h 2310347"/>
                <a:gd name="connsiteX15" fmla="*/ 729319 w 1426650"/>
                <a:gd name="connsiteY15" fmla="*/ 957827 h 2310347"/>
                <a:gd name="connsiteX16" fmla="*/ 543268 w 1426650"/>
                <a:gd name="connsiteY16" fmla="*/ 8 h 2310347"/>
                <a:gd name="connsiteX17" fmla="*/ 473286 w 1426650"/>
                <a:gd name="connsiteY17" fmla="*/ 1312127 h 2310347"/>
                <a:gd name="connsiteX18" fmla="*/ 338442 w 1426650"/>
                <a:gd name="connsiteY18" fmla="*/ 1258222 h 2310347"/>
                <a:gd name="connsiteX19" fmla="*/ 719 w 1426650"/>
                <a:gd name="connsiteY19"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711016 w 1422362"/>
                <a:gd name="connsiteY14" fmla="*/ 569620 h 2310347"/>
                <a:gd name="connsiteX15" fmla="*/ 729319 w 1422362"/>
                <a:gd name="connsiteY15" fmla="*/ 957827 h 2310347"/>
                <a:gd name="connsiteX16" fmla="*/ 543268 w 1422362"/>
                <a:gd name="connsiteY16" fmla="*/ 8 h 2310347"/>
                <a:gd name="connsiteX17" fmla="*/ 473286 w 1422362"/>
                <a:gd name="connsiteY17" fmla="*/ 1312127 h 2310347"/>
                <a:gd name="connsiteX18" fmla="*/ 338442 w 1422362"/>
                <a:gd name="connsiteY18" fmla="*/ 1258222 h 2310347"/>
                <a:gd name="connsiteX19" fmla="*/ 719 w 1422362"/>
                <a:gd name="connsiteY19"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76719 w 1422362"/>
                <a:gd name="connsiteY9" fmla="*/ 669083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76719 w 1422362"/>
                <a:gd name="connsiteY9" fmla="*/ 669083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76719 w 1422362"/>
                <a:gd name="connsiteY9" fmla="*/ 669083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1028697 h 2381499"/>
                <a:gd name="connsiteX1" fmla="*/ 140932 w 1422362"/>
                <a:gd name="connsiteY1" fmla="*/ 1424471 h 2381499"/>
                <a:gd name="connsiteX2" fmla="*/ 309182 w 1422362"/>
                <a:gd name="connsiteY2" fmla="*/ 1782916 h 2381499"/>
                <a:gd name="connsiteX3" fmla="*/ 548773 w 1422362"/>
                <a:gd name="connsiteY3" fmla="*/ 2007490 h 2381499"/>
                <a:gd name="connsiteX4" fmla="*/ 582370 w 1422362"/>
                <a:gd name="connsiteY4" fmla="*/ 2368384 h 2381499"/>
                <a:gd name="connsiteX5" fmla="*/ 1253027 w 1422362"/>
                <a:gd name="connsiteY5" fmla="*/ 2381499 h 2381499"/>
                <a:gd name="connsiteX6" fmla="*/ 1262460 w 1422362"/>
                <a:gd name="connsiteY6" fmla="*/ 2058226 h 2381499"/>
                <a:gd name="connsiteX7" fmla="*/ 1421092 w 1422362"/>
                <a:gd name="connsiteY7" fmla="*/ 1197700 h 2381499"/>
                <a:gd name="connsiteX8" fmla="*/ 1369124 w 1422362"/>
                <a:gd name="connsiteY8" fmla="*/ 771904 h 2381499"/>
                <a:gd name="connsiteX9" fmla="*/ 1176719 w 1422362"/>
                <a:gd name="connsiteY9" fmla="*/ 740235 h 2381499"/>
                <a:gd name="connsiteX10" fmla="*/ 1168953 w 1422362"/>
                <a:gd name="connsiteY10" fmla="*/ 1039214 h 2381499"/>
                <a:gd name="connsiteX11" fmla="*/ 1156855 w 1422362"/>
                <a:gd name="connsiteY11" fmla="*/ 728485 h 2381499"/>
                <a:gd name="connsiteX12" fmla="*/ 927050 w 1422362"/>
                <a:gd name="connsiteY12" fmla="*/ 686108 h 2381499"/>
                <a:gd name="connsiteX13" fmla="*/ 957315 w 1422362"/>
                <a:gd name="connsiteY13" fmla="*/ 1015322 h 2381499"/>
                <a:gd name="connsiteX14" fmla="*/ 905990 w 1422362"/>
                <a:gd name="connsiteY14" fmla="*/ 685066 h 2381499"/>
                <a:gd name="connsiteX15" fmla="*/ 711016 w 1422362"/>
                <a:gd name="connsiteY15" fmla="*/ 640772 h 2381499"/>
                <a:gd name="connsiteX16" fmla="*/ 729319 w 1422362"/>
                <a:gd name="connsiteY16" fmla="*/ 1028979 h 2381499"/>
                <a:gd name="connsiteX17" fmla="*/ 543268 w 1422362"/>
                <a:gd name="connsiteY17" fmla="*/ 71160 h 2381499"/>
                <a:gd name="connsiteX18" fmla="*/ 471802 w 1422362"/>
                <a:gd name="connsiteY18" fmla="*/ 217109 h 2381499"/>
                <a:gd name="connsiteX19" fmla="*/ 473286 w 1422362"/>
                <a:gd name="connsiteY19" fmla="*/ 1383279 h 2381499"/>
                <a:gd name="connsiteX20" fmla="*/ 338442 w 1422362"/>
                <a:gd name="connsiteY20" fmla="*/ 1329374 h 2381499"/>
                <a:gd name="connsiteX21" fmla="*/ 719 w 1422362"/>
                <a:gd name="connsiteY21" fmla="*/ 1028697 h 2381499"/>
                <a:gd name="connsiteX0" fmla="*/ 719 w 1422362"/>
                <a:gd name="connsiteY0" fmla="*/ 1028697 h 2381499"/>
                <a:gd name="connsiteX1" fmla="*/ 140932 w 1422362"/>
                <a:gd name="connsiteY1" fmla="*/ 1424471 h 2381499"/>
                <a:gd name="connsiteX2" fmla="*/ 309182 w 1422362"/>
                <a:gd name="connsiteY2" fmla="*/ 1782916 h 2381499"/>
                <a:gd name="connsiteX3" fmla="*/ 548773 w 1422362"/>
                <a:gd name="connsiteY3" fmla="*/ 2007490 h 2381499"/>
                <a:gd name="connsiteX4" fmla="*/ 582370 w 1422362"/>
                <a:gd name="connsiteY4" fmla="*/ 2368384 h 2381499"/>
                <a:gd name="connsiteX5" fmla="*/ 1253027 w 1422362"/>
                <a:gd name="connsiteY5" fmla="*/ 2381499 h 2381499"/>
                <a:gd name="connsiteX6" fmla="*/ 1262460 w 1422362"/>
                <a:gd name="connsiteY6" fmla="*/ 2058226 h 2381499"/>
                <a:gd name="connsiteX7" fmla="*/ 1421092 w 1422362"/>
                <a:gd name="connsiteY7" fmla="*/ 1197700 h 2381499"/>
                <a:gd name="connsiteX8" fmla="*/ 1369124 w 1422362"/>
                <a:gd name="connsiteY8" fmla="*/ 771904 h 2381499"/>
                <a:gd name="connsiteX9" fmla="*/ 1176719 w 1422362"/>
                <a:gd name="connsiteY9" fmla="*/ 740235 h 2381499"/>
                <a:gd name="connsiteX10" fmla="*/ 1168953 w 1422362"/>
                <a:gd name="connsiteY10" fmla="*/ 1039214 h 2381499"/>
                <a:gd name="connsiteX11" fmla="*/ 1156855 w 1422362"/>
                <a:gd name="connsiteY11" fmla="*/ 728485 h 2381499"/>
                <a:gd name="connsiteX12" fmla="*/ 927050 w 1422362"/>
                <a:gd name="connsiteY12" fmla="*/ 686108 h 2381499"/>
                <a:gd name="connsiteX13" fmla="*/ 957315 w 1422362"/>
                <a:gd name="connsiteY13" fmla="*/ 1015322 h 2381499"/>
                <a:gd name="connsiteX14" fmla="*/ 905990 w 1422362"/>
                <a:gd name="connsiteY14" fmla="*/ 685066 h 2381499"/>
                <a:gd name="connsiteX15" fmla="*/ 711016 w 1422362"/>
                <a:gd name="connsiteY15" fmla="*/ 640772 h 2381499"/>
                <a:gd name="connsiteX16" fmla="*/ 729319 w 1422362"/>
                <a:gd name="connsiteY16" fmla="*/ 1028979 h 2381499"/>
                <a:gd name="connsiteX17" fmla="*/ 543268 w 1422362"/>
                <a:gd name="connsiteY17" fmla="*/ 71160 h 2381499"/>
                <a:gd name="connsiteX18" fmla="*/ 471802 w 1422362"/>
                <a:gd name="connsiteY18" fmla="*/ 217109 h 2381499"/>
                <a:gd name="connsiteX19" fmla="*/ 473286 w 1422362"/>
                <a:gd name="connsiteY19" fmla="*/ 1383279 h 2381499"/>
                <a:gd name="connsiteX20" fmla="*/ 338442 w 1422362"/>
                <a:gd name="connsiteY20" fmla="*/ 1329374 h 2381499"/>
                <a:gd name="connsiteX21" fmla="*/ 719 w 1422362"/>
                <a:gd name="connsiteY21" fmla="*/ 1028697 h 2381499"/>
                <a:gd name="connsiteX0" fmla="*/ 719 w 1422362"/>
                <a:gd name="connsiteY0" fmla="*/ 1025260 h 2378062"/>
                <a:gd name="connsiteX1" fmla="*/ 140932 w 1422362"/>
                <a:gd name="connsiteY1" fmla="*/ 1421034 h 2378062"/>
                <a:gd name="connsiteX2" fmla="*/ 309182 w 1422362"/>
                <a:gd name="connsiteY2" fmla="*/ 1779479 h 2378062"/>
                <a:gd name="connsiteX3" fmla="*/ 548773 w 1422362"/>
                <a:gd name="connsiteY3" fmla="*/ 2004053 h 2378062"/>
                <a:gd name="connsiteX4" fmla="*/ 582370 w 1422362"/>
                <a:gd name="connsiteY4" fmla="*/ 2364947 h 2378062"/>
                <a:gd name="connsiteX5" fmla="*/ 1253027 w 1422362"/>
                <a:gd name="connsiteY5" fmla="*/ 2378062 h 2378062"/>
                <a:gd name="connsiteX6" fmla="*/ 1262460 w 1422362"/>
                <a:gd name="connsiteY6" fmla="*/ 2054789 h 2378062"/>
                <a:gd name="connsiteX7" fmla="*/ 1421092 w 1422362"/>
                <a:gd name="connsiteY7" fmla="*/ 1194263 h 2378062"/>
                <a:gd name="connsiteX8" fmla="*/ 1369124 w 1422362"/>
                <a:gd name="connsiteY8" fmla="*/ 768467 h 2378062"/>
                <a:gd name="connsiteX9" fmla="*/ 1176719 w 1422362"/>
                <a:gd name="connsiteY9" fmla="*/ 736798 h 2378062"/>
                <a:gd name="connsiteX10" fmla="*/ 1168953 w 1422362"/>
                <a:gd name="connsiteY10" fmla="*/ 1035777 h 2378062"/>
                <a:gd name="connsiteX11" fmla="*/ 1156855 w 1422362"/>
                <a:gd name="connsiteY11" fmla="*/ 725048 h 2378062"/>
                <a:gd name="connsiteX12" fmla="*/ 927050 w 1422362"/>
                <a:gd name="connsiteY12" fmla="*/ 682671 h 2378062"/>
                <a:gd name="connsiteX13" fmla="*/ 957315 w 1422362"/>
                <a:gd name="connsiteY13" fmla="*/ 1011885 h 2378062"/>
                <a:gd name="connsiteX14" fmla="*/ 905990 w 1422362"/>
                <a:gd name="connsiteY14" fmla="*/ 681629 h 2378062"/>
                <a:gd name="connsiteX15" fmla="*/ 711016 w 1422362"/>
                <a:gd name="connsiteY15" fmla="*/ 637335 h 2378062"/>
                <a:gd name="connsiteX16" fmla="*/ 729319 w 1422362"/>
                <a:gd name="connsiteY16" fmla="*/ 1025542 h 2378062"/>
                <a:gd name="connsiteX17" fmla="*/ 543268 w 1422362"/>
                <a:gd name="connsiteY17" fmla="*/ 67723 h 2378062"/>
                <a:gd name="connsiteX18" fmla="*/ 471802 w 1422362"/>
                <a:gd name="connsiteY18" fmla="*/ 213672 h 2378062"/>
                <a:gd name="connsiteX19" fmla="*/ 473286 w 1422362"/>
                <a:gd name="connsiteY19" fmla="*/ 1379842 h 2378062"/>
                <a:gd name="connsiteX20" fmla="*/ 338442 w 1422362"/>
                <a:gd name="connsiteY20" fmla="*/ 1325937 h 2378062"/>
                <a:gd name="connsiteX21" fmla="*/ 719 w 1422362"/>
                <a:gd name="connsiteY21" fmla="*/ 1025260 h 2378062"/>
                <a:gd name="connsiteX0" fmla="*/ 719 w 1422362"/>
                <a:gd name="connsiteY0" fmla="*/ 1011512 h 2364314"/>
                <a:gd name="connsiteX1" fmla="*/ 140932 w 1422362"/>
                <a:gd name="connsiteY1" fmla="*/ 1407286 h 2364314"/>
                <a:gd name="connsiteX2" fmla="*/ 309182 w 1422362"/>
                <a:gd name="connsiteY2" fmla="*/ 1765731 h 2364314"/>
                <a:gd name="connsiteX3" fmla="*/ 548773 w 1422362"/>
                <a:gd name="connsiteY3" fmla="*/ 1990305 h 2364314"/>
                <a:gd name="connsiteX4" fmla="*/ 582370 w 1422362"/>
                <a:gd name="connsiteY4" fmla="*/ 2351199 h 2364314"/>
                <a:gd name="connsiteX5" fmla="*/ 1253027 w 1422362"/>
                <a:gd name="connsiteY5" fmla="*/ 2364314 h 2364314"/>
                <a:gd name="connsiteX6" fmla="*/ 1262460 w 1422362"/>
                <a:gd name="connsiteY6" fmla="*/ 2041041 h 2364314"/>
                <a:gd name="connsiteX7" fmla="*/ 1421092 w 1422362"/>
                <a:gd name="connsiteY7" fmla="*/ 1180515 h 2364314"/>
                <a:gd name="connsiteX8" fmla="*/ 1369124 w 1422362"/>
                <a:gd name="connsiteY8" fmla="*/ 754719 h 2364314"/>
                <a:gd name="connsiteX9" fmla="*/ 1176719 w 1422362"/>
                <a:gd name="connsiteY9" fmla="*/ 723050 h 2364314"/>
                <a:gd name="connsiteX10" fmla="*/ 1168953 w 1422362"/>
                <a:gd name="connsiteY10" fmla="*/ 1022029 h 2364314"/>
                <a:gd name="connsiteX11" fmla="*/ 1156855 w 1422362"/>
                <a:gd name="connsiteY11" fmla="*/ 711300 h 2364314"/>
                <a:gd name="connsiteX12" fmla="*/ 927050 w 1422362"/>
                <a:gd name="connsiteY12" fmla="*/ 668923 h 2364314"/>
                <a:gd name="connsiteX13" fmla="*/ 957315 w 1422362"/>
                <a:gd name="connsiteY13" fmla="*/ 998137 h 2364314"/>
                <a:gd name="connsiteX14" fmla="*/ 905990 w 1422362"/>
                <a:gd name="connsiteY14" fmla="*/ 667881 h 2364314"/>
                <a:gd name="connsiteX15" fmla="*/ 711016 w 1422362"/>
                <a:gd name="connsiteY15" fmla="*/ 623587 h 2364314"/>
                <a:gd name="connsiteX16" fmla="*/ 729319 w 1422362"/>
                <a:gd name="connsiteY16" fmla="*/ 1011794 h 2364314"/>
                <a:gd name="connsiteX17" fmla="*/ 630106 w 1422362"/>
                <a:gd name="connsiteY17" fmla="*/ 73272 h 2364314"/>
                <a:gd name="connsiteX18" fmla="*/ 471802 w 1422362"/>
                <a:gd name="connsiteY18" fmla="*/ 199924 h 2364314"/>
                <a:gd name="connsiteX19" fmla="*/ 473286 w 1422362"/>
                <a:gd name="connsiteY19" fmla="*/ 1366094 h 2364314"/>
                <a:gd name="connsiteX20" fmla="*/ 338442 w 1422362"/>
                <a:gd name="connsiteY20" fmla="*/ 1312189 h 2364314"/>
                <a:gd name="connsiteX21" fmla="*/ 719 w 1422362"/>
                <a:gd name="connsiteY21" fmla="*/ 1011512 h 2364314"/>
                <a:gd name="connsiteX0" fmla="*/ 719 w 1422362"/>
                <a:gd name="connsiteY0" fmla="*/ 938672 h 2291474"/>
                <a:gd name="connsiteX1" fmla="*/ 140932 w 1422362"/>
                <a:gd name="connsiteY1" fmla="*/ 1334446 h 2291474"/>
                <a:gd name="connsiteX2" fmla="*/ 309182 w 1422362"/>
                <a:gd name="connsiteY2" fmla="*/ 1692891 h 2291474"/>
                <a:gd name="connsiteX3" fmla="*/ 548773 w 1422362"/>
                <a:gd name="connsiteY3" fmla="*/ 1917465 h 2291474"/>
                <a:gd name="connsiteX4" fmla="*/ 582370 w 1422362"/>
                <a:gd name="connsiteY4" fmla="*/ 2278359 h 2291474"/>
                <a:gd name="connsiteX5" fmla="*/ 1253027 w 1422362"/>
                <a:gd name="connsiteY5" fmla="*/ 2291474 h 2291474"/>
                <a:gd name="connsiteX6" fmla="*/ 1262460 w 1422362"/>
                <a:gd name="connsiteY6" fmla="*/ 1968201 h 2291474"/>
                <a:gd name="connsiteX7" fmla="*/ 1421092 w 1422362"/>
                <a:gd name="connsiteY7" fmla="*/ 1107675 h 2291474"/>
                <a:gd name="connsiteX8" fmla="*/ 1369124 w 1422362"/>
                <a:gd name="connsiteY8" fmla="*/ 681879 h 2291474"/>
                <a:gd name="connsiteX9" fmla="*/ 1176719 w 1422362"/>
                <a:gd name="connsiteY9" fmla="*/ 650210 h 2291474"/>
                <a:gd name="connsiteX10" fmla="*/ 1168953 w 1422362"/>
                <a:gd name="connsiteY10" fmla="*/ 949189 h 2291474"/>
                <a:gd name="connsiteX11" fmla="*/ 1156855 w 1422362"/>
                <a:gd name="connsiteY11" fmla="*/ 638460 h 2291474"/>
                <a:gd name="connsiteX12" fmla="*/ 927050 w 1422362"/>
                <a:gd name="connsiteY12" fmla="*/ 596083 h 2291474"/>
                <a:gd name="connsiteX13" fmla="*/ 957315 w 1422362"/>
                <a:gd name="connsiteY13" fmla="*/ 925297 h 2291474"/>
                <a:gd name="connsiteX14" fmla="*/ 905990 w 1422362"/>
                <a:gd name="connsiteY14" fmla="*/ 595041 h 2291474"/>
                <a:gd name="connsiteX15" fmla="*/ 711016 w 1422362"/>
                <a:gd name="connsiteY15" fmla="*/ 550747 h 2291474"/>
                <a:gd name="connsiteX16" fmla="*/ 729319 w 1422362"/>
                <a:gd name="connsiteY16" fmla="*/ 938954 h 2291474"/>
                <a:gd name="connsiteX17" fmla="*/ 673525 w 1422362"/>
                <a:gd name="connsiteY17" fmla="*/ 130688 h 2291474"/>
                <a:gd name="connsiteX18" fmla="*/ 471802 w 1422362"/>
                <a:gd name="connsiteY18" fmla="*/ 127084 h 2291474"/>
                <a:gd name="connsiteX19" fmla="*/ 473286 w 1422362"/>
                <a:gd name="connsiteY19" fmla="*/ 1293254 h 2291474"/>
                <a:gd name="connsiteX20" fmla="*/ 338442 w 1422362"/>
                <a:gd name="connsiteY20" fmla="*/ 1239349 h 2291474"/>
                <a:gd name="connsiteX21" fmla="*/ 719 w 1422362"/>
                <a:gd name="connsiteY21" fmla="*/ 938672 h 2291474"/>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29319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29319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29319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14846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14846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14846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14846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14846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14198 h 2267000"/>
                <a:gd name="connsiteX1" fmla="*/ 140932 w 1422362"/>
                <a:gd name="connsiteY1" fmla="*/ 1309972 h 2267000"/>
                <a:gd name="connsiteX2" fmla="*/ 309182 w 1422362"/>
                <a:gd name="connsiteY2" fmla="*/ 1668417 h 2267000"/>
                <a:gd name="connsiteX3" fmla="*/ 548773 w 1422362"/>
                <a:gd name="connsiteY3" fmla="*/ 1892991 h 2267000"/>
                <a:gd name="connsiteX4" fmla="*/ 582370 w 1422362"/>
                <a:gd name="connsiteY4" fmla="*/ 2253885 h 2267000"/>
                <a:gd name="connsiteX5" fmla="*/ 1253027 w 1422362"/>
                <a:gd name="connsiteY5" fmla="*/ 2267000 h 2267000"/>
                <a:gd name="connsiteX6" fmla="*/ 1262460 w 1422362"/>
                <a:gd name="connsiteY6" fmla="*/ 1943727 h 2267000"/>
                <a:gd name="connsiteX7" fmla="*/ 1421092 w 1422362"/>
                <a:gd name="connsiteY7" fmla="*/ 1083201 h 2267000"/>
                <a:gd name="connsiteX8" fmla="*/ 1369124 w 1422362"/>
                <a:gd name="connsiteY8" fmla="*/ 657405 h 2267000"/>
                <a:gd name="connsiteX9" fmla="*/ 1176719 w 1422362"/>
                <a:gd name="connsiteY9" fmla="*/ 625736 h 2267000"/>
                <a:gd name="connsiteX10" fmla="*/ 1168953 w 1422362"/>
                <a:gd name="connsiteY10" fmla="*/ 924715 h 2267000"/>
                <a:gd name="connsiteX11" fmla="*/ 1156855 w 1422362"/>
                <a:gd name="connsiteY11" fmla="*/ 613986 h 2267000"/>
                <a:gd name="connsiteX12" fmla="*/ 927050 w 1422362"/>
                <a:gd name="connsiteY12" fmla="*/ 571609 h 2267000"/>
                <a:gd name="connsiteX13" fmla="*/ 957315 w 1422362"/>
                <a:gd name="connsiteY13" fmla="*/ 900823 h 2267000"/>
                <a:gd name="connsiteX14" fmla="*/ 905990 w 1422362"/>
                <a:gd name="connsiteY14" fmla="*/ 570567 h 2267000"/>
                <a:gd name="connsiteX15" fmla="*/ 711016 w 1422362"/>
                <a:gd name="connsiteY15" fmla="*/ 526273 h 2267000"/>
                <a:gd name="connsiteX16" fmla="*/ 714846 w 1422362"/>
                <a:gd name="connsiteY16" fmla="*/ 914480 h 2267000"/>
                <a:gd name="connsiteX17" fmla="*/ 673525 w 1422362"/>
                <a:gd name="connsiteY17" fmla="*/ 106214 h 2267000"/>
                <a:gd name="connsiteX18" fmla="*/ 486275 w 1422362"/>
                <a:gd name="connsiteY18" fmla="*/ 174974 h 2267000"/>
                <a:gd name="connsiteX19" fmla="*/ 473286 w 1422362"/>
                <a:gd name="connsiteY19" fmla="*/ 1268780 h 2267000"/>
                <a:gd name="connsiteX20" fmla="*/ 338442 w 1422362"/>
                <a:gd name="connsiteY20" fmla="*/ 1214875 h 2267000"/>
                <a:gd name="connsiteX21" fmla="*/ 719 w 1422362"/>
                <a:gd name="connsiteY21" fmla="*/ 914198 h 2267000"/>
                <a:gd name="connsiteX0" fmla="*/ 719 w 1422362"/>
                <a:gd name="connsiteY0" fmla="*/ 897709 h 2250511"/>
                <a:gd name="connsiteX1" fmla="*/ 140932 w 1422362"/>
                <a:gd name="connsiteY1" fmla="*/ 1293483 h 2250511"/>
                <a:gd name="connsiteX2" fmla="*/ 309182 w 1422362"/>
                <a:gd name="connsiteY2" fmla="*/ 1651928 h 2250511"/>
                <a:gd name="connsiteX3" fmla="*/ 548773 w 1422362"/>
                <a:gd name="connsiteY3" fmla="*/ 1876502 h 2250511"/>
                <a:gd name="connsiteX4" fmla="*/ 582370 w 1422362"/>
                <a:gd name="connsiteY4" fmla="*/ 2237396 h 2250511"/>
                <a:gd name="connsiteX5" fmla="*/ 1253027 w 1422362"/>
                <a:gd name="connsiteY5" fmla="*/ 2250511 h 2250511"/>
                <a:gd name="connsiteX6" fmla="*/ 1262460 w 1422362"/>
                <a:gd name="connsiteY6" fmla="*/ 1927238 h 2250511"/>
                <a:gd name="connsiteX7" fmla="*/ 1421092 w 1422362"/>
                <a:gd name="connsiteY7" fmla="*/ 1066712 h 2250511"/>
                <a:gd name="connsiteX8" fmla="*/ 1369124 w 1422362"/>
                <a:gd name="connsiteY8" fmla="*/ 640916 h 2250511"/>
                <a:gd name="connsiteX9" fmla="*/ 1176719 w 1422362"/>
                <a:gd name="connsiteY9" fmla="*/ 609247 h 2250511"/>
                <a:gd name="connsiteX10" fmla="*/ 1168953 w 1422362"/>
                <a:gd name="connsiteY10" fmla="*/ 908226 h 2250511"/>
                <a:gd name="connsiteX11" fmla="*/ 1156855 w 1422362"/>
                <a:gd name="connsiteY11" fmla="*/ 597497 h 2250511"/>
                <a:gd name="connsiteX12" fmla="*/ 927050 w 1422362"/>
                <a:gd name="connsiteY12" fmla="*/ 555120 h 2250511"/>
                <a:gd name="connsiteX13" fmla="*/ 957315 w 1422362"/>
                <a:gd name="connsiteY13" fmla="*/ 884334 h 2250511"/>
                <a:gd name="connsiteX14" fmla="*/ 905990 w 1422362"/>
                <a:gd name="connsiteY14" fmla="*/ 554078 h 2250511"/>
                <a:gd name="connsiteX15" fmla="*/ 711016 w 1422362"/>
                <a:gd name="connsiteY15" fmla="*/ 509784 h 2250511"/>
                <a:gd name="connsiteX16" fmla="*/ 714846 w 1422362"/>
                <a:gd name="connsiteY16" fmla="*/ 897991 h 2250511"/>
                <a:gd name="connsiteX17" fmla="*/ 683174 w 1422362"/>
                <a:gd name="connsiteY17" fmla="*/ 118671 h 2250511"/>
                <a:gd name="connsiteX18" fmla="*/ 486275 w 1422362"/>
                <a:gd name="connsiteY18" fmla="*/ 158485 h 2250511"/>
                <a:gd name="connsiteX19" fmla="*/ 473286 w 1422362"/>
                <a:gd name="connsiteY19" fmla="*/ 1252291 h 2250511"/>
                <a:gd name="connsiteX20" fmla="*/ 338442 w 1422362"/>
                <a:gd name="connsiteY20" fmla="*/ 1198386 h 2250511"/>
                <a:gd name="connsiteX21" fmla="*/ 719 w 1422362"/>
                <a:gd name="connsiteY21" fmla="*/ 897709 h 2250511"/>
                <a:gd name="connsiteX0" fmla="*/ 719 w 1422362"/>
                <a:gd name="connsiteY0" fmla="*/ 897709 h 2250511"/>
                <a:gd name="connsiteX1" fmla="*/ 140932 w 1422362"/>
                <a:gd name="connsiteY1" fmla="*/ 1293483 h 2250511"/>
                <a:gd name="connsiteX2" fmla="*/ 309182 w 1422362"/>
                <a:gd name="connsiteY2" fmla="*/ 1651928 h 2250511"/>
                <a:gd name="connsiteX3" fmla="*/ 548773 w 1422362"/>
                <a:gd name="connsiteY3" fmla="*/ 1876502 h 2250511"/>
                <a:gd name="connsiteX4" fmla="*/ 582370 w 1422362"/>
                <a:gd name="connsiteY4" fmla="*/ 2237396 h 2250511"/>
                <a:gd name="connsiteX5" fmla="*/ 1253027 w 1422362"/>
                <a:gd name="connsiteY5" fmla="*/ 2250511 h 2250511"/>
                <a:gd name="connsiteX6" fmla="*/ 1262460 w 1422362"/>
                <a:gd name="connsiteY6" fmla="*/ 1927238 h 2250511"/>
                <a:gd name="connsiteX7" fmla="*/ 1421092 w 1422362"/>
                <a:gd name="connsiteY7" fmla="*/ 1066712 h 2250511"/>
                <a:gd name="connsiteX8" fmla="*/ 1369124 w 1422362"/>
                <a:gd name="connsiteY8" fmla="*/ 640916 h 2250511"/>
                <a:gd name="connsiteX9" fmla="*/ 1176719 w 1422362"/>
                <a:gd name="connsiteY9" fmla="*/ 609247 h 2250511"/>
                <a:gd name="connsiteX10" fmla="*/ 1168953 w 1422362"/>
                <a:gd name="connsiteY10" fmla="*/ 908226 h 2250511"/>
                <a:gd name="connsiteX11" fmla="*/ 1156855 w 1422362"/>
                <a:gd name="connsiteY11" fmla="*/ 597497 h 2250511"/>
                <a:gd name="connsiteX12" fmla="*/ 927050 w 1422362"/>
                <a:gd name="connsiteY12" fmla="*/ 555120 h 2250511"/>
                <a:gd name="connsiteX13" fmla="*/ 957315 w 1422362"/>
                <a:gd name="connsiteY13" fmla="*/ 884334 h 2250511"/>
                <a:gd name="connsiteX14" fmla="*/ 905990 w 1422362"/>
                <a:gd name="connsiteY14" fmla="*/ 554078 h 2250511"/>
                <a:gd name="connsiteX15" fmla="*/ 711016 w 1422362"/>
                <a:gd name="connsiteY15" fmla="*/ 509784 h 2250511"/>
                <a:gd name="connsiteX16" fmla="*/ 714846 w 1422362"/>
                <a:gd name="connsiteY16" fmla="*/ 897991 h 2250511"/>
                <a:gd name="connsiteX17" fmla="*/ 683174 w 1422362"/>
                <a:gd name="connsiteY17" fmla="*/ 118671 h 2250511"/>
                <a:gd name="connsiteX18" fmla="*/ 486275 w 1422362"/>
                <a:gd name="connsiteY18" fmla="*/ 158485 h 2250511"/>
                <a:gd name="connsiteX19" fmla="*/ 473286 w 1422362"/>
                <a:gd name="connsiteY19" fmla="*/ 1252291 h 2250511"/>
                <a:gd name="connsiteX20" fmla="*/ 338442 w 1422362"/>
                <a:gd name="connsiteY20" fmla="*/ 1198386 h 2250511"/>
                <a:gd name="connsiteX21" fmla="*/ 719 w 1422362"/>
                <a:gd name="connsiteY21" fmla="*/ 897709 h 2250511"/>
                <a:gd name="connsiteX0" fmla="*/ 719 w 1422362"/>
                <a:gd name="connsiteY0" fmla="*/ 904644 h 2257446"/>
                <a:gd name="connsiteX1" fmla="*/ 140932 w 1422362"/>
                <a:gd name="connsiteY1" fmla="*/ 1300418 h 2257446"/>
                <a:gd name="connsiteX2" fmla="*/ 309182 w 1422362"/>
                <a:gd name="connsiteY2" fmla="*/ 1658863 h 2257446"/>
                <a:gd name="connsiteX3" fmla="*/ 548773 w 1422362"/>
                <a:gd name="connsiteY3" fmla="*/ 1883437 h 2257446"/>
                <a:gd name="connsiteX4" fmla="*/ 582370 w 1422362"/>
                <a:gd name="connsiteY4" fmla="*/ 2244331 h 2257446"/>
                <a:gd name="connsiteX5" fmla="*/ 1253027 w 1422362"/>
                <a:gd name="connsiteY5" fmla="*/ 2257446 h 2257446"/>
                <a:gd name="connsiteX6" fmla="*/ 1262460 w 1422362"/>
                <a:gd name="connsiteY6" fmla="*/ 1934173 h 2257446"/>
                <a:gd name="connsiteX7" fmla="*/ 1421092 w 1422362"/>
                <a:gd name="connsiteY7" fmla="*/ 1073647 h 2257446"/>
                <a:gd name="connsiteX8" fmla="*/ 1369124 w 1422362"/>
                <a:gd name="connsiteY8" fmla="*/ 647851 h 2257446"/>
                <a:gd name="connsiteX9" fmla="*/ 1176719 w 1422362"/>
                <a:gd name="connsiteY9" fmla="*/ 616182 h 2257446"/>
                <a:gd name="connsiteX10" fmla="*/ 1168953 w 1422362"/>
                <a:gd name="connsiteY10" fmla="*/ 915161 h 2257446"/>
                <a:gd name="connsiteX11" fmla="*/ 1156855 w 1422362"/>
                <a:gd name="connsiteY11" fmla="*/ 604432 h 2257446"/>
                <a:gd name="connsiteX12" fmla="*/ 927050 w 1422362"/>
                <a:gd name="connsiteY12" fmla="*/ 562055 h 2257446"/>
                <a:gd name="connsiteX13" fmla="*/ 957315 w 1422362"/>
                <a:gd name="connsiteY13" fmla="*/ 891269 h 2257446"/>
                <a:gd name="connsiteX14" fmla="*/ 905990 w 1422362"/>
                <a:gd name="connsiteY14" fmla="*/ 561013 h 2257446"/>
                <a:gd name="connsiteX15" fmla="*/ 711016 w 1422362"/>
                <a:gd name="connsiteY15" fmla="*/ 516719 h 2257446"/>
                <a:gd name="connsiteX16" fmla="*/ 714846 w 1422362"/>
                <a:gd name="connsiteY16" fmla="*/ 904926 h 2257446"/>
                <a:gd name="connsiteX17" fmla="*/ 683174 w 1422362"/>
                <a:gd name="connsiteY17" fmla="*/ 125606 h 2257446"/>
                <a:gd name="connsiteX18" fmla="*/ 486275 w 1422362"/>
                <a:gd name="connsiteY18" fmla="*/ 165420 h 2257446"/>
                <a:gd name="connsiteX19" fmla="*/ 473286 w 1422362"/>
                <a:gd name="connsiteY19" fmla="*/ 1259226 h 2257446"/>
                <a:gd name="connsiteX20" fmla="*/ 338442 w 1422362"/>
                <a:gd name="connsiteY20" fmla="*/ 1205321 h 2257446"/>
                <a:gd name="connsiteX21" fmla="*/ 719 w 1422362"/>
                <a:gd name="connsiteY21" fmla="*/ 904644 h 2257446"/>
                <a:gd name="connsiteX0" fmla="*/ 719 w 1422362"/>
                <a:gd name="connsiteY0" fmla="*/ 900955 h 2253757"/>
                <a:gd name="connsiteX1" fmla="*/ 140932 w 1422362"/>
                <a:gd name="connsiteY1" fmla="*/ 1296729 h 2253757"/>
                <a:gd name="connsiteX2" fmla="*/ 309182 w 1422362"/>
                <a:gd name="connsiteY2" fmla="*/ 1655174 h 2253757"/>
                <a:gd name="connsiteX3" fmla="*/ 548773 w 1422362"/>
                <a:gd name="connsiteY3" fmla="*/ 1879748 h 2253757"/>
                <a:gd name="connsiteX4" fmla="*/ 582370 w 1422362"/>
                <a:gd name="connsiteY4" fmla="*/ 2240642 h 2253757"/>
                <a:gd name="connsiteX5" fmla="*/ 1253027 w 1422362"/>
                <a:gd name="connsiteY5" fmla="*/ 2253757 h 2253757"/>
                <a:gd name="connsiteX6" fmla="*/ 1262460 w 1422362"/>
                <a:gd name="connsiteY6" fmla="*/ 1930484 h 2253757"/>
                <a:gd name="connsiteX7" fmla="*/ 1421092 w 1422362"/>
                <a:gd name="connsiteY7" fmla="*/ 1069958 h 2253757"/>
                <a:gd name="connsiteX8" fmla="*/ 1369124 w 1422362"/>
                <a:gd name="connsiteY8" fmla="*/ 644162 h 2253757"/>
                <a:gd name="connsiteX9" fmla="*/ 1176719 w 1422362"/>
                <a:gd name="connsiteY9" fmla="*/ 612493 h 2253757"/>
                <a:gd name="connsiteX10" fmla="*/ 1168953 w 1422362"/>
                <a:gd name="connsiteY10" fmla="*/ 911472 h 2253757"/>
                <a:gd name="connsiteX11" fmla="*/ 1156855 w 1422362"/>
                <a:gd name="connsiteY11" fmla="*/ 600743 h 2253757"/>
                <a:gd name="connsiteX12" fmla="*/ 927050 w 1422362"/>
                <a:gd name="connsiteY12" fmla="*/ 558366 h 2253757"/>
                <a:gd name="connsiteX13" fmla="*/ 957315 w 1422362"/>
                <a:gd name="connsiteY13" fmla="*/ 887580 h 2253757"/>
                <a:gd name="connsiteX14" fmla="*/ 905990 w 1422362"/>
                <a:gd name="connsiteY14" fmla="*/ 557324 h 2253757"/>
                <a:gd name="connsiteX15" fmla="*/ 711016 w 1422362"/>
                <a:gd name="connsiteY15" fmla="*/ 513030 h 2253757"/>
                <a:gd name="connsiteX16" fmla="*/ 714846 w 1422362"/>
                <a:gd name="connsiteY16" fmla="*/ 901237 h 2253757"/>
                <a:gd name="connsiteX17" fmla="*/ 683174 w 1422362"/>
                <a:gd name="connsiteY17" fmla="*/ 121917 h 2253757"/>
                <a:gd name="connsiteX18" fmla="*/ 486275 w 1422362"/>
                <a:gd name="connsiteY18" fmla="*/ 161731 h 2253757"/>
                <a:gd name="connsiteX19" fmla="*/ 473286 w 1422362"/>
                <a:gd name="connsiteY19" fmla="*/ 1255537 h 2253757"/>
                <a:gd name="connsiteX20" fmla="*/ 338442 w 1422362"/>
                <a:gd name="connsiteY20" fmla="*/ 1201632 h 2253757"/>
                <a:gd name="connsiteX21" fmla="*/ 719 w 1422362"/>
                <a:gd name="connsiteY21" fmla="*/ 900955 h 2253757"/>
                <a:gd name="connsiteX0" fmla="*/ 719 w 1422362"/>
                <a:gd name="connsiteY0" fmla="*/ 900955 h 2253757"/>
                <a:gd name="connsiteX1" fmla="*/ 140932 w 1422362"/>
                <a:gd name="connsiteY1" fmla="*/ 1296729 h 2253757"/>
                <a:gd name="connsiteX2" fmla="*/ 309182 w 1422362"/>
                <a:gd name="connsiteY2" fmla="*/ 1655174 h 2253757"/>
                <a:gd name="connsiteX3" fmla="*/ 548773 w 1422362"/>
                <a:gd name="connsiteY3" fmla="*/ 1879748 h 2253757"/>
                <a:gd name="connsiteX4" fmla="*/ 582370 w 1422362"/>
                <a:gd name="connsiteY4" fmla="*/ 2240642 h 2253757"/>
                <a:gd name="connsiteX5" fmla="*/ 1253027 w 1422362"/>
                <a:gd name="connsiteY5" fmla="*/ 2253757 h 2253757"/>
                <a:gd name="connsiteX6" fmla="*/ 1262460 w 1422362"/>
                <a:gd name="connsiteY6" fmla="*/ 1930484 h 2253757"/>
                <a:gd name="connsiteX7" fmla="*/ 1421092 w 1422362"/>
                <a:gd name="connsiteY7" fmla="*/ 1069958 h 2253757"/>
                <a:gd name="connsiteX8" fmla="*/ 1369124 w 1422362"/>
                <a:gd name="connsiteY8" fmla="*/ 644162 h 2253757"/>
                <a:gd name="connsiteX9" fmla="*/ 1176719 w 1422362"/>
                <a:gd name="connsiteY9" fmla="*/ 612493 h 2253757"/>
                <a:gd name="connsiteX10" fmla="*/ 1168953 w 1422362"/>
                <a:gd name="connsiteY10" fmla="*/ 911472 h 2253757"/>
                <a:gd name="connsiteX11" fmla="*/ 1156855 w 1422362"/>
                <a:gd name="connsiteY11" fmla="*/ 600743 h 2253757"/>
                <a:gd name="connsiteX12" fmla="*/ 927050 w 1422362"/>
                <a:gd name="connsiteY12" fmla="*/ 558366 h 2253757"/>
                <a:gd name="connsiteX13" fmla="*/ 957315 w 1422362"/>
                <a:gd name="connsiteY13" fmla="*/ 887580 h 2253757"/>
                <a:gd name="connsiteX14" fmla="*/ 905990 w 1422362"/>
                <a:gd name="connsiteY14" fmla="*/ 557324 h 2253757"/>
                <a:gd name="connsiteX15" fmla="*/ 711016 w 1422362"/>
                <a:gd name="connsiteY15" fmla="*/ 513030 h 2253757"/>
                <a:gd name="connsiteX16" fmla="*/ 714846 w 1422362"/>
                <a:gd name="connsiteY16" fmla="*/ 901237 h 2253757"/>
                <a:gd name="connsiteX17" fmla="*/ 683174 w 1422362"/>
                <a:gd name="connsiteY17" fmla="*/ 121917 h 2253757"/>
                <a:gd name="connsiteX18" fmla="*/ 486275 w 1422362"/>
                <a:gd name="connsiteY18" fmla="*/ 161731 h 2253757"/>
                <a:gd name="connsiteX19" fmla="*/ 463637 w 1422362"/>
                <a:gd name="connsiteY19" fmla="*/ 1183173 h 2253757"/>
                <a:gd name="connsiteX20" fmla="*/ 338442 w 1422362"/>
                <a:gd name="connsiteY20" fmla="*/ 1201632 h 2253757"/>
                <a:gd name="connsiteX21" fmla="*/ 719 w 1422362"/>
                <a:gd name="connsiteY21" fmla="*/ 900955 h 2253757"/>
                <a:gd name="connsiteX0" fmla="*/ 719 w 1422362"/>
                <a:gd name="connsiteY0" fmla="*/ 900955 h 2253757"/>
                <a:gd name="connsiteX1" fmla="*/ 140932 w 1422362"/>
                <a:gd name="connsiteY1" fmla="*/ 1296729 h 2253757"/>
                <a:gd name="connsiteX2" fmla="*/ 309182 w 1422362"/>
                <a:gd name="connsiteY2" fmla="*/ 1655174 h 2253757"/>
                <a:gd name="connsiteX3" fmla="*/ 548773 w 1422362"/>
                <a:gd name="connsiteY3" fmla="*/ 1879748 h 2253757"/>
                <a:gd name="connsiteX4" fmla="*/ 582370 w 1422362"/>
                <a:gd name="connsiteY4" fmla="*/ 2240642 h 2253757"/>
                <a:gd name="connsiteX5" fmla="*/ 1253027 w 1422362"/>
                <a:gd name="connsiteY5" fmla="*/ 2253757 h 2253757"/>
                <a:gd name="connsiteX6" fmla="*/ 1262460 w 1422362"/>
                <a:gd name="connsiteY6" fmla="*/ 1930484 h 2253757"/>
                <a:gd name="connsiteX7" fmla="*/ 1421092 w 1422362"/>
                <a:gd name="connsiteY7" fmla="*/ 1069958 h 2253757"/>
                <a:gd name="connsiteX8" fmla="*/ 1369124 w 1422362"/>
                <a:gd name="connsiteY8" fmla="*/ 644162 h 2253757"/>
                <a:gd name="connsiteX9" fmla="*/ 1176719 w 1422362"/>
                <a:gd name="connsiteY9" fmla="*/ 612493 h 2253757"/>
                <a:gd name="connsiteX10" fmla="*/ 1168953 w 1422362"/>
                <a:gd name="connsiteY10" fmla="*/ 911472 h 2253757"/>
                <a:gd name="connsiteX11" fmla="*/ 1156855 w 1422362"/>
                <a:gd name="connsiteY11" fmla="*/ 600743 h 2253757"/>
                <a:gd name="connsiteX12" fmla="*/ 927050 w 1422362"/>
                <a:gd name="connsiteY12" fmla="*/ 558366 h 2253757"/>
                <a:gd name="connsiteX13" fmla="*/ 957315 w 1422362"/>
                <a:gd name="connsiteY13" fmla="*/ 887580 h 2253757"/>
                <a:gd name="connsiteX14" fmla="*/ 905990 w 1422362"/>
                <a:gd name="connsiteY14" fmla="*/ 557324 h 2253757"/>
                <a:gd name="connsiteX15" fmla="*/ 711016 w 1422362"/>
                <a:gd name="connsiteY15" fmla="*/ 513030 h 2253757"/>
                <a:gd name="connsiteX16" fmla="*/ 714846 w 1422362"/>
                <a:gd name="connsiteY16" fmla="*/ 901237 h 2253757"/>
                <a:gd name="connsiteX17" fmla="*/ 683174 w 1422362"/>
                <a:gd name="connsiteY17" fmla="*/ 121917 h 2253757"/>
                <a:gd name="connsiteX18" fmla="*/ 486275 w 1422362"/>
                <a:gd name="connsiteY18" fmla="*/ 161731 h 2253757"/>
                <a:gd name="connsiteX19" fmla="*/ 463637 w 1422362"/>
                <a:gd name="connsiteY19" fmla="*/ 1183173 h 2253757"/>
                <a:gd name="connsiteX20" fmla="*/ 304672 w 1422362"/>
                <a:gd name="connsiteY20" fmla="*/ 1148565 h 2253757"/>
                <a:gd name="connsiteX21" fmla="*/ 719 w 1422362"/>
                <a:gd name="connsiteY21" fmla="*/ 900955 h 2253757"/>
                <a:gd name="connsiteX0" fmla="*/ 719 w 1422362"/>
                <a:gd name="connsiteY0" fmla="*/ 900955 h 2253757"/>
                <a:gd name="connsiteX1" fmla="*/ 140932 w 1422362"/>
                <a:gd name="connsiteY1" fmla="*/ 1296729 h 2253757"/>
                <a:gd name="connsiteX2" fmla="*/ 309182 w 1422362"/>
                <a:gd name="connsiteY2" fmla="*/ 1655174 h 2253757"/>
                <a:gd name="connsiteX3" fmla="*/ 548773 w 1422362"/>
                <a:gd name="connsiteY3" fmla="*/ 1879748 h 2253757"/>
                <a:gd name="connsiteX4" fmla="*/ 582370 w 1422362"/>
                <a:gd name="connsiteY4" fmla="*/ 2240642 h 2253757"/>
                <a:gd name="connsiteX5" fmla="*/ 1253027 w 1422362"/>
                <a:gd name="connsiteY5" fmla="*/ 2253757 h 2253757"/>
                <a:gd name="connsiteX6" fmla="*/ 1262460 w 1422362"/>
                <a:gd name="connsiteY6" fmla="*/ 1930484 h 2253757"/>
                <a:gd name="connsiteX7" fmla="*/ 1421092 w 1422362"/>
                <a:gd name="connsiteY7" fmla="*/ 1069958 h 2253757"/>
                <a:gd name="connsiteX8" fmla="*/ 1369124 w 1422362"/>
                <a:gd name="connsiteY8" fmla="*/ 644162 h 2253757"/>
                <a:gd name="connsiteX9" fmla="*/ 1176719 w 1422362"/>
                <a:gd name="connsiteY9" fmla="*/ 612493 h 2253757"/>
                <a:gd name="connsiteX10" fmla="*/ 1168953 w 1422362"/>
                <a:gd name="connsiteY10" fmla="*/ 911472 h 2253757"/>
                <a:gd name="connsiteX11" fmla="*/ 1156855 w 1422362"/>
                <a:gd name="connsiteY11" fmla="*/ 600743 h 2253757"/>
                <a:gd name="connsiteX12" fmla="*/ 927050 w 1422362"/>
                <a:gd name="connsiteY12" fmla="*/ 558366 h 2253757"/>
                <a:gd name="connsiteX13" fmla="*/ 957315 w 1422362"/>
                <a:gd name="connsiteY13" fmla="*/ 887580 h 2253757"/>
                <a:gd name="connsiteX14" fmla="*/ 905990 w 1422362"/>
                <a:gd name="connsiteY14" fmla="*/ 557324 h 2253757"/>
                <a:gd name="connsiteX15" fmla="*/ 711016 w 1422362"/>
                <a:gd name="connsiteY15" fmla="*/ 513030 h 2253757"/>
                <a:gd name="connsiteX16" fmla="*/ 714846 w 1422362"/>
                <a:gd name="connsiteY16" fmla="*/ 901237 h 2253757"/>
                <a:gd name="connsiteX17" fmla="*/ 683174 w 1422362"/>
                <a:gd name="connsiteY17" fmla="*/ 121917 h 2253757"/>
                <a:gd name="connsiteX18" fmla="*/ 486275 w 1422362"/>
                <a:gd name="connsiteY18" fmla="*/ 161731 h 2253757"/>
                <a:gd name="connsiteX19" fmla="*/ 463637 w 1422362"/>
                <a:gd name="connsiteY19" fmla="*/ 1183173 h 2253757"/>
                <a:gd name="connsiteX20" fmla="*/ 304672 w 1422362"/>
                <a:gd name="connsiteY20" fmla="*/ 1148565 h 2253757"/>
                <a:gd name="connsiteX21" fmla="*/ 719 w 1422362"/>
                <a:gd name="connsiteY21" fmla="*/ 900955 h 2253757"/>
                <a:gd name="connsiteX0" fmla="*/ 719 w 1422362"/>
                <a:gd name="connsiteY0" fmla="*/ 900955 h 2253757"/>
                <a:gd name="connsiteX1" fmla="*/ 140932 w 1422362"/>
                <a:gd name="connsiteY1" fmla="*/ 1296729 h 2253757"/>
                <a:gd name="connsiteX2" fmla="*/ 309182 w 1422362"/>
                <a:gd name="connsiteY2" fmla="*/ 1655174 h 2253757"/>
                <a:gd name="connsiteX3" fmla="*/ 548773 w 1422362"/>
                <a:gd name="connsiteY3" fmla="*/ 1879748 h 2253757"/>
                <a:gd name="connsiteX4" fmla="*/ 582370 w 1422362"/>
                <a:gd name="connsiteY4" fmla="*/ 2240642 h 2253757"/>
                <a:gd name="connsiteX5" fmla="*/ 1253027 w 1422362"/>
                <a:gd name="connsiteY5" fmla="*/ 2253757 h 2253757"/>
                <a:gd name="connsiteX6" fmla="*/ 1262460 w 1422362"/>
                <a:gd name="connsiteY6" fmla="*/ 1930484 h 2253757"/>
                <a:gd name="connsiteX7" fmla="*/ 1421092 w 1422362"/>
                <a:gd name="connsiteY7" fmla="*/ 1069958 h 2253757"/>
                <a:gd name="connsiteX8" fmla="*/ 1369124 w 1422362"/>
                <a:gd name="connsiteY8" fmla="*/ 644162 h 2253757"/>
                <a:gd name="connsiteX9" fmla="*/ 1176719 w 1422362"/>
                <a:gd name="connsiteY9" fmla="*/ 612493 h 2253757"/>
                <a:gd name="connsiteX10" fmla="*/ 1168953 w 1422362"/>
                <a:gd name="connsiteY10" fmla="*/ 911472 h 2253757"/>
                <a:gd name="connsiteX11" fmla="*/ 1156855 w 1422362"/>
                <a:gd name="connsiteY11" fmla="*/ 600743 h 2253757"/>
                <a:gd name="connsiteX12" fmla="*/ 927050 w 1422362"/>
                <a:gd name="connsiteY12" fmla="*/ 558366 h 2253757"/>
                <a:gd name="connsiteX13" fmla="*/ 957315 w 1422362"/>
                <a:gd name="connsiteY13" fmla="*/ 887580 h 2253757"/>
                <a:gd name="connsiteX14" fmla="*/ 905990 w 1422362"/>
                <a:gd name="connsiteY14" fmla="*/ 557324 h 2253757"/>
                <a:gd name="connsiteX15" fmla="*/ 711016 w 1422362"/>
                <a:gd name="connsiteY15" fmla="*/ 513030 h 2253757"/>
                <a:gd name="connsiteX16" fmla="*/ 714846 w 1422362"/>
                <a:gd name="connsiteY16" fmla="*/ 901237 h 2253757"/>
                <a:gd name="connsiteX17" fmla="*/ 683174 w 1422362"/>
                <a:gd name="connsiteY17" fmla="*/ 121917 h 2253757"/>
                <a:gd name="connsiteX18" fmla="*/ 486275 w 1422362"/>
                <a:gd name="connsiteY18" fmla="*/ 161731 h 2253757"/>
                <a:gd name="connsiteX19" fmla="*/ 463637 w 1422362"/>
                <a:gd name="connsiteY19" fmla="*/ 1183173 h 2253757"/>
                <a:gd name="connsiteX20" fmla="*/ 304672 w 1422362"/>
                <a:gd name="connsiteY20" fmla="*/ 1148565 h 2253757"/>
                <a:gd name="connsiteX21" fmla="*/ 719 w 1422362"/>
                <a:gd name="connsiteY21" fmla="*/ 900955 h 2253757"/>
                <a:gd name="connsiteX0" fmla="*/ 436 w 1494443"/>
                <a:gd name="connsiteY0" fmla="*/ 886482 h 2253757"/>
                <a:gd name="connsiteX1" fmla="*/ 213013 w 1494443"/>
                <a:gd name="connsiteY1" fmla="*/ 1296729 h 2253757"/>
                <a:gd name="connsiteX2" fmla="*/ 381263 w 1494443"/>
                <a:gd name="connsiteY2" fmla="*/ 1655174 h 2253757"/>
                <a:gd name="connsiteX3" fmla="*/ 620854 w 1494443"/>
                <a:gd name="connsiteY3" fmla="*/ 1879748 h 2253757"/>
                <a:gd name="connsiteX4" fmla="*/ 654451 w 1494443"/>
                <a:gd name="connsiteY4" fmla="*/ 2240642 h 2253757"/>
                <a:gd name="connsiteX5" fmla="*/ 1325108 w 1494443"/>
                <a:gd name="connsiteY5" fmla="*/ 2253757 h 2253757"/>
                <a:gd name="connsiteX6" fmla="*/ 1334541 w 1494443"/>
                <a:gd name="connsiteY6" fmla="*/ 1930484 h 2253757"/>
                <a:gd name="connsiteX7" fmla="*/ 1493173 w 1494443"/>
                <a:gd name="connsiteY7" fmla="*/ 1069958 h 2253757"/>
                <a:gd name="connsiteX8" fmla="*/ 1441205 w 1494443"/>
                <a:gd name="connsiteY8" fmla="*/ 644162 h 2253757"/>
                <a:gd name="connsiteX9" fmla="*/ 1248800 w 1494443"/>
                <a:gd name="connsiteY9" fmla="*/ 612493 h 2253757"/>
                <a:gd name="connsiteX10" fmla="*/ 1241034 w 1494443"/>
                <a:gd name="connsiteY10" fmla="*/ 911472 h 2253757"/>
                <a:gd name="connsiteX11" fmla="*/ 1228936 w 1494443"/>
                <a:gd name="connsiteY11" fmla="*/ 600743 h 2253757"/>
                <a:gd name="connsiteX12" fmla="*/ 999131 w 1494443"/>
                <a:gd name="connsiteY12" fmla="*/ 558366 h 2253757"/>
                <a:gd name="connsiteX13" fmla="*/ 1029396 w 1494443"/>
                <a:gd name="connsiteY13" fmla="*/ 887580 h 2253757"/>
                <a:gd name="connsiteX14" fmla="*/ 978071 w 1494443"/>
                <a:gd name="connsiteY14" fmla="*/ 557324 h 2253757"/>
                <a:gd name="connsiteX15" fmla="*/ 783097 w 1494443"/>
                <a:gd name="connsiteY15" fmla="*/ 513030 h 2253757"/>
                <a:gd name="connsiteX16" fmla="*/ 786927 w 1494443"/>
                <a:gd name="connsiteY16" fmla="*/ 901237 h 2253757"/>
                <a:gd name="connsiteX17" fmla="*/ 755255 w 1494443"/>
                <a:gd name="connsiteY17" fmla="*/ 121917 h 2253757"/>
                <a:gd name="connsiteX18" fmla="*/ 558356 w 1494443"/>
                <a:gd name="connsiteY18" fmla="*/ 161731 h 2253757"/>
                <a:gd name="connsiteX19" fmla="*/ 535718 w 1494443"/>
                <a:gd name="connsiteY19" fmla="*/ 1183173 h 2253757"/>
                <a:gd name="connsiteX20" fmla="*/ 376753 w 1494443"/>
                <a:gd name="connsiteY20" fmla="*/ 1148565 h 2253757"/>
                <a:gd name="connsiteX21" fmla="*/ 436 w 1494443"/>
                <a:gd name="connsiteY21" fmla="*/ 886482 h 2253757"/>
                <a:gd name="connsiteX0" fmla="*/ 436 w 1494443"/>
                <a:gd name="connsiteY0" fmla="*/ 886482 h 2253757"/>
                <a:gd name="connsiteX1" fmla="*/ 213013 w 1494443"/>
                <a:gd name="connsiteY1" fmla="*/ 1296729 h 2253757"/>
                <a:gd name="connsiteX2" fmla="*/ 381263 w 1494443"/>
                <a:gd name="connsiteY2" fmla="*/ 1655174 h 2253757"/>
                <a:gd name="connsiteX3" fmla="*/ 620854 w 1494443"/>
                <a:gd name="connsiteY3" fmla="*/ 1879748 h 2253757"/>
                <a:gd name="connsiteX4" fmla="*/ 654451 w 1494443"/>
                <a:gd name="connsiteY4" fmla="*/ 2240642 h 2253757"/>
                <a:gd name="connsiteX5" fmla="*/ 1325108 w 1494443"/>
                <a:gd name="connsiteY5" fmla="*/ 2253757 h 2253757"/>
                <a:gd name="connsiteX6" fmla="*/ 1334541 w 1494443"/>
                <a:gd name="connsiteY6" fmla="*/ 1930484 h 2253757"/>
                <a:gd name="connsiteX7" fmla="*/ 1493173 w 1494443"/>
                <a:gd name="connsiteY7" fmla="*/ 1069958 h 2253757"/>
                <a:gd name="connsiteX8" fmla="*/ 1441205 w 1494443"/>
                <a:gd name="connsiteY8" fmla="*/ 644162 h 2253757"/>
                <a:gd name="connsiteX9" fmla="*/ 1248800 w 1494443"/>
                <a:gd name="connsiteY9" fmla="*/ 612493 h 2253757"/>
                <a:gd name="connsiteX10" fmla="*/ 1241034 w 1494443"/>
                <a:gd name="connsiteY10" fmla="*/ 911472 h 2253757"/>
                <a:gd name="connsiteX11" fmla="*/ 1228936 w 1494443"/>
                <a:gd name="connsiteY11" fmla="*/ 600743 h 2253757"/>
                <a:gd name="connsiteX12" fmla="*/ 999131 w 1494443"/>
                <a:gd name="connsiteY12" fmla="*/ 558366 h 2253757"/>
                <a:gd name="connsiteX13" fmla="*/ 1029396 w 1494443"/>
                <a:gd name="connsiteY13" fmla="*/ 887580 h 2253757"/>
                <a:gd name="connsiteX14" fmla="*/ 978071 w 1494443"/>
                <a:gd name="connsiteY14" fmla="*/ 557324 h 2253757"/>
                <a:gd name="connsiteX15" fmla="*/ 783097 w 1494443"/>
                <a:gd name="connsiteY15" fmla="*/ 513030 h 2253757"/>
                <a:gd name="connsiteX16" fmla="*/ 786927 w 1494443"/>
                <a:gd name="connsiteY16" fmla="*/ 901237 h 2253757"/>
                <a:gd name="connsiteX17" fmla="*/ 755255 w 1494443"/>
                <a:gd name="connsiteY17" fmla="*/ 121917 h 2253757"/>
                <a:gd name="connsiteX18" fmla="*/ 558356 w 1494443"/>
                <a:gd name="connsiteY18" fmla="*/ 161731 h 2253757"/>
                <a:gd name="connsiteX19" fmla="*/ 535718 w 1494443"/>
                <a:gd name="connsiteY19" fmla="*/ 1183173 h 2253757"/>
                <a:gd name="connsiteX20" fmla="*/ 376753 w 1494443"/>
                <a:gd name="connsiteY20" fmla="*/ 1148565 h 2253757"/>
                <a:gd name="connsiteX21" fmla="*/ 436 w 1494443"/>
                <a:gd name="connsiteY21" fmla="*/ 886482 h 2253757"/>
                <a:gd name="connsiteX0" fmla="*/ 0 w 1494007"/>
                <a:gd name="connsiteY0" fmla="*/ 886482 h 2253757"/>
                <a:gd name="connsiteX1" fmla="*/ 212577 w 1494007"/>
                <a:gd name="connsiteY1" fmla="*/ 1296729 h 2253757"/>
                <a:gd name="connsiteX2" fmla="*/ 380827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380827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115210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147622"/>
                <a:gd name="connsiteX1" fmla="*/ 202929 w 1494007"/>
                <a:gd name="connsiteY1" fmla="*/ 1320850 h 2147622"/>
                <a:gd name="connsiteX2" fmla="*/ 438719 w 1494007"/>
                <a:gd name="connsiteY2" fmla="*/ 1655174 h 2147622"/>
                <a:gd name="connsiteX3" fmla="*/ 620418 w 1494007"/>
                <a:gd name="connsiteY3" fmla="*/ 1879748 h 2147622"/>
                <a:gd name="connsiteX4" fmla="*/ 654015 w 1494007"/>
                <a:gd name="connsiteY4" fmla="*/ 2115210 h 2147622"/>
                <a:gd name="connsiteX5" fmla="*/ 1339145 w 1494007"/>
                <a:gd name="connsiteY5" fmla="*/ 2147622 h 2147622"/>
                <a:gd name="connsiteX6" fmla="*/ 1334105 w 1494007"/>
                <a:gd name="connsiteY6" fmla="*/ 1930484 h 2147622"/>
                <a:gd name="connsiteX7" fmla="*/ 1492737 w 1494007"/>
                <a:gd name="connsiteY7" fmla="*/ 1069958 h 2147622"/>
                <a:gd name="connsiteX8" fmla="*/ 1440769 w 1494007"/>
                <a:gd name="connsiteY8" fmla="*/ 644162 h 2147622"/>
                <a:gd name="connsiteX9" fmla="*/ 1248364 w 1494007"/>
                <a:gd name="connsiteY9" fmla="*/ 612493 h 2147622"/>
                <a:gd name="connsiteX10" fmla="*/ 1240598 w 1494007"/>
                <a:gd name="connsiteY10" fmla="*/ 911472 h 2147622"/>
                <a:gd name="connsiteX11" fmla="*/ 1228500 w 1494007"/>
                <a:gd name="connsiteY11" fmla="*/ 600743 h 2147622"/>
                <a:gd name="connsiteX12" fmla="*/ 998695 w 1494007"/>
                <a:gd name="connsiteY12" fmla="*/ 558366 h 2147622"/>
                <a:gd name="connsiteX13" fmla="*/ 1028960 w 1494007"/>
                <a:gd name="connsiteY13" fmla="*/ 887580 h 2147622"/>
                <a:gd name="connsiteX14" fmla="*/ 977635 w 1494007"/>
                <a:gd name="connsiteY14" fmla="*/ 557324 h 2147622"/>
                <a:gd name="connsiteX15" fmla="*/ 782661 w 1494007"/>
                <a:gd name="connsiteY15" fmla="*/ 513030 h 2147622"/>
                <a:gd name="connsiteX16" fmla="*/ 786491 w 1494007"/>
                <a:gd name="connsiteY16" fmla="*/ 901237 h 2147622"/>
                <a:gd name="connsiteX17" fmla="*/ 754819 w 1494007"/>
                <a:gd name="connsiteY17" fmla="*/ 121917 h 2147622"/>
                <a:gd name="connsiteX18" fmla="*/ 557920 w 1494007"/>
                <a:gd name="connsiteY18" fmla="*/ 161731 h 2147622"/>
                <a:gd name="connsiteX19" fmla="*/ 535282 w 1494007"/>
                <a:gd name="connsiteY19" fmla="*/ 1183173 h 2147622"/>
                <a:gd name="connsiteX20" fmla="*/ 376317 w 1494007"/>
                <a:gd name="connsiteY20" fmla="*/ 1148565 h 2147622"/>
                <a:gd name="connsiteX21" fmla="*/ 0 w 1494007"/>
                <a:gd name="connsiteY21" fmla="*/ 886482 h 2147622"/>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5282 w 1494007"/>
                <a:gd name="connsiteY19" fmla="*/ 1183173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5282 w 1494007"/>
                <a:gd name="connsiteY19" fmla="*/ 1183173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5282 w 1494007"/>
                <a:gd name="connsiteY19" fmla="*/ 1183173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5282 w 1494007"/>
                <a:gd name="connsiteY19" fmla="*/ 1183173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5282 w 1494007"/>
                <a:gd name="connsiteY19" fmla="*/ 1183173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01512 w 1494007"/>
                <a:gd name="connsiteY19" fmla="*/ 1192821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01512 w 1494007"/>
                <a:gd name="connsiteY19" fmla="*/ 1192821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01512 w 1494007"/>
                <a:gd name="connsiteY19" fmla="*/ 1192821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0458 w 1494007"/>
                <a:gd name="connsiteY19" fmla="*/ 1197645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0458 w 1494007"/>
                <a:gd name="connsiteY19" fmla="*/ 1197645 h 2123500"/>
                <a:gd name="connsiteX20" fmla="*/ 395614 w 1494007"/>
                <a:gd name="connsiteY20" fmla="*/ 1153389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0458 w 1494007"/>
                <a:gd name="connsiteY19" fmla="*/ 1197645 h 2123500"/>
                <a:gd name="connsiteX20" fmla="*/ 395614 w 1494007"/>
                <a:gd name="connsiteY20" fmla="*/ 1153389 h 2123500"/>
                <a:gd name="connsiteX21" fmla="*/ 0 w 1494007"/>
                <a:gd name="connsiteY21" fmla="*/ 886482 h 2123500"/>
                <a:gd name="connsiteX0" fmla="*/ 0 w 1518129"/>
                <a:gd name="connsiteY0" fmla="*/ 891306 h 2123500"/>
                <a:gd name="connsiteX1" fmla="*/ 227051 w 1518129"/>
                <a:gd name="connsiteY1" fmla="*/ 1320850 h 2123500"/>
                <a:gd name="connsiteX2" fmla="*/ 462841 w 1518129"/>
                <a:gd name="connsiteY2" fmla="*/ 1655174 h 2123500"/>
                <a:gd name="connsiteX3" fmla="*/ 644540 w 1518129"/>
                <a:gd name="connsiteY3" fmla="*/ 1879748 h 2123500"/>
                <a:gd name="connsiteX4" fmla="*/ 678137 w 1518129"/>
                <a:gd name="connsiteY4" fmla="*/ 2115210 h 2123500"/>
                <a:gd name="connsiteX5" fmla="*/ 1358443 w 1518129"/>
                <a:gd name="connsiteY5" fmla="*/ 2123500 h 2123500"/>
                <a:gd name="connsiteX6" fmla="*/ 1358227 w 1518129"/>
                <a:gd name="connsiteY6" fmla="*/ 1930484 h 2123500"/>
                <a:gd name="connsiteX7" fmla="*/ 1516859 w 1518129"/>
                <a:gd name="connsiteY7" fmla="*/ 1069958 h 2123500"/>
                <a:gd name="connsiteX8" fmla="*/ 1464891 w 1518129"/>
                <a:gd name="connsiteY8" fmla="*/ 644162 h 2123500"/>
                <a:gd name="connsiteX9" fmla="*/ 1272486 w 1518129"/>
                <a:gd name="connsiteY9" fmla="*/ 612493 h 2123500"/>
                <a:gd name="connsiteX10" fmla="*/ 1264720 w 1518129"/>
                <a:gd name="connsiteY10" fmla="*/ 911472 h 2123500"/>
                <a:gd name="connsiteX11" fmla="*/ 1252622 w 1518129"/>
                <a:gd name="connsiteY11" fmla="*/ 600743 h 2123500"/>
                <a:gd name="connsiteX12" fmla="*/ 1022817 w 1518129"/>
                <a:gd name="connsiteY12" fmla="*/ 558366 h 2123500"/>
                <a:gd name="connsiteX13" fmla="*/ 1053082 w 1518129"/>
                <a:gd name="connsiteY13" fmla="*/ 887580 h 2123500"/>
                <a:gd name="connsiteX14" fmla="*/ 1001757 w 1518129"/>
                <a:gd name="connsiteY14" fmla="*/ 557324 h 2123500"/>
                <a:gd name="connsiteX15" fmla="*/ 806783 w 1518129"/>
                <a:gd name="connsiteY15" fmla="*/ 513030 h 2123500"/>
                <a:gd name="connsiteX16" fmla="*/ 810613 w 1518129"/>
                <a:gd name="connsiteY16" fmla="*/ 901237 h 2123500"/>
                <a:gd name="connsiteX17" fmla="*/ 778941 w 1518129"/>
                <a:gd name="connsiteY17" fmla="*/ 121917 h 2123500"/>
                <a:gd name="connsiteX18" fmla="*/ 582042 w 1518129"/>
                <a:gd name="connsiteY18" fmla="*/ 161731 h 2123500"/>
                <a:gd name="connsiteX19" fmla="*/ 554580 w 1518129"/>
                <a:gd name="connsiteY19" fmla="*/ 1197645 h 2123500"/>
                <a:gd name="connsiteX20" fmla="*/ 419736 w 1518129"/>
                <a:gd name="connsiteY20" fmla="*/ 1153389 h 2123500"/>
                <a:gd name="connsiteX21" fmla="*/ 0 w 1518129"/>
                <a:gd name="connsiteY21" fmla="*/ 891306 h 2123500"/>
                <a:gd name="connsiteX0" fmla="*/ 0 w 1518129"/>
                <a:gd name="connsiteY0" fmla="*/ 891306 h 2123500"/>
                <a:gd name="connsiteX1" fmla="*/ 227051 w 1518129"/>
                <a:gd name="connsiteY1" fmla="*/ 1320850 h 2123500"/>
                <a:gd name="connsiteX2" fmla="*/ 462841 w 1518129"/>
                <a:gd name="connsiteY2" fmla="*/ 1655174 h 2123500"/>
                <a:gd name="connsiteX3" fmla="*/ 644540 w 1518129"/>
                <a:gd name="connsiteY3" fmla="*/ 1879748 h 2123500"/>
                <a:gd name="connsiteX4" fmla="*/ 678137 w 1518129"/>
                <a:gd name="connsiteY4" fmla="*/ 2115210 h 2123500"/>
                <a:gd name="connsiteX5" fmla="*/ 1358443 w 1518129"/>
                <a:gd name="connsiteY5" fmla="*/ 2123500 h 2123500"/>
                <a:gd name="connsiteX6" fmla="*/ 1358227 w 1518129"/>
                <a:gd name="connsiteY6" fmla="*/ 1930484 h 2123500"/>
                <a:gd name="connsiteX7" fmla="*/ 1516859 w 1518129"/>
                <a:gd name="connsiteY7" fmla="*/ 1069958 h 2123500"/>
                <a:gd name="connsiteX8" fmla="*/ 1464891 w 1518129"/>
                <a:gd name="connsiteY8" fmla="*/ 644162 h 2123500"/>
                <a:gd name="connsiteX9" fmla="*/ 1272486 w 1518129"/>
                <a:gd name="connsiteY9" fmla="*/ 612493 h 2123500"/>
                <a:gd name="connsiteX10" fmla="*/ 1264720 w 1518129"/>
                <a:gd name="connsiteY10" fmla="*/ 911472 h 2123500"/>
                <a:gd name="connsiteX11" fmla="*/ 1252622 w 1518129"/>
                <a:gd name="connsiteY11" fmla="*/ 600743 h 2123500"/>
                <a:gd name="connsiteX12" fmla="*/ 1022817 w 1518129"/>
                <a:gd name="connsiteY12" fmla="*/ 558366 h 2123500"/>
                <a:gd name="connsiteX13" fmla="*/ 1053082 w 1518129"/>
                <a:gd name="connsiteY13" fmla="*/ 887580 h 2123500"/>
                <a:gd name="connsiteX14" fmla="*/ 1001757 w 1518129"/>
                <a:gd name="connsiteY14" fmla="*/ 557324 h 2123500"/>
                <a:gd name="connsiteX15" fmla="*/ 806783 w 1518129"/>
                <a:gd name="connsiteY15" fmla="*/ 513030 h 2123500"/>
                <a:gd name="connsiteX16" fmla="*/ 810613 w 1518129"/>
                <a:gd name="connsiteY16" fmla="*/ 901237 h 2123500"/>
                <a:gd name="connsiteX17" fmla="*/ 778941 w 1518129"/>
                <a:gd name="connsiteY17" fmla="*/ 121917 h 2123500"/>
                <a:gd name="connsiteX18" fmla="*/ 582042 w 1518129"/>
                <a:gd name="connsiteY18" fmla="*/ 161731 h 2123500"/>
                <a:gd name="connsiteX19" fmla="*/ 554580 w 1518129"/>
                <a:gd name="connsiteY19" fmla="*/ 1197645 h 2123500"/>
                <a:gd name="connsiteX20" fmla="*/ 419736 w 1518129"/>
                <a:gd name="connsiteY20" fmla="*/ 1153389 h 2123500"/>
                <a:gd name="connsiteX21" fmla="*/ 0 w 1518129"/>
                <a:gd name="connsiteY21" fmla="*/ 891306 h 2123500"/>
                <a:gd name="connsiteX0" fmla="*/ 0 w 1518129"/>
                <a:gd name="connsiteY0" fmla="*/ 891306 h 2123500"/>
                <a:gd name="connsiteX1" fmla="*/ 227051 w 1518129"/>
                <a:gd name="connsiteY1" fmla="*/ 1320850 h 2123500"/>
                <a:gd name="connsiteX2" fmla="*/ 462841 w 1518129"/>
                <a:gd name="connsiteY2" fmla="*/ 1655174 h 2123500"/>
                <a:gd name="connsiteX3" fmla="*/ 644540 w 1518129"/>
                <a:gd name="connsiteY3" fmla="*/ 1879748 h 2123500"/>
                <a:gd name="connsiteX4" fmla="*/ 678137 w 1518129"/>
                <a:gd name="connsiteY4" fmla="*/ 2115210 h 2123500"/>
                <a:gd name="connsiteX5" fmla="*/ 1358443 w 1518129"/>
                <a:gd name="connsiteY5" fmla="*/ 2123500 h 2123500"/>
                <a:gd name="connsiteX6" fmla="*/ 1358227 w 1518129"/>
                <a:gd name="connsiteY6" fmla="*/ 1930484 h 2123500"/>
                <a:gd name="connsiteX7" fmla="*/ 1516859 w 1518129"/>
                <a:gd name="connsiteY7" fmla="*/ 1069958 h 2123500"/>
                <a:gd name="connsiteX8" fmla="*/ 1464891 w 1518129"/>
                <a:gd name="connsiteY8" fmla="*/ 644162 h 2123500"/>
                <a:gd name="connsiteX9" fmla="*/ 1272486 w 1518129"/>
                <a:gd name="connsiteY9" fmla="*/ 612493 h 2123500"/>
                <a:gd name="connsiteX10" fmla="*/ 1264720 w 1518129"/>
                <a:gd name="connsiteY10" fmla="*/ 911472 h 2123500"/>
                <a:gd name="connsiteX11" fmla="*/ 1252622 w 1518129"/>
                <a:gd name="connsiteY11" fmla="*/ 600743 h 2123500"/>
                <a:gd name="connsiteX12" fmla="*/ 1022817 w 1518129"/>
                <a:gd name="connsiteY12" fmla="*/ 558366 h 2123500"/>
                <a:gd name="connsiteX13" fmla="*/ 1053082 w 1518129"/>
                <a:gd name="connsiteY13" fmla="*/ 887580 h 2123500"/>
                <a:gd name="connsiteX14" fmla="*/ 1001757 w 1518129"/>
                <a:gd name="connsiteY14" fmla="*/ 557324 h 2123500"/>
                <a:gd name="connsiteX15" fmla="*/ 806783 w 1518129"/>
                <a:gd name="connsiteY15" fmla="*/ 513030 h 2123500"/>
                <a:gd name="connsiteX16" fmla="*/ 810613 w 1518129"/>
                <a:gd name="connsiteY16" fmla="*/ 901237 h 2123500"/>
                <a:gd name="connsiteX17" fmla="*/ 778941 w 1518129"/>
                <a:gd name="connsiteY17" fmla="*/ 121917 h 2123500"/>
                <a:gd name="connsiteX18" fmla="*/ 582042 w 1518129"/>
                <a:gd name="connsiteY18" fmla="*/ 161731 h 2123500"/>
                <a:gd name="connsiteX19" fmla="*/ 554580 w 1518129"/>
                <a:gd name="connsiteY19" fmla="*/ 1197645 h 2123500"/>
                <a:gd name="connsiteX20" fmla="*/ 419736 w 1518129"/>
                <a:gd name="connsiteY20" fmla="*/ 1153389 h 2123500"/>
                <a:gd name="connsiteX21" fmla="*/ 0 w 1518129"/>
                <a:gd name="connsiteY21" fmla="*/ 891306 h 2123500"/>
                <a:gd name="connsiteX0" fmla="*/ 0 w 1518129"/>
                <a:gd name="connsiteY0" fmla="*/ 891306 h 2123500"/>
                <a:gd name="connsiteX1" fmla="*/ 227051 w 1518129"/>
                <a:gd name="connsiteY1" fmla="*/ 1320850 h 2123500"/>
                <a:gd name="connsiteX2" fmla="*/ 462841 w 1518129"/>
                <a:gd name="connsiteY2" fmla="*/ 1655174 h 2123500"/>
                <a:gd name="connsiteX3" fmla="*/ 644540 w 1518129"/>
                <a:gd name="connsiteY3" fmla="*/ 1879748 h 2123500"/>
                <a:gd name="connsiteX4" fmla="*/ 678137 w 1518129"/>
                <a:gd name="connsiteY4" fmla="*/ 2115210 h 2123500"/>
                <a:gd name="connsiteX5" fmla="*/ 1358443 w 1518129"/>
                <a:gd name="connsiteY5" fmla="*/ 2123500 h 2123500"/>
                <a:gd name="connsiteX6" fmla="*/ 1358227 w 1518129"/>
                <a:gd name="connsiteY6" fmla="*/ 1930484 h 2123500"/>
                <a:gd name="connsiteX7" fmla="*/ 1516859 w 1518129"/>
                <a:gd name="connsiteY7" fmla="*/ 1069958 h 2123500"/>
                <a:gd name="connsiteX8" fmla="*/ 1464891 w 1518129"/>
                <a:gd name="connsiteY8" fmla="*/ 644162 h 2123500"/>
                <a:gd name="connsiteX9" fmla="*/ 1272486 w 1518129"/>
                <a:gd name="connsiteY9" fmla="*/ 612493 h 2123500"/>
                <a:gd name="connsiteX10" fmla="*/ 1264720 w 1518129"/>
                <a:gd name="connsiteY10" fmla="*/ 911472 h 2123500"/>
                <a:gd name="connsiteX11" fmla="*/ 1252622 w 1518129"/>
                <a:gd name="connsiteY11" fmla="*/ 600743 h 2123500"/>
                <a:gd name="connsiteX12" fmla="*/ 1022817 w 1518129"/>
                <a:gd name="connsiteY12" fmla="*/ 558366 h 2123500"/>
                <a:gd name="connsiteX13" fmla="*/ 1053082 w 1518129"/>
                <a:gd name="connsiteY13" fmla="*/ 887580 h 2123500"/>
                <a:gd name="connsiteX14" fmla="*/ 1001757 w 1518129"/>
                <a:gd name="connsiteY14" fmla="*/ 557324 h 2123500"/>
                <a:gd name="connsiteX15" fmla="*/ 806783 w 1518129"/>
                <a:gd name="connsiteY15" fmla="*/ 513030 h 2123500"/>
                <a:gd name="connsiteX16" fmla="*/ 810613 w 1518129"/>
                <a:gd name="connsiteY16" fmla="*/ 901237 h 2123500"/>
                <a:gd name="connsiteX17" fmla="*/ 778941 w 1518129"/>
                <a:gd name="connsiteY17" fmla="*/ 121917 h 2123500"/>
                <a:gd name="connsiteX18" fmla="*/ 582042 w 1518129"/>
                <a:gd name="connsiteY18" fmla="*/ 161731 h 2123500"/>
                <a:gd name="connsiteX19" fmla="*/ 554580 w 1518129"/>
                <a:gd name="connsiteY19" fmla="*/ 1197645 h 2123500"/>
                <a:gd name="connsiteX20" fmla="*/ 419736 w 1518129"/>
                <a:gd name="connsiteY20" fmla="*/ 1153389 h 2123500"/>
                <a:gd name="connsiteX21" fmla="*/ 0 w 1518129"/>
                <a:gd name="connsiteY21" fmla="*/ 891306 h 2123500"/>
                <a:gd name="connsiteX0" fmla="*/ 0 w 1518129"/>
                <a:gd name="connsiteY0" fmla="*/ 891306 h 2123500"/>
                <a:gd name="connsiteX1" fmla="*/ 227051 w 1518129"/>
                <a:gd name="connsiteY1" fmla="*/ 1320850 h 2123500"/>
                <a:gd name="connsiteX2" fmla="*/ 462841 w 1518129"/>
                <a:gd name="connsiteY2" fmla="*/ 1655174 h 2123500"/>
                <a:gd name="connsiteX3" fmla="*/ 644540 w 1518129"/>
                <a:gd name="connsiteY3" fmla="*/ 1879748 h 2123500"/>
                <a:gd name="connsiteX4" fmla="*/ 678137 w 1518129"/>
                <a:gd name="connsiteY4" fmla="*/ 2115210 h 2123500"/>
                <a:gd name="connsiteX5" fmla="*/ 1358443 w 1518129"/>
                <a:gd name="connsiteY5" fmla="*/ 2123500 h 2123500"/>
                <a:gd name="connsiteX6" fmla="*/ 1358227 w 1518129"/>
                <a:gd name="connsiteY6" fmla="*/ 1930484 h 2123500"/>
                <a:gd name="connsiteX7" fmla="*/ 1516859 w 1518129"/>
                <a:gd name="connsiteY7" fmla="*/ 1069958 h 2123500"/>
                <a:gd name="connsiteX8" fmla="*/ 1464891 w 1518129"/>
                <a:gd name="connsiteY8" fmla="*/ 644162 h 2123500"/>
                <a:gd name="connsiteX9" fmla="*/ 1272486 w 1518129"/>
                <a:gd name="connsiteY9" fmla="*/ 612493 h 2123500"/>
                <a:gd name="connsiteX10" fmla="*/ 1264720 w 1518129"/>
                <a:gd name="connsiteY10" fmla="*/ 911472 h 2123500"/>
                <a:gd name="connsiteX11" fmla="*/ 1252622 w 1518129"/>
                <a:gd name="connsiteY11" fmla="*/ 600743 h 2123500"/>
                <a:gd name="connsiteX12" fmla="*/ 1022817 w 1518129"/>
                <a:gd name="connsiteY12" fmla="*/ 558366 h 2123500"/>
                <a:gd name="connsiteX13" fmla="*/ 1053082 w 1518129"/>
                <a:gd name="connsiteY13" fmla="*/ 887580 h 2123500"/>
                <a:gd name="connsiteX14" fmla="*/ 1001757 w 1518129"/>
                <a:gd name="connsiteY14" fmla="*/ 557324 h 2123500"/>
                <a:gd name="connsiteX15" fmla="*/ 806783 w 1518129"/>
                <a:gd name="connsiteY15" fmla="*/ 513030 h 2123500"/>
                <a:gd name="connsiteX16" fmla="*/ 810613 w 1518129"/>
                <a:gd name="connsiteY16" fmla="*/ 901237 h 2123500"/>
                <a:gd name="connsiteX17" fmla="*/ 778941 w 1518129"/>
                <a:gd name="connsiteY17" fmla="*/ 121917 h 2123500"/>
                <a:gd name="connsiteX18" fmla="*/ 582042 w 1518129"/>
                <a:gd name="connsiteY18" fmla="*/ 161731 h 2123500"/>
                <a:gd name="connsiteX19" fmla="*/ 554580 w 1518129"/>
                <a:gd name="connsiteY19" fmla="*/ 1197645 h 2123500"/>
                <a:gd name="connsiteX20" fmla="*/ 419736 w 1518129"/>
                <a:gd name="connsiteY20" fmla="*/ 1153389 h 2123500"/>
                <a:gd name="connsiteX21" fmla="*/ 0 w 1518129"/>
                <a:gd name="connsiteY21" fmla="*/ 891306 h 2123500"/>
                <a:gd name="connsiteX0" fmla="*/ 0 w 1518129"/>
                <a:gd name="connsiteY0" fmla="*/ 891306 h 2133149"/>
                <a:gd name="connsiteX1" fmla="*/ 227051 w 1518129"/>
                <a:gd name="connsiteY1" fmla="*/ 1320850 h 2133149"/>
                <a:gd name="connsiteX2" fmla="*/ 462841 w 1518129"/>
                <a:gd name="connsiteY2" fmla="*/ 1655174 h 2133149"/>
                <a:gd name="connsiteX3" fmla="*/ 644540 w 1518129"/>
                <a:gd name="connsiteY3" fmla="*/ 1879748 h 2133149"/>
                <a:gd name="connsiteX4" fmla="*/ 678137 w 1518129"/>
                <a:gd name="connsiteY4" fmla="*/ 2115210 h 2133149"/>
                <a:gd name="connsiteX5" fmla="*/ 1348794 w 1518129"/>
                <a:gd name="connsiteY5" fmla="*/ 2133149 h 2133149"/>
                <a:gd name="connsiteX6" fmla="*/ 1358227 w 1518129"/>
                <a:gd name="connsiteY6" fmla="*/ 1930484 h 2133149"/>
                <a:gd name="connsiteX7" fmla="*/ 1516859 w 1518129"/>
                <a:gd name="connsiteY7" fmla="*/ 1069958 h 2133149"/>
                <a:gd name="connsiteX8" fmla="*/ 1464891 w 1518129"/>
                <a:gd name="connsiteY8" fmla="*/ 644162 h 2133149"/>
                <a:gd name="connsiteX9" fmla="*/ 1272486 w 1518129"/>
                <a:gd name="connsiteY9" fmla="*/ 612493 h 2133149"/>
                <a:gd name="connsiteX10" fmla="*/ 1264720 w 1518129"/>
                <a:gd name="connsiteY10" fmla="*/ 911472 h 2133149"/>
                <a:gd name="connsiteX11" fmla="*/ 1252622 w 1518129"/>
                <a:gd name="connsiteY11" fmla="*/ 600743 h 2133149"/>
                <a:gd name="connsiteX12" fmla="*/ 1022817 w 1518129"/>
                <a:gd name="connsiteY12" fmla="*/ 558366 h 2133149"/>
                <a:gd name="connsiteX13" fmla="*/ 1053082 w 1518129"/>
                <a:gd name="connsiteY13" fmla="*/ 887580 h 2133149"/>
                <a:gd name="connsiteX14" fmla="*/ 1001757 w 1518129"/>
                <a:gd name="connsiteY14" fmla="*/ 557324 h 2133149"/>
                <a:gd name="connsiteX15" fmla="*/ 806783 w 1518129"/>
                <a:gd name="connsiteY15" fmla="*/ 513030 h 2133149"/>
                <a:gd name="connsiteX16" fmla="*/ 810613 w 1518129"/>
                <a:gd name="connsiteY16" fmla="*/ 901237 h 2133149"/>
                <a:gd name="connsiteX17" fmla="*/ 778941 w 1518129"/>
                <a:gd name="connsiteY17" fmla="*/ 121917 h 2133149"/>
                <a:gd name="connsiteX18" fmla="*/ 582042 w 1518129"/>
                <a:gd name="connsiteY18" fmla="*/ 161731 h 2133149"/>
                <a:gd name="connsiteX19" fmla="*/ 554580 w 1518129"/>
                <a:gd name="connsiteY19" fmla="*/ 1197645 h 2133149"/>
                <a:gd name="connsiteX20" fmla="*/ 419736 w 1518129"/>
                <a:gd name="connsiteY20" fmla="*/ 1153389 h 2133149"/>
                <a:gd name="connsiteX21" fmla="*/ 0 w 1518129"/>
                <a:gd name="connsiteY21" fmla="*/ 891306 h 2133149"/>
                <a:gd name="connsiteX0" fmla="*/ 0 w 1518129"/>
                <a:gd name="connsiteY0" fmla="*/ 891306 h 2115210"/>
                <a:gd name="connsiteX1" fmla="*/ 227051 w 1518129"/>
                <a:gd name="connsiteY1" fmla="*/ 1320850 h 2115210"/>
                <a:gd name="connsiteX2" fmla="*/ 462841 w 1518129"/>
                <a:gd name="connsiteY2" fmla="*/ 1655174 h 2115210"/>
                <a:gd name="connsiteX3" fmla="*/ 644540 w 1518129"/>
                <a:gd name="connsiteY3" fmla="*/ 1879748 h 2115210"/>
                <a:gd name="connsiteX4" fmla="*/ 678137 w 1518129"/>
                <a:gd name="connsiteY4" fmla="*/ 2115210 h 2115210"/>
                <a:gd name="connsiteX5" fmla="*/ 1339145 w 1518129"/>
                <a:gd name="connsiteY5" fmla="*/ 2113852 h 2115210"/>
                <a:gd name="connsiteX6" fmla="*/ 1358227 w 1518129"/>
                <a:gd name="connsiteY6" fmla="*/ 1930484 h 2115210"/>
                <a:gd name="connsiteX7" fmla="*/ 1516859 w 1518129"/>
                <a:gd name="connsiteY7" fmla="*/ 1069958 h 2115210"/>
                <a:gd name="connsiteX8" fmla="*/ 1464891 w 1518129"/>
                <a:gd name="connsiteY8" fmla="*/ 644162 h 2115210"/>
                <a:gd name="connsiteX9" fmla="*/ 1272486 w 1518129"/>
                <a:gd name="connsiteY9" fmla="*/ 612493 h 2115210"/>
                <a:gd name="connsiteX10" fmla="*/ 1264720 w 1518129"/>
                <a:gd name="connsiteY10" fmla="*/ 911472 h 2115210"/>
                <a:gd name="connsiteX11" fmla="*/ 1252622 w 1518129"/>
                <a:gd name="connsiteY11" fmla="*/ 600743 h 2115210"/>
                <a:gd name="connsiteX12" fmla="*/ 1022817 w 1518129"/>
                <a:gd name="connsiteY12" fmla="*/ 558366 h 2115210"/>
                <a:gd name="connsiteX13" fmla="*/ 1053082 w 1518129"/>
                <a:gd name="connsiteY13" fmla="*/ 887580 h 2115210"/>
                <a:gd name="connsiteX14" fmla="*/ 1001757 w 1518129"/>
                <a:gd name="connsiteY14" fmla="*/ 557324 h 2115210"/>
                <a:gd name="connsiteX15" fmla="*/ 806783 w 1518129"/>
                <a:gd name="connsiteY15" fmla="*/ 513030 h 2115210"/>
                <a:gd name="connsiteX16" fmla="*/ 810613 w 1518129"/>
                <a:gd name="connsiteY16" fmla="*/ 901237 h 2115210"/>
                <a:gd name="connsiteX17" fmla="*/ 778941 w 1518129"/>
                <a:gd name="connsiteY17" fmla="*/ 121917 h 2115210"/>
                <a:gd name="connsiteX18" fmla="*/ 582042 w 1518129"/>
                <a:gd name="connsiteY18" fmla="*/ 161731 h 2115210"/>
                <a:gd name="connsiteX19" fmla="*/ 554580 w 1518129"/>
                <a:gd name="connsiteY19" fmla="*/ 1197645 h 2115210"/>
                <a:gd name="connsiteX20" fmla="*/ 419736 w 1518129"/>
                <a:gd name="connsiteY20" fmla="*/ 1153389 h 2115210"/>
                <a:gd name="connsiteX21" fmla="*/ 0 w 1518129"/>
                <a:gd name="connsiteY21" fmla="*/ 891306 h 2115210"/>
                <a:gd name="connsiteX0" fmla="*/ 0 w 1518129"/>
                <a:gd name="connsiteY0" fmla="*/ 891306 h 2174861"/>
                <a:gd name="connsiteX1" fmla="*/ 227051 w 1518129"/>
                <a:gd name="connsiteY1" fmla="*/ 1320850 h 2174861"/>
                <a:gd name="connsiteX2" fmla="*/ 462841 w 1518129"/>
                <a:gd name="connsiteY2" fmla="*/ 1655174 h 2174861"/>
                <a:gd name="connsiteX3" fmla="*/ 644540 w 1518129"/>
                <a:gd name="connsiteY3" fmla="*/ 1879748 h 2174861"/>
                <a:gd name="connsiteX4" fmla="*/ 678137 w 1518129"/>
                <a:gd name="connsiteY4" fmla="*/ 2115210 h 2174861"/>
                <a:gd name="connsiteX5" fmla="*/ 1339145 w 1518129"/>
                <a:gd name="connsiteY5" fmla="*/ 2174859 h 2174861"/>
                <a:gd name="connsiteX6" fmla="*/ 1358227 w 1518129"/>
                <a:gd name="connsiteY6" fmla="*/ 1930484 h 2174861"/>
                <a:gd name="connsiteX7" fmla="*/ 1516859 w 1518129"/>
                <a:gd name="connsiteY7" fmla="*/ 1069958 h 2174861"/>
                <a:gd name="connsiteX8" fmla="*/ 1464891 w 1518129"/>
                <a:gd name="connsiteY8" fmla="*/ 644162 h 2174861"/>
                <a:gd name="connsiteX9" fmla="*/ 1272486 w 1518129"/>
                <a:gd name="connsiteY9" fmla="*/ 612493 h 2174861"/>
                <a:gd name="connsiteX10" fmla="*/ 1264720 w 1518129"/>
                <a:gd name="connsiteY10" fmla="*/ 911472 h 2174861"/>
                <a:gd name="connsiteX11" fmla="*/ 1252622 w 1518129"/>
                <a:gd name="connsiteY11" fmla="*/ 600743 h 2174861"/>
                <a:gd name="connsiteX12" fmla="*/ 1022817 w 1518129"/>
                <a:gd name="connsiteY12" fmla="*/ 558366 h 2174861"/>
                <a:gd name="connsiteX13" fmla="*/ 1053082 w 1518129"/>
                <a:gd name="connsiteY13" fmla="*/ 887580 h 2174861"/>
                <a:gd name="connsiteX14" fmla="*/ 1001757 w 1518129"/>
                <a:gd name="connsiteY14" fmla="*/ 557324 h 2174861"/>
                <a:gd name="connsiteX15" fmla="*/ 806783 w 1518129"/>
                <a:gd name="connsiteY15" fmla="*/ 513030 h 2174861"/>
                <a:gd name="connsiteX16" fmla="*/ 810613 w 1518129"/>
                <a:gd name="connsiteY16" fmla="*/ 901237 h 2174861"/>
                <a:gd name="connsiteX17" fmla="*/ 778941 w 1518129"/>
                <a:gd name="connsiteY17" fmla="*/ 121917 h 2174861"/>
                <a:gd name="connsiteX18" fmla="*/ 582042 w 1518129"/>
                <a:gd name="connsiteY18" fmla="*/ 161731 h 2174861"/>
                <a:gd name="connsiteX19" fmla="*/ 554580 w 1518129"/>
                <a:gd name="connsiteY19" fmla="*/ 1197645 h 2174861"/>
                <a:gd name="connsiteX20" fmla="*/ 419736 w 1518129"/>
                <a:gd name="connsiteY20" fmla="*/ 1153389 h 2174861"/>
                <a:gd name="connsiteX21" fmla="*/ 0 w 1518129"/>
                <a:gd name="connsiteY21" fmla="*/ 891306 h 2174861"/>
                <a:gd name="connsiteX0" fmla="*/ 0 w 1518129"/>
                <a:gd name="connsiteY0" fmla="*/ 891306 h 2116848"/>
                <a:gd name="connsiteX1" fmla="*/ 227051 w 1518129"/>
                <a:gd name="connsiteY1" fmla="*/ 1320850 h 2116848"/>
                <a:gd name="connsiteX2" fmla="*/ 462841 w 1518129"/>
                <a:gd name="connsiteY2" fmla="*/ 1655174 h 2116848"/>
                <a:gd name="connsiteX3" fmla="*/ 644540 w 1518129"/>
                <a:gd name="connsiteY3" fmla="*/ 1879748 h 2116848"/>
                <a:gd name="connsiteX4" fmla="*/ 678137 w 1518129"/>
                <a:gd name="connsiteY4" fmla="*/ 2115210 h 2116848"/>
                <a:gd name="connsiteX5" fmla="*/ 1358227 w 1518129"/>
                <a:gd name="connsiteY5" fmla="*/ 1930484 h 2116848"/>
                <a:gd name="connsiteX6" fmla="*/ 1516859 w 1518129"/>
                <a:gd name="connsiteY6" fmla="*/ 1069958 h 2116848"/>
                <a:gd name="connsiteX7" fmla="*/ 1464891 w 1518129"/>
                <a:gd name="connsiteY7" fmla="*/ 644162 h 2116848"/>
                <a:gd name="connsiteX8" fmla="*/ 1272486 w 1518129"/>
                <a:gd name="connsiteY8" fmla="*/ 612493 h 2116848"/>
                <a:gd name="connsiteX9" fmla="*/ 1264720 w 1518129"/>
                <a:gd name="connsiteY9" fmla="*/ 911472 h 2116848"/>
                <a:gd name="connsiteX10" fmla="*/ 1252622 w 1518129"/>
                <a:gd name="connsiteY10" fmla="*/ 600743 h 2116848"/>
                <a:gd name="connsiteX11" fmla="*/ 1022817 w 1518129"/>
                <a:gd name="connsiteY11" fmla="*/ 558366 h 2116848"/>
                <a:gd name="connsiteX12" fmla="*/ 1053082 w 1518129"/>
                <a:gd name="connsiteY12" fmla="*/ 887580 h 2116848"/>
                <a:gd name="connsiteX13" fmla="*/ 1001757 w 1518129"/>
                <a:gd name="connsiteY13" fmla="*/ 557324 h 2116848"/>
                <a:gd name="connsiteX14" fmla="*/ 806783 w 1518129"/>
                <a:gd name="connsiteY14" fmla="*/ 513030 h 2116848"/>
                <a:gd name="connsiteX15" fmla="*/ 810613 w 1518129"/>
                <a:gd name="connsiteY15" fmla="*/ 901237 h 2116848"/>
                <a:gd name="connsiteX16" fmla="*/ 778941 w 1518129"/>
                <a:gd name="connsiteY16" fmla="*/ 121917 h 2116848"/>
                <a:gd name="connsiteX17" fmla="*/ 582042 w 1518129"/>
                <a:gd name="connsiteY17" fmla="*/ 161731 h 2116848"/>
                <a:gd name="connsiteX18" fmla="*/ 554580 w 1518129"/>
                <a:gd name="connsiteY18" fmla="*/ 1197645 h 2116848"/>
                <a:gd name="connsiteX19" fmla="*/ 419736 w 1518129"/>
                <a:gd name="connsiteY19" fmla="*/ 1153389 h 2116848"/>
                <a:gd name="connsiteX20" fmla="*/ 0 w 1518129"/>
                <a:gd name="connsiteY20" fmla="*/ 891306 h 2116848"/>
                <a:gd name="connsiteX0" fmla="*/ 0 w 1518129"/>
                <a:gd name="connsiteY0" fmla="*/ 891306 h 1987766"/>
                <a:gd name="connsiteX1" fmla="*/ 227051 w 1518129"/>
                <a:gd name="connsiteY1" fmla="*/ 1320850 h 1987766"/>
                <a:gd name="connsiteX2" fmla="*/ 462841 w 1518129"/>
                <a:gd name="connsiteY2" fmla="*/ 1655174 h 1987766"/>
                <a:gd name="connsiteX3" fmla="*/ 644540 w 1518129"/>
                <a:gd name="connsiteY3" fmla="*/ 1879748 h 1987766"/>
                <a:gd name="connsiteX4" fmla="*/ 1358227 w 1518129"/>
                <a:gd name="connsiteY4" fmla="*/ 1930484 h 1987766"/>
                <a:gd name="connsiteX5" fmla="*/ 1516859 w 1518129"/>
                <a:gd name="connsiteY5" fmla="*/ 1069958 h 1987766"/>
                <a:gd name="connsiteX6" fmla="*/ 1464891 w 1518129"/>
                <a:gd name="connsiteY6" fmla="*/ 644162 h 1987766"/>
                <a:gd name="connsiteX7" fmla="*/ 1272486 w 1518129"/>
                <a:gd name="connsiteY7" fmla="*/ 612493 h 1987766"/>
                <a:gd name="connsiteX8" fmla="*/ 1264720 w 1518129"/>
                <a:gd name="connsiteY8" fmla="*/ 911472 h 1987766"/>
                <a:gd name="connsiteX9" fmla="*/ 1252622 w 1518129"/>
                <a:gd name="connsiteY9" fmla="*/ 600743 h 1987766"/>
                <a:gd name="connsiteX10" fmla="*/ 1022817 w 1518129"/>
                <a:gd name="connsiteY10" fmla="*/ 558366 h 1987766"/>
                <a:gd name="connsiteX11" fmla="*/ 1053082 w 1518129"/>
                <a:gd name="connsiteY11" fmla="*/ 887580 h 1987766"/>
                <a:gd name="connsiteX12" fmla="*/ 1001757 w 1518129"/>
                <a:gd name="connsiteY12" fmla="*/ 557324 h 1987766"/>
                <a:gd name="connsiteX13" fmla="*/ 806783 w 1518129"/>
                <a:gd name="connsiteY13" fmla="*/ 513030 h 1987766"/>
                <a:gd name="connsiteX14" fmla="*/ 810613 w 1518129"/>
                <a:gd name="connsiteY14" fmla="*/ 901237 h 1987766"/>
                <a:gd name="connsiteX15" fmla="*/ 778941 w 1518129"/>
                <a:gd name="connsiteY15" fmla="*/ 121917 h 1987766"/>
                <a:gd name="connsiteX16" fmla="*/ 582042 w 1518129"/>
                <a:gd name="connsiteY16" fmla="*/ 161731 h 1987766"/>
                <a:gd name="connsiteX17" fmla="*/ 554580 w 1518129"/>
                <a:gd name="connsiteY17" fmla="*/ 1197645 h 1987766"/>
                <a:gd name="connsiteX18" fmla="*/ 419736 w 1518129"/>
                <a:gd name="connsiteY18" fmla="*/ 1153389 h 1987766"/>
                <a:gd name="connsiteX19" fmla="*/ 0 w 1518129"/>
                <a:gd name="connsiteY19" fmla="*/ 891306 h 1987766"/>
                <a:gd name="connsiteX0" fmla="*/ 0 w 1518129"/>
                <a:gd name="connsiteY0" fmla="*/ 891306 h 1934599"/>
                <a:gd name="connsiteX1" fmla="*/ 227051 w 1518129"/>
                <a:gd name="connsiteY1" fmla="*/ 1320850 h 1934599"/>
                <a:gd name="connsiteX2" fmla="*/ 462841 w 1518129"/>
                <a:gd name="connsiteY2" fmla="*/ 1655174 h 1934599"/>
                <a:gd name="connsiteX3" fmla="*/ 644540 w 1518129"/>
                <a:gd name="connsiteY3" fmla="*/ 1879748 h 1934599"/>
                <a:gd name="connsiteX4" fmla="*/ 1358227 w 1518129"/>
                <a:gd name="connsiteY4" fmla="*/ 1930484 h 1934599"/>
                <a:gd name="connsiteX5" fmla="*/ 1516859 w 1518129"/>
                <a:gd name="connsiteY5" fmla="*/ 1069958 h 1934599"/>
                <a:gd name="connsiteX6" fmla="*/ 1464891 w 1518129"/>
                <a:gd name="connsiteY6" fmla="*/ 644162 h 1934599"/>
                <a:gd name="connsiteX7" fmla="*/ 1272486 w 1518129"/>
                <a:gd name="connsiteY7" fmla="*/ 612493 h 1934599"/>
                <a:gd name="connsiteX8" fmla="*/ 1264720 w 1518129"/>
                <a:gd name="connsiteY8" fmla="*/ 911472 h 1934599"/>
                <a:gd name="connsiteX9" fmla="*/ 1252622 w 1518129"/>
                <a:gd name="connsiteY9" fmla="*/ 600743 h 1934599"/>
                <a:gd name="connsiteX10" fmla="*/ 1022817 w 1518129"/>
                <a:gd name="connsiteY10" fmla="*/ 558366 h 1934599"/>
                <a:gd name="connsiteX11" fmla="*/ 1053082 w 1518129"/>
                <a:gd name="connsiteY11" fmla="*/ 887580 h 1934599"/>
                <a:gd name="connsiteX12" fmla="*/ 1001757 w 1518129"/>
                <a:gd name="connsiteY12" fmla="*/ 557324 h 1934599"/>
                <a:gd name="connsiteX13" fmla="*/ 806783 w 1518129"/>
                <a:gd name="connsiteY13" fmla="*/ 513030 h 1934599"/>
                <a:gd name="connsiteX14" fmla="*/ 810613 w 1518129"/>
                <a:gd name="connsiteY14" fmla="*/ 901237 h 1934599"/>
                <a:gd name="connsiteX15" fmla="*/ 778941 w 1518129"/>
                <a:gd name="connsiteY15" fmla="*/ 121917 h 1934599"/>
                <a:gd name="connsiteX16" fmla="*/ 582042 w 1518129"/>
                <a:gd name="connsiteY16" fmla="*/ 161731 h 1934599"/>
                <a:gd name="connsiteX17" fmla="*/ 554580 w 1518129"/>
                <a:gd name="connsiteY17" fmla="*/ 1197645 h 1934599"/>
                <a:gd name="connsiteX18" fmla="*/ 419736 w 1518129"/>
                <a:gd name="connsiteY18" fmla="*/ 1153389 h 1934599"/>
                <a:gd name="connsiteX19" fmla="*/ 0 w 1518129"/>
                <a:gd name="connsiteY19" fmla="*/ 891306 h 1934599"/>
                <a:gd name="connsiteX0" fmla="*/ 0 w 1518129"/>
                <a:gd name="connsiteY0" fmla="*/ 891306 h 1914832"/>
                <a:gd name="connsiteX1" fmla="*/ 227051 w 1518129"/>
                <a:gd name="connsiteY1" fmla="*/ 1320850 h 1914832"/>
                <a:gd name="connsiteX2" fmla="*/ 462841 w 1518129"/>
                <a:gd name="connsiteY2" fmla="*/ 1655174 h 1914832"/>
                <a:gd name="connsiteX3" fmla="*/ 644540 w 1518129"/>
                <a:gd name="connsiteY3" fmla="*/ 1879748 h 1914832"/>
                <a:gd name="connsiteX4" fmla="*/ 1366786 w 1518129"/>
                <a:gd name="connsiteY4" fmla="*/ 1904807 h 1914832"/>
                <a:gd name="connsiteX5" fmla="*/ 1516859 w 1518129"/>
                <a:gd name="connsiteY5" fmla="*/ 1069958 h 1914832"/>
                <a:gd name="connsiteX6" fmla="*/ 1464891 w 1518129"/>
                <a:gd name="connsiteY6" fmla="*/ 644162 h 1914832"/>
                <a:gd name="connsiteX7" fmla="*/ 1272486 w 1518129"/>
                <a:gd name="connsiteY7" fmla="*/ 612493 h 1914832"/>
                <a:gd name="connsiteX8" fmla="*/ 1264720 w 1518129"/>
                <a:gd name="connsiteY8" fmla="*/ 911472 h 1914832"/>
                <a:gd name="connsiteX9" fmla="*/ 1252622 w 1518129"/>
                <a:gd name="connsiteY9" fmla="*/ 600743 h 1914832"/>
                <a:gd name="connsiteX10" fmla="*/ 1022817 w 1518129"/>
                <a:gd name="connsiteY10" fmla="*/ 558366 h 1914832"/>
                <a:gd name="connsiteX11" fmla="*/ 1053082 w 1518129"/>
                <a:gd name="connsiteY11" fmla="*/ 887580 h 1914832"/>
                <a:gd name="connsiteX12" fmla="*/ 1001757 w 1518129"/>
                <a:gd name="connsiteY12" fmla="*/ 557324 h 1914832"/>
                <a:gd name="connsiteX13" fmla="*/ 806783 w 1518129"/>
                <a:gd name="connsiteY13" fmla="*/ 513030 h 1914832"/>
                <a:gd name="connsiteX14" fmla="*/ 810613 w 1518129"/>
                <a:gd name="connsiteY14" fmla="*/ 901237 h 1914832"/>
                <a:gd name="connsiteX15" fmla="*/ 778941 w 1518129"/>
                <a:gd name="connsiteY15" fmla="*/ 121917 h 1914832"/>
                <a:gd name="connsiteX16" fmla="*/ 582042 w 1518129"/>
                <a:gd name="connsiteY16" fmla="*/ 161731 h 1914832"/>
                <a:gd name="connsiteX17" fmla="*/ 554580 w 1518129"/>
                <a:gd name="connsiteY17" fmla="*/ 1197645 h 1914832"/>
                <a:gd name="connsiteX18" fmla="*/ 419736 w 1518129"/>
                <a:gd name="connsiteY18" fmla="*/ 1153389 h 1914832"/>
                <a:gd name="connsiteX19" fmla="*/ 0 w 1518129"/>
                <a:gd name="connsiteY19" fmla="*/ 891306 h 1914832"/>
                <a:gd name="connsiteX0" fmla="*/ 0 w 1518129"/>
                <a:gd name="connsiteY0" fmla="*/ 891306 h 1910129"/>
                <a:gd name="connsiteX1" fmla="*/ 227051 w 1518129"/>
                <a:gd name="connsiteY1" fmla="*/ 1320850 h 1910129"/>
                <a:gd name="connsiteX2" fmla="*/ 462841 w 1518129"/>
                <a:gd name="connsiteY2" fmla="*/ 1655174 h 1910129"/>
                <a:gd name="connsiteX3" fmla="*/ 644540 w 1518129"/>
                <a:gd name="connsiteY3" fmla="*/ 1879748 h 1910129"/>
                <a:gd name="connsiteX4" fmla="*/ 1366786 w 1518129"/>
                <a:gd name="connsiteY4" fmla="*/ 1904807 h 1910129"/>
                <a:gd name="connsiteX5" fmla="*/ 1516859 w 1518129"/>
                <a:gd name="connsiteY5" fmla="*/ 1069958 h 1910129"/>
                <a:gd name="connsiteX6" fmla="*/ 1464891 w 1518129"/>
                <a:gd name="connsiteY6" fmla="*/ 644162 h 1910129"/>
                <a:gd name="connsiteX7" fmla="*/ 1272486 w 1518129"/>
                <a:gd name="connsiteY7" fmla="*/ 612493 h 1910129"/>
                <a:gd name="connsiteX8" fmla="*/ 1264720 w 1518129"/>
                <a:gd name="connsiteY8" fmla="*/ 911472 h 1910129"/>
                <a:gd name="connsiteX9" fmla="*/ 1252622 w 1518129"/>
                <a:gd name="connsiteY9" fmla="*/ 600743 h 1910129"/>
                <a:gd name="connsiteX10" fmla="*/ 1022817 w 1518129"/>
                <a:gd name="connsiteY10" fmla="*/ 558366 h 1910129"/>
                <a:gd name="connsiteX11" fmla="*/ 1053082 w 1518129"/>
                <a:gd name="connsiteY11" fmla="*/ 887580 h 1910129"/>
                <a:gd name="connsiteX12" fmla="*/ 1001757 w 1518129"/>
                <a:gd name="connsiteY12" fmla="*/ 557324 h 1910129"/>
                <a:gd name="connsiteX13" fmla="*/ 806783 w 1518129"/>
                <a:gd name="connsiteY13" fmla="*/ 513030 h 1910129"/>
                <a:gd name="connsiteX14" fmla="*/ 810613 w 1518129"/>
                <a:gd name="connsiteY14" fmla="*/ 901237 h 1910129"/>
                <a:gd name="connsiteX15" fmla="*/ 778941 w 1518129"/>
                <a:gd name="connsiteY15" fmla="*/ 121917 h 1910129"/>
                <a:gd name="connsiteX16" fmla="*/ 582042 w 1518129"/>
                <a:gd name="connsiteY16" fmla="*/ 161731 h 1910129"/>
                <a:gd name="connsiteX17" fmla="*/ 554580 w 1518129"/>
                <a:gd name="connsiteY17" fmla="*/ 1197645 h 1910129"/>
                <a:gd name="connsiteX18" fmla="*/ 419736 w 1518129"/>
                <a:gd name="connsiteY18" fmla="*/ 1153389 h 1910129"/>
                <a:gd name="connsiteX19" fmla="*/ 0 w 1518129"/>
                <a:gd name="connsiteY19" fmla="*/ 891306 h 1910129"/>
                <a:gd name="connsiteX0" fmla="*/ 0 w 1518129"/>
                <a:gd name="connsiteY0" fmla="*/ 891306 h 1907268"/>
                <a:gd name="connsiteX1" fmla="*/ 227051 w 1518129"/>
                <a:gd name="connsiteY1" fmla="*/ 1320850 h 1907268"/>
                <a:gd name="connsiteX2" fmla="*/ 462841 w 1518129"/>
                <a:gd name="connsiteY2" fmla="*/ 1655174 h 1907268"/>
                <a:gd name="connsiteX3" fmla="*/ 644540 w 1518129"/>
                <a:gd name="connsiteY3" fmla="*/ 1879748 h 1907268"/>
                <a:gd name="connsiteX4" fmla="*/ 1366786 w 1518129"/>
                <a:gd name="connsiteY4" fmla="*/ 1899100 h 1907268"/>
                <a:gd name="connsiteX5" fmla="*/ 1516859 w 1518129"/>
                <a:gd name="connsiteY5" fmla="*/ 1069958 h 1907268"/>
                <a:gd name="connsiteX6" fmla="*/ 1464891 w 1518129"/>
                <a:gd name="connsiteY6" fmla="*/ 644162 h 1907268"/>
                <a:gd name="connsiteX7" fmla="*/ 1272486 w 1518129"/>
                <a:gd name="connsiteY7" fmla="*/ 612493 h 1907268"/>
                <a:gd name="connsiteX8" fmla="*/ 1264720 w 1518129"/>
                <a:gd name="connsiteY8" fmla="*/ 911472 h 1907268"/>
                <a:gd name="connsiteX9" fmla="*/ 1252622 w 1518129"/>
                <a:gd name="connsiteY9" fmla="*/ 600743 h 1907268"/>
                <a:gd name="connsiteX10" fmla="*/ 1022817 w 1518129"/>
                <a:gd name="connsiteY10" fmla="*/ 558366 h 1907268"/>
                <a:gd name="connsiteX11" fmla="*/ 1053082 w 1518129"/>
                <a:gd name="connsiteY11" fmla="*/ 887580 h 1907268"/>
                <a:gd name="connsiteX12" fmla="*/ 1001757 w 1518129"/>
                <a:gd name="connsiteY12" fmla="*/ 557324 h 1907268"/>
                <a:gd name="connsiteX13" fmla="*/ 806783 w 1518129"/>
                <a:gd name="connsiteY13" fmla="*/ 513030 h 1907268"/>
                <a:gd name="connsiteX14" fmla="*/ 810613 w 1518129"/>
                <a:gd name="connsiteY14" fmla="*/ 901237 h 1907268"/>
                <a:gd name="connsiteX15" fmla="*/ 778941 w 1518129"/>
                <a:gd name="connsiteY15" fmla="*/ 121917 h 1907268"/>
                <a:gd name="connsiteX16" fmla="*/ 582042 w 1518129"/>
                <a:gd name="connsiteY16" fmla="*/ 161731 h 1907268"/>
                <a:gd name="connsiteX17" fmla="*/ 554580 w 1518129"/>
                <a:gd name="connsiteY17" fmla="*/ 1197645 h 1907268"/>
                <a:gd name="connsiteX18" fmla="*/ 419736 w 1518129"/>
                <a:gd name="connsiteY18" fmla="*/ 1153389 h 1907268"/>
                <a:gd name="connsiteX19" fmla="*/ 0 w 1518129"/>
                <a:gd name="connsiteY19" fmla="*/ 891306 h 1907268"/>
                <a:gd name="connsiteX0" fmla="*/ 0 w 1518129"/>
                <a:gd name="connsiteY0" fmla="*/ 891306 h 1907268"/>
                <a:gd name="connsiteX1" fmla="*/ 227051 w 1518129"/>
                <a:gd name="connsiteY1" fmla="*/ 1320850 h 1907268"/>
                <a:gd name="connsiteX2" fmla="*/ 462841 w 1518129"/>
                <a:gd name="connsiteY2" fmla="*/ 1655174 h 1907268"/>
                <a:gd name="connsiteX3" fmla="*/ 644540 w 1518129"/>
                <a:gd name="connsiteY3" fmla="*/ 1879748 h 1907268"/>
                <a:gd name="connsiteX4" fmla="*/ 1366786 w 1518129"/>
                <a:gd name="connsiteY4" fmla="*/ 1899100 h 1907268"/>
                <a:gd name="connsiteX5" fmla="*/ 1516859 w 1518129"/>
                <a:gd name="connsiteY5" fmla="*/ 1069958 h 1907268"/>
                <a:gd name="connsiteX6" fmla="*/ 1464891 w 1518129"/>
                <a:gd name="connsiteY6" fmla="*/ 644162 h 1907268"/>
                <a:gd name="connsiteX7" fmla="*/ 1272486 w 1518129"/>
                <a:gd name="connsiteY7" fmla="*/ 612493 h 1907268"/>
                <a:gd name="connsiteX8" fmla="*/ 1264720 w 1518129"/>
                <a:gd name="connsiteY8" fmla="*/ 911472 h 1907268"/>
                <a:gd name="connsiteX9" fmla="*/ 1252622 w 1518129"/>
                <a:gd name="connsiteY9" fmla="*/ 600743 h 1907268"/>
                <a:gd name="connsiteX10" fmla="*/ 1022817 w 1518129"/>
                <a:gd name="connsiteY10" fmla="*/ 558366 h 1907268"/>
                <a:gd name="connsiteX11" fmla="*/ 1053082 w 1518129"/>
                <a:gd name="connsiteY11" fmla="*/ 887580 h 1907268"/>
                <a:gd name="connsiteX12" fmla="*/ 1001757 w 1518129"/>
                <a:gd name="connsiteY12" fmla="*/ 557324 h 1907268"/>
                <a:gd name="connsiteX13" fmla="*/ 806783 w 1518129"/>
                <a:gd name="connsiteY13" fmla="*/ 513030 h 1907268"/>
                <a:gd name="connsiteX14" fmla="*/ 810613 w 1518129"/>
                <a:gd name="connsiteY14" fmla="*/ 901237 h 1907268"/>
                <a:gd name="connsiteX15" fmla="*/ 778941 w 1518129"/>
                <a:gd name="connsiteY15" fmla="*/ 121917 h 1907268"/>
                <a:gd name="connsiteX16" fmla="*/ 582042 w 1518129"/>
                <a:gd name="connsiteY16" fmla="*/ 161731 h 1907268"/>
                <a:gd name="connsiteX17" fmla="*/ 554580 w 1518129"/>
                <a:gd name="connsiteY17" fmla="*/ 1197645 h 1907268"/>
                <a:gd name="connsiteX18" fmla="*/ 419736 w 1518129"/>
                <a:gd name="connsiteY18" fmla="*/ 1153389 h 1907268"/>
                <a:gd name="connsiteX19" fmla="*/ 0 w 1518129"/>
                <a:gd name="connsiteY19" fmla="*/ 891306 h 1907268"/>
                <a:gd name="connsiteX0" fmla="*/ 0 w 1518129"/>
                <a:gd name="connsiteY0" fmla="*/ 891306 h 1910576"/>
                <a:gd name="connsiteX1" fmla="*/ 227051 w 1518129"/>
                <a:gd name="connsiteY1" fmla="*/ 1320850 h 1910576"/>
                <a:gd name="connsiteX2" fmla="*/ 462841 w 1518129"/>
                <a:gd name="connsiteY2" fmla="*/ 1655174 h 1910576"/>
                <a:gd name="connsiteX3" fmla="*/ 655952 w 1518129"/>
                <a:gd name="connsiteY3" fmla="*/ 1885455 h 1910576"/>
                <a:gd name="connsiteX4" fmla="*/ 1366786 w 1518129"/>
                <a:gd name="connsiteY4" fmla="*/ 1899100 h 1910576"/>
                <a:gd name="connsiteX5" fmla="*/ 1516859 w 1518129"/>
                <a:gd name="connsiteY5" fmla="*/ 1069958 h 1910576"/>
                <a:gd name="connsiteX6" fmla="*/ 1464891 w 1518129"/>
                <a:gd name="connsiteY6" fmla="*/ 644162 h 1910576"/>
                <a:gd name="connsiteX7" fmla="*/ 1272486 w 1518129"/>
                <a:gd name="connsiteY7" fmla="*/ 612493 h 1910576"/>
                <a:gd name="connsiteX8" fmla="*/ 1264720 w 1518129"/>
                <a:gd name="connsiteY8" fmla="*/ 911472 h 1910576"/>
                <a:gd name="connsiteX9" fmla="*/ 1252622 w 1518129"/>
                <a:gd name="connsiteY9" fmla="*/ 600743 h 1910576"/>
                <a:gd name="connsiteX10" fmla="*/ 1022817 w 1518129"/>
                <a:gd name="connsiteY10" fmla="*/ 558366 h 1910576"/>
                <a:gd name="connsiteX11" fmla="*/ 1053082 w 1518129"/>
                <a:gd name="connsiteY11" fmla="*/ 887580 h 1910576"/>
                <a:gd name="connsiteX12" fmla="*/ 1001757 w 1518129"/>
                <a:gd name="connsiteY12" fmla="*/ 557324 h 1910576"/>
                <a:gd name="connsiteX13" fmla="*/ 806783 w 1518129"/>
                <a:gd name="connsiteY13" fmla="*/ 513030 h 1910576"/>
                <a:gd name="connsiteX14" fmla="*/ 810613 w 1518129"/>
                <a:gd name="connsiteY14" fmla="*/ 901237 h 1910576"/>
                <a:gd name="connsiteX15" fmla="*/ 778941 w 1518129"/>
                <a:gd name="connsiteY15" fmla="*/ 121917 h 1910576"/>
                <a:gd name="connsiteX16" fmla="*/ 582042 w 1518129"/>
                <a:gd name="connsiteY16" fmla="*/ 161731 h 1910576"/>
                <a:gd name="connsiteX17" fmla="*/ 554580 w 1518129"/>
                <a:gd name="connsiteY17" fmla="*/ 1197645 h 1910576"/>
                <a:gd name="connsiteX18" fmla="*/ 419736 w 1518129"/>
                <a:gd name="connsiteY18" fmla="*/ 1153389 h 1910576"/>
                <a:gd name="connsiteX19" fmla="*/ 0 w 1518129"/>
                <a:gd name="connsiteY19" fmla="*/ 891306 h 1910576"/>
                <a:gd name="connsiteX0" fmla="*/ 0 w 1518129"/>
                <a:gd name="connsiteY0" fmla="*/ 891306 h 1918220"/>
                <a:gd name="connsiteX1" fmla="*/ 227051 w 1518129"/>
                <a:gd name="connsiteY1" fmla="*/ 1320850 h 1918220"/>
                <a:gd name="connsiteX2" fmla="*/ 462841 w 1518129"/>
                <a:gd name="connsiteY2" fmla="*/ 1655174 h 1918220"/>
                <a:gd name="connsiteX3" fmla="*/ 670217 w 1518129"/>
                <a:gd name="connsiteY3" fmla="*/ 1896868 h 1918220"/>
                <a:gd name="connsiteX4" fmla="*/ 1366786 w 1518129"/>
                <a:gd name="connsiteY4" fmla="*/ 1899100 h 1918220"/>
                <a:gd name="connsiteX5" fmla="*/ 1516859 w 1518129"/>
                <a:gd name="connsiteY5" fmla="*/ 1069958 h 1918220"/>
                <a:gd name="connsiteX6" fmla="*/ 1464891 w 1518129"/>
                <a:gd name="connsiteY6" fmla="*/ 644162 h 1918220"/>
                <a:gd name="connsiteX7" fmla="*/ 1272486 w 1518129"/>
                <a:gd name="connsiteY7" fmla="*/ 612493 h 1918220"/>
                <a:gd name="connsiteX8" fmla="*/ 1264720 w 1518129"/>
                <a:gd name="connsiteY8" fmla="*/ 911472 h 1918220"/>
                <a:gd name="connsiteX9" fmla="*/ 1252622 w 1518129"/>
                <a:gd name="connsiteY9" fmla="*/ 600743 h 1918220"/>
                <a:gd name="connsiteX10" fmla="*/ 1022817 w 1518129"/>
                <a:gd name="connsiteY10" fmla="*/ 558366 h 1918220"/>
                <a:gd name="connsiteX11" fmla="*/ 1053082 w 1518129"/>
                <a:gd name="connsiteY11" fmla="*/ 887580 h 1918220"/>
                <a:gd name="connsiteX12" fmla="*/ 1001757 w 1518129"/>
                <a:gd name="connsiteY12" fmla="*/ 557324 h 1918220"/>
                <a:gd name="connsiteX13" fmla="*/ 806783 w 1518129"/>
                <a:gd name="connsiteY13" fmla="*/ 513030 h 1918220"/>
                <a:gd name="connsiteX14" fmla="*/ 810613 w 1518129"/>
                <a:gd name="connsiteY14" fmla="*/ 901237 h 1918220"/>
                <a:gd name="connsiteX15" fmla="*/ 778941 w 1518129"/>
                <a:gd name="connsiteY15" fmla="*/ 121917 h 1918220"/>
                <a:gd name="connsiteX16" fmla="*/ 582042 w 1518129"/>
                <a:gd name="connsiteY16" fmla="*/ 161731 h 1918220"/>
                <a:gd name="connsiteX17" fmla="*/ 554580 w 1518129"/>
                <a:gd name="connsiteY17" fmla="*/ 1197645 h 1918220"/>
                <a:gd name="connsiteX18" fmla="*/ 419736 w 1518129"/>
                <a:gd name="connsiteY18" fmla="*/ 1153389 h 1918220"/>
                <a:gd name="connsiteX19" fmla="*/ 0 w 1518129"/>
                <a:gd name="connsiteY19" fmla="*/ 891306 h 1918220"/>
                <a:gd name="connsiteX0" fmla="*/ 0 w 1518129"/>
                <a:gd name="connsiteY0" fmla="*/ 891306 h 1901925"/>
                <a:gd name="connsiteX1" fmla="*/ 227051 w 1518129"/>
                <a:gd name="connsiteY1" fmla="*/ 1320850 h 1901925"/>
                <a:gd name="connsiteX2" fmla="*/ 462841 w 1518129"/>
                <a:gd name="connsiteY2" fmla="*/ 1655174 h 1901925"/>
                <a:gd name="connsiteX3" fmla="*/ 670217 w 1518129"/>
                <a:gd name="connsiteY3" fmla="*/ 1896868 h 1901925"/>
                <a:gd name="connsiteX4" fmla="*/ 1366786 w 1518129"/>
                <a:gd name="connsiteY4" fmla="*/ 1899100 h 1901925"/>
                <a:gd name="connsiteX5" fmla="*/ 1516859 w 1518129"/>
                <a:gd name="connsiteY5" fmla="*/ 1069958 h 1901925"/>
                <a:gd name="connsiteX6" fmla="*/ 1464891 w 1518129"/>
                <a:gd name="connsiteY6" fmla="*/ 644162 h 1901925"/>
                <a:gd name="connsiteX7" fmla="*/ 1272486 w 1518129"/>
                <a:gd name="connsiteY7" fmla="*/ 612493 h 1901925"/>
                <a:gd name="connsiteX8" fmla="*/ 1264720 w 1518129"/>
                <a:gd name="connsiteY8" fmla="*/ 911472 h 1901925"/>
                <a:gd name="connsiteX9" fmla="*/ 1252622 w 1518129"/>
                <a:gd name="connsiteY9" fmla="*/ 600743 h 1901925"/>
                <a:gd name="connsiteX10" fmla="*/ 1022817 w 1518129"/>
                <a:gd name="connsiteY10" fmla="*/ 558366 h 1901925"/>
                <a:gd name="connsiteX11" fmla="*/ 1053082 w 1518129"/>
                <a:gd name="connsiteY11" fmla="*/ 887580 h 1901925"/>
                <a:gd name="connsiteX12" fmla="*/ 1001757 w 1518129"/>
                <a:gd name="connsiteY12" fmla="*/ 557324 h 1901925"/>
                <a:gd name="connsiteX13" fmla="*/ 806783 w 1518129"/>
                <a:gd name="connsiteY13" fmla="*/ 513030 h 1901925"/>
                <a:gd name="connsiteX14" fmla="*/ 810613 w 1518129"/>
                <a:gd name="connsiteY14" fmla="*/ 901237 h 1901925"/>
                <a:gd name="connsiteX15" fmla="*/ 778941 w 1518129"/>
                <a:gd name="connsiteY15" fmla="*/ 121917 h 1901925"/>
                <a:gd name="connsiteX16" fmla="*/ 582042 w 1518129"/>
                <a:gd name="connsiteY16" fmla="*/ 161731 h 1901925"/>
                <a:gd name="connsiteX17" fmla="*/ 554580 w 1518129"/>
                <a:gd name="connsiteY17" fmla="*/ 1197645 h 1901925"/>
                <a:gd name="connsiteX18" fmla="*/ 419736 w 1518129"/>
                <a:gd name="connsiteY18" fmla="*/ 1153389 h 1901925"/>
                <a:gd name="connsiteX19" fmla="*/ 0 w 1518129"/>
                <a:gd name="connsiteY19" fmla="*/ 891306 h 1901925"/>
                <a:gd name="connsiteX0" fmla="*/ 0 w 1518129"/>
                <a:gd name="connsiteY0" fmla="*/ 891306 h 1901925"/>
                <a:gd name="connsiteX1" fmla="*/ 227051 w 1518129"/>
                <a:gd name="connsiteY1" fmla="*/ 1320850 h 1901925"/>
                <a:gd name="connsiteX2" fmla="*/ 462841 w 1518129"/>
                <a:gd name="connsiteY2" fmla="*/ 1655174 h 1901925"/>
                <a:gd name="connsiteX3" fmla="*/ 670217 w 1518129"/>
                <a:gd name="connsiteY3" fmla="*/ 1896868 h 1901925"/>
                <a:gd name="connsiteX4" fmla="*/ 1366786 w 1518129"/>
                <a:gd name="connsiteY4" fmla="*/ 1899100 h 1901925"/>
                <a:gd name="connsiteX5" fmla="*/ 1516859 w 1518129"/>
                <a:gd name="connsiteY5" fmla="*/ 1069958 h 1901925"/>
                <a:gd name="connsiteX6" fmla="*/ 1464891 w 1518129"/>
                <a:gd name="connsiteY6" fmla="*/ 644162 h 1901925"/>
                <a:gd name="connsiteX7" fmla="*/ 1272486 w 1518129"/>
                <a:gd name="connsiteY7" fmla="*/ 612493 h 1901925"/>
                <a:gd name="connsiteX8" fmla="*/ 1264720 w 1518129"/>
                <a:gd name="connsiteY8" fmla="*/ 911472 h 1901925"/>
                <a:gd name="connsiteX9" fmla="*/ 1252622 w 1518129"/>
                <a:gd name="connsiteY9" fmla="*/ 600743 h 1901925"/>
                <a:gd name="connsiteX10" fmla="*/ 1022817 w 1518129"/>
                <a:gd name="connsiteY10" fmla="*/ 558366 h 1901925"/>
                <a:gd name="connsiteX11" fmla="*/ 1053082 w 1518129"/>
                <a:gd name="connsiteY11" fmla="*/ 887580 h 1901925"/>
                <a:gd name="connsiteX12" fmla="*/ 1001757 w 1518129"/>
                <a:gd name="connsiteY12" fmla="*/ 557324 h 1901925"/>
                <a:gd name="connsiteX13" fmla="*/ 806783 w 1518129"/>
                <a:gd name="connsiteY13" fmla="*/ 513030 h 1901925"/>
                <a:gd name="connsiteX14" fmla="*/ 810613 w 1518129"/>
                <a:gd name="connsiteY14" fmla="*/ 901237 h 1901925"/>
                <a:gd name="connsiteX15" fmla="*/ 778941 w 1518129"/>
                <a:gd name="connsiteY15" fmla="*/ 121917 h 1901925"/>
                <a:gd name="connsiteX16" fmla="*/ 582042 w 1518129"/>
                <a:gd name="connsiteY16" fmla="*/ 161731 h 1901925"/>
                <a:gd name="connsiteX17" fmla="*/ 554580 w 1518129"/>
                <a:gd name="connsiteY17" fmla="*/ 1197645 h 1901925"/>
                <a:gd name="connsiteX18" fmla="*/ 419736 w 1518129"/>
                <a:gd name="connsiteY18" fmla="*/ 1153389 h 1901925"/>
                <a:gd name="connsiteX19" fmla="*/ 0 w 1518129"/>
                <a:gd name="connsiteY19" fmla="*/ 891306 h 1901925"/>
                <a:gd name="connsiteX0" fmla="*/ 0 w 1518129"/>
                <a:gd name="connsiteY0" fmla="*/ 891306 h 1900789"/>
                <a:gd name="connsiteX1" fmla="*/ 227051 w 1518129"/>
                <a:gd name="connsiteY1" fmla="*/ 1320850 h 1900789"/>
                <a:gd name="connsiteX2" fmla="*/ 462841 w 1518129"/>
                <a:gd name="connsiteY2" fmla="*/ 1655174 h 1900789"/>
                <a:gd name="connsiteX3" fmla="*/ 670217 w 1518129"/>
                <a:gd name="connsiteY3" fmla="*/ 1896868 h 1900789"/>
                <a:gd name="connsiteX4" fmla="*/ 1366786 w 1518129"/>
                <a:gd name="connsiteY4" fmla="*/ 1899100 h 1900789"/>
                <a:gd name="connsiteX5" fmla="*/ 1516859 w 1518129"/>
                <a:gd name="connsiteY5" fmla="*/ 1069958 h 1900789"/>
                <a:gd name="connsiteX6" fmla="*/ 1464891 w 1518129"/>
                <a:gd name="connsiteY6" fmla="*/ 644162 h 1900789"/>
                <a:gd name="connsiteX7" fmla="*/ 1272486 w 1518129"/>
                <a:gd name="connsiteY7" fmla="*/ 612493 h 1900789"/>
                <a:gd name="connsiteX8" fmla="*/ 1264720 w 1518129"/>
                <a:gd name="connsiteY8" fmla="*/ 911472 h 1900789"/>
                <a:gd name="connsiteX9" fmla="*/ 1252622 w 1518129"/>
                <a:gd name="connsiteY9" fmla="*/ 600743 h 1900789"/>
                <a:gd name="connsiteX10" fmla="*/ 1022817 w 1518129"/>
                <a:gd name="connsiteY10" fmla="*/ 558366 h 1900789"/>
                <a:gd name="connsiteX11" fmla="*/ 1053082 w 1518129"/>
                <a:gd name="connsiteY11" fmla="*/ 887580 h 1900789"/>
                <a:gd name="connsiteX12" fmla="*/ 1001757 w 1518129"/>
                <a:gd name="connsiteY12" fmla="*/ 557324 h 1900789"/>
                <a:gd name="connsiteX13" fmla="*/ 806783 w 1518129"/>
                <a:gd name="connsiteY13" fmla="*/ 513030 h 1900789"/>
                <a:gd name="connsiteX14" fmla="*/ 810613 w 1518129"/>
                <a:gd name="connsiteY14" fmla="*/ 901237 h 1900789"/>
                <a:gd name="connsiteX15" fmla="*/ 778941 w 1518129"/>
                <a:gd name="connsiteY15" fmla="*/ 121917 h 1900789"/>
                <a:gd name="connsiteX16" fmla="*/ 582042 w 1518129"/>
                <a:gd name="connsiteY16" fmla="*/ 161731 h 1900789"/>
                <a:gd name="connsiteX17" fmla="*/ 554580 w 1518129"/>
                <a:gd name="connsiteY17" fmla="*/ 1197645 h 1900789"/>
                <a:gd name="connsiteX18" fmla="*/ 419736 w 1518129"/>
                <a:gd name="connsiteY18" fmla="*/ 1153389 h 1900789"/>
                <a:gd name="connsiteX19" fmla="*/ 0 w 1518129"/>
                <a:gd name="connsiteY19" fmla="*/ 891306 h 1900789"/>
                <a:gd name="connsiteX0" fmla="*/ 0 w 1518129"/>
                <a:gd name="connsiteY0" fmla="*/ 891306 h 1899182"/>
                <a:gd name="connsiteX1" fmla="*/ 227051 w 1518129"/>
                <a:gd name="connsiteY1" fmla="*/ 1320850 h 1899182"/>
                <a:gd name="connsiteX2" fmla="*/ 462841 w 1518129"/>
                <a:gd name="connsiteY2" fmla="*/ 1655174 h 1899182"/>
                <a:gd name="connsiteX3" fmla="*/ 670217 w 1518129"/>
                <a:gd name="connsiteY3" fmla="*/ 1896868 h 1899182"/>
                <a:gd name="connsiteX4" fmla="*/ 1366786 w 1518129"/>
                <a:gd name="connsiteY4" fmla="*/ 1899100 h 1899182"/>
                <a:gd name="connsiteX5" fmla="*/ 1516859 w 1518129"/>
                <a:gd name="connsiteY5" fmla="*/ 1069958 h 1899182"/>
                <a:gd name="connsiteX6" fmla="*/ 1464891 w 1518129"/>
                <a:gd name="connsiteY6" fmla="*/ 644162 h 1899182"/>
                <a:gd name="connsiteX7" fmla="*/ 1272486 w 1518129"/>
                <a:gd name="connsiteY7" fmla="*/ 612493 h 1899182"/>
                <a:gd name="connsiteX8" fmla="*/ 1264720 w 1518129"/>
                <a:gd name="connsiteY8" fmla="*/ 911472 h 1899182"/>
                <a:gd name="connsiteX9" fmla="*/ 1252622 w 1518129"/>
                <a:gd name="connsiteY9" fmla="*/ 600743 h 1899182"/>
                <a:gd name="connsiteX10" fmla="*/ 1022817 w 1518129"/>
                <a:gd name="connsiteY10" fmla="*/ 558366 h 1899182"/>
                <a:gd name="connsiteX11" fmla="*/ 1053082 w 1518129"/>
                <a:gd name="connsiteY11" fmla="*/ 887580 h 1899182"/>
                <a:gd name="connsiteX12" fmla="*/ 1001757 w 1518129"/>
                <a:gd name="connsiteY12" fmla="*/ 557324 h 1899182"/>
                <a:gd name="connsiteX13" fmla="*/ 806783 w 1518129"/>
                <a:gd name="connsiteY13" fmla="*/ 513030 h 1899182"/>
                <a:gd name="connsiteX14" fmla="*/ 810613 w 1518129"/>
                <a:gd name="connsiteY14" fmla="*/ 901237 h 1899182"/>
                <a:gd name="connsiteX15" fmla="*/ 778941 w 1518129"/>
                <a:gd name="connsiteY15" fmla="*/ 121917 h 1899182"/>
                <a:gd name="connsiteX16" fmla="*/ 582042 w 1518129"/>
                <a:gd name="connsiteY16" fmla="*/ 161731 h 1899182"/>
                <a:gd name="connsiteX17" fmla="*/ 554580 w 1518129"/>
                <a:gd name="connsiteY17" fmla="*/ 1197645 h 1899182"/>
                <a:gd name="connsiteX18" fmla="*/ 419736 w 1518129"/>
                <a:gd name="connsiteY18" fmla="*/ 1153389 h 1899182"/>
                <a:gd name="connsiteX19" fmla="*/ 0 w 1518129"/>
                <a:gd name="connsiteY19" fmla="*/ 891306 h 1899182"/>
                <a:gd name="connsiteX0" fmla="*/ 0 w 1518129"/>
                <a:gd name="connsiteY0" fmla="*/ 891306 h 1898397"/>
                <a:gd name="connsiteX1" fmla="*/ 227051 w 1518129"/>
                <a:gd name="connsiteY1" fmla="*/ 1320850 h 1898397"/>
                <a:gd name="connsiteX2" fmla="*/ 462841 w 1518129"/>
                <a:gd name="connsiteY2" fmla="*/ 1655174 h 1898397"/>
                <a:gd name="connsiteX3" fmla="*/ 670217 w 1518129"/>
                <a:gd name="connsiteY3" fmla="*/ 1896868 h 1898397"/>
                <a:gd name="connsiteX4" fmla="*/ 1366786 w 1518129"/>
                <a:gd name="connsiteY4" fmla="*/ 1893394 h 1898397"/>
                <a:gd name="connsiteX5" fmla="*/ 1516859 w 1518129"/>
                <a:gd name="connsiteY5" fmla="*/ 1069958 h 1898397"/>
                <a:gd name="connsiteX6" fmla="*/ 1464891 w 1518129"/>
                <a:gd name="connsiteY6" fmla="*/ 644162 h 1898397"/>
                <a:gd name="connsiteX7" fmla="*/ 1272486 w 1518129"/>
                <a:gd name="connsiteY7" fmla="*/ 612493 h 1898397"/>
                <a:gd name="connsiteX8" fmla="*/ 1264720 w 1518129"/>
                <a:gd name="connsiteY8" fmla="*/ 911472 h 1898397"/>
                <a:gd name="connsiteX9" fmla="*/ 1252622 w 1518129"/>
                <a:gd name="connsiteY9" fmla="*/ 600743 h 1898397"/>
                <a:gd name="connsiteX10" fmla="*/ 1022817 w 1518129"/>
                <a:gd name="connsiteY10" fmla="*/ 558366 h 1898397"/>
                <a:gd name="connsiteX11" fmla="*/ 1053082 w 1518129"/>
                <a:gd name="connsiteY11" fmla="*/ 887580 h 1898397"/>
                <a:gd name="connsiteX12" fmla="*/ 1001757 w 1518129"/>
                <a:gd name="connsiteY12" fmla="*/ 557324 h 1898397"/>
                <a:gd name="connsiteX13" fmla="*/ 806783 w 1518129"/>
                <a:gd name="connsiteY13" fmla="*/ 513030 h 1898397"/>
                <a:gd name="connsiteX14" fmla="*/ 810613 w 1518129"/>
                <a:gd name="connsiteY14" fmla="*/ 901237 h 1898397"/>
                <a:gd name="connsiteX15" fmla="*/ 778941 w 1518129"/>
                <a:gd name="connsiteY15" fmla="*/ 121917 h 1898397"/>
                <a:gd name="connsiteX16" fmla="*/ 582042 w 1518129"/>
                <a:gd name="connsiteY16" fmla="*/ 161731 h 1898397"/>
                <a:gd name="connsiteX17" fmla="*/ 554580 w 1518129"/>
                <a:gd name="connsiteY17" fmla="*/ 1197645 h 1898397"/>
                <a:gd name="connsiteX18" fmla="*/ 419736 w 1518129"/>
                <a:gd name="connsiteY18" fmla="*/ 1153389 h 1898397"/>
                <a:gd name="connsiteX19" fmla="*/ 0 w 1518129"/>
                <a:gd name="connsiteY19" fmla="*/ 891306 h 1898397"/>
                <a:gd name="connsiteX0" fmla="*/ 0 w 1518129"/>
                <a:gd name="connsiteY0" fmla="*/ 891306 h 2061944"/>
                <a:gd name="connsiteX1" fmla="*/ 227051 w 1518129"/>
                <a:gd name="connsiteY1" fmla="*/ 1320850 h 2061944"/>
                <a:gd name="connsiteX2" fmla="*/ 462841 w 1518129"/>
                <a:gd name="connsiteY2" fmla="*/ 1655174 h 2061944"/>
                <a:gd name="connsiteX3" fmla="*/ 704940 w 1518129"/>
                <a:gd name="connsiteY3" fmla="*/ 2061799 h 2061944"/>
                <a:gd name="connsiteX4" fmla="*/ 1366786 w 1518129"/>
                <a:gd name="connsiteY4" fmla="*/ 1893394 h 2061944"/>
                <a:gd name="connsiteX5" fmla="*/ 1516859 w 1518129"/>
                <a:gd name="connsiteY5" fmla="*/ 1069958 h 2061944"/>
                <a:gd name="connsiteX6" fmla="*/ 1464891 w 1518129"/>
                <a:gd name="connsiteY6" fmla="*/ 644162 h 2061944"/>
                <a:gd name="connsiteX7" fmla="*/ 1272486 w 1518129"/>
                <a:gd name="connsiteY7" fmla="*/ 612493 h 2061944"/>
                <a:gd name="connsiteX8" fmla="*/ 1264720 w 1518129"/>
                <a:gd name="connsiteY8" fmla="*/ 911472 h 2061944"/>
                <a:gd name="connsiteX9" fmla="*/ 1252622 w 1518129"/>
                <a:gd name="connsiteY9" fmla="*/ 600743 h 2061944"/>
                <a:gd name="connsiteX10" fmla="*/ 1022817 w 1518129"/>
                <a:gd name="connsiteY10" fmla="*/ 558366 h 2061944"/>
                <a:gd name="connsiteX11" fmla="*/ 1053082 w 1518129"/>
                <a:gd name="connsiteY11" fmla="*/ 887580 h 2061944"/>
                <a:gd name="connsiteX12" fmla="*/ 1001757 w 1518129"/>
                <a:gd name="connsiteY12" fmla="*/ 557324 h 2061944"/>
                <a:gd name="connsiteX13" fmla="*/ 806783 w 1518129"/>
                <a:gd name="connsiteY13" fmla="*/ 513030 h 2061944"/>
                <a:gd name="connsiteX14" fmla="*/ 810613 w 1518129"/>
                <a:gd name="connsiteY14" fmla="*/ 901237 h 2061944"/>
                <a:gd name="connsiteX15" fmla="*/ 778941 w 1518129"/>
                <a:gd name="connsiteY15" fmla="*/ 121917 h 2061944"/>
                <a:gd name="connsiteX16" fmla="*/ 582042 w 1518129"/>
                <a:gd name="connsiteY16" fmla="*/ 161731 h 2061944"/>
                <a:gd name="connsiteX17" fmla="*/ 554580 w 1518129"/>
                <a:gd name="connsiteY17" fmla="*/ 1197645 h 2061944"/>
                <a:gd name="connsiteX18" fmla="*/ 419736 w 1518129"/>
                <a:gd name="connsiteY18" fmla="*/ 1153389 h 2061944"/>
                <a:gd name="connsiteX19" fmla="*/ 0 w 1518129"/>
                <a:gd name="connsiteY19" fmla="*/ 891306 h 2061944"/>
                <a:gd name="connsiteX0" fmla="*/ 0 w 1518129"/>
                <a:gd name="connsiteY0" fmla="*/ 891306 h 2063328"/>
                <a:gd name="connsiteX1" fmla="*/ 227051 w 1518129"/>
                <a:gd name="connsiteY1" fmla="*/ 1320850 h 2063328"/>
                <a:gd name="connsiteX2" fmla="*/ 462841 w 1518129"/>
                <a:gd name="connsiteY2" fmla="*/ 1655174 h 2063328"/>
                <a:gd name="connsiteX3" fmla="*/ 704940 w 1518129"/>
                <a:gd name="connsiteY3" fmla="*/ 2061799 h 2063328"/>
                <a:gd name="connsiteX4" fmla="*/ 1358105 w 1518129"/>
                <a:gd name="connsiteY4" fmla="*/ 2058325 h 2063328"/>
                <a:gd name="connsiteX5" fmla="*/ 1516859 w 1518129"/>
                <a:gd name="connsiteY5" fmla="*/ 1069958 h 2063328"/>
                <a:gd name="connsiteX6" fmla="*/ 1464891 w 1518129"/>
                <a:gd name="connsiteY6" fmla="*/ 644162 h 2063328"/>
                <a:gd name="connsiteX7" fmla="*/ 1272486 w 1518129"/>
                <a:gd name="connsiteY7" fmla="*/ 612493 h 2063328"/>
                <a:gd name="connsiteX8" fmla="*/ 1264720 w 1518129"/>
                <a:gd name="connsiteY8" fmla="*/ 911472 h 2063328"/>
                <a:gd name="connsiteX9" fmla="*/ 1252622 w 1518129"/>
                <a:gd name="connsiteY9" fmla="*/ 600743 h 2063328"/>
                <a:gd name="connsiteX10" fmla="*/ 1022817 w 1518129"/>
                <a:gd name="connsiteY10" fmla="*/ 558366 h 2063328"/>
                <a:gd name="connsiteX11" fmla="*/ 1053082 w 1518129"/>
                <a:gd name="connsiteY11" fmla="*/ 887580 h 2063328"/>
                <a:gd name="connsiteX12" fmla="*/ 1001757 w 1518129"/>
                <a:gd name="connsiteY12" fmla="*/ 557324 h 2063328"/>
                <a:gd name="connsiteX13" fmla="*/ 806783 w 1518129"/>
                <a:gd name="connsiteY13" fmla="*/ 513030 h 2063328"/>
                <a:gd name="connsiteX14" fmla="*/ 810613 w 1518129"/>
                <a:gd name="connsiteY14" fmla="*/ 901237 h 2063328"/>
                <a:gd name="connsiteX15" fmla="*/ 778941 w 1518129"/>
                <a:gd name="connsiteY15" fmla="*/ 121917 h 2063328"/>
                <a:gd name="connsiteX16" fmla="*/ 582042 w 1518129"/>
                <a:gd name="connsiteY16" fmla="*/ 161731 h 2063328"/>
                <a:gd name="connsiteX17" fmla="*/ 554580 w 1518129"/>
                <a:gd name="connsiteY17" fmla="*/ 1197645 h 2063328"/>
                <a:gd name="connsiteX18" fmla="*/ 419736 w 1518129"/>
                <a:gd name="connsiteY18" fmla="*/ 1153389 h 2063328"/>
                <a:gd name="connsiteX19" fmla="*/ 0 w 1518129"/>
                <a:gd name="connsiteY19" fmla="*/ 891306 h 2063328"/>
                <a:gd name="connsiteX0" fmla="*/ 0 w 1518129"/>
                <a:gd name="connsiteY0" fmla="*/ 891306 h 2063328"/>
                <a:gd name="connsiteX1" fmla="*/ 227051 w 1518129"/>
                <a:gd name="connsiteY1" fmla="*/ 1320850 h 2063328"/>
                <a:gd name="connsiteX2" fmla="*/ 462841 w 1518129"/>
                <a:gd name="connsiteY2" fmla="*/ 1655174 h 2063328"/>
                <a:gd name="connsiteX3" fmla="*/ 704940 w 1518129"/>
                <a:gd name="connsiteY3" fmla="*/ 2061799 h 2063328"/>
                <a:gd name="connsiteX4" fmla="*/ 1358105 w 1518129"/>
                <a:gd name="connsiteY4" fmla="*/ 2058325 h 2063328"/>
                <a:gd name="connsiteX5" fmla="*/ 1516859 w 1518129"/>
                <a:gd name="connsiteY5" fmla="*/ 1069958 h 2063328"/>
                <a:gd name="connsiteX6" fmla="*/ 1464891 w 1518129"/>
                <a:gd name="connsiteY6" fmla="*/ 644162 h 2063328"/>
                <a:gd name="connsiteX7" fmla="*/ 1272486 w 1518129"/>
                <a:gd name="connsiteY7" fmla="*/ 612493 h 2063328"/>
                <a:gd name="connsiteX8" fmla="*/ 1264720 w 1518129"/>
                <a:gd name="connsiteY8" fmla="*/ 911472 h 2063328"/>
                <a:gd name="connsiteX9" fmla="*/ 1252622 w 1518129"/>
                <a:gd name="connsiteY9" fmla="*/ 600743 h 2063328"/>
                <a:gd name="connsiteX10" fmla="*/ 1022817 w 1518129"/>
                <a:gd name="connsiteY10" fmla="*/ 558366 h 2063328"/>
                <a:gd name="connsiteX11" fmla="*/ 1053082 w 1518129"/>
                <a:gd name="connsiteY11" fmla="*/ 887580 h 2063328"/>
                <a:gd name="connsiteX12" fmla="*/ 1001757 w 1518129"/>
                <a:gd name="connsiteY12" fmla="*/ 557324 h 2063328"/>
                <a:gd name="connsiteX13" fmla="*/ 806783 w 1518129"/>
                <a:gd name="connsiteY13" fmla="*/ 513030 h 2063328"/>
                <a:gd name="connsiteX14" fmla="*/ 810613 w 1518129"/>
                <a:gd name="connsiteY14" fmla="*/ 901237 h 2063328"/>
                <a:gd name="connsiteX15" fmla="*/ 778941 w 1518129"/>
                <a:gd name="connsiteY15" fmla="*/ 121917 h 2063328"/>
                <a:gd name="connsiteX16" fmla="*/ 582042 w 1518129"/>
                <a:gd name="connsiteY16" fmla="*/ 161731 h 2063328"/>
                <a:gd name="connsiteX17" fmla="*/ 554580 w 1518129"/>
                <a:gd name="connsiteY17" fmla="*/ 1197645 h 2063328"/>
                <a:gd name="connsiteX18" fmla="*/ 419736 w 1518129"/>
                <a:gd name="connsiteY18" fmla="*/ 1153389 h 2063328"/>
                <a:gd name="connsiteX19" fmla="*/ 0 w 1518129"/>
                <a:gd name="connsiteY19" fmla="*/ 891306 h 2063328"/>
                <a:gd name="connsiteX0" fmla="*/ 0 w 1518129"/>
                <a:gd name="connsiteY0" fmla="*/ 891306 h 2063328"/>
                <a:gd name="connsiteX1" fmla="*/ 227051 w 1518129"/>
                <a:gd name="connsiteY1" fmla="*/ 1320850 h 2063328"/>
                <a:gd name="connsiteX2" fmla="*/ 462841 w 1518129"/>
                <a:gd name="connsiteY2" fmla="*/ 1655174 h 2063328"/>
                <a:gd name="connsiteX3" fmla="*/ 704940 w 1518129"/>
                <a:gd name="connsiteY3" fmla="*/ 2061799 h 2063328"/>
                <a:gd name="connsiteX4" fmla="*/ 1358105 w 1518129"/>
                <a:gd name="connsiteY4" fmla="*/ 2058325 h 2063328"/>
                <a:gd name="connsiteX5" fmla="*/ 1516859 w 1518129"/>
                <a:gd name="connsiteY5" fmla="*/ 1069958 h 2063328"/>
                <a:gd name="connsiteX6" fmla="*/ 1464891 w 1518129"/>
                <a:gd name="connsiteY6" fmla="*/ 644162 h 2063328"/>
                <a:gd name="connsiteX7" fmla="*/ 1272486 w 1518129"/>
                <a:gd name="connsiteY7" fmla="*/ 612493 h 2063328"/>
                <a:gd name="connsiteX8" fmla="*/ 1264720 w 1518129"/>
                <a:gd name="connsiteY8" fmla="*/ 911472 h 2063328"/>
                <a:gd name="connsiteX9" fmla="*/ 1252622 w 1518129"/>
                <a:gd name="connsiteY9" fmla="*/ 600743 h 2063328"/>
                <a:gd name="connsiteX10" fmla="*/ 1022817 w 1518129"/>
                <a:gd name="connsiteY10" fmla="*/ 558366 h 2063328"/>
                <a:gd name="connsiteX11" fmla="*/ 1053082 w 1518129"/>
                <a:gd name="connsiteY11" fmla="*/ 887580 h 2063328"/>
                <a:gd name="connsiteX12" fmla="*/ 1001757 w 1518129"/>
                <a:gd name="connsiteY12" fmla="*/ 557324 h 2063328"/>
                <a:gd name="connsiteX13" fmla="*/ 806783 w 1518129"/>
                <a:gd name="connsiteY13" fmla="*/ 513030 h 2063328"/>
                <a:gd name="connsiteX14" fmla="*/ 810613 w 1518129"/>
                <a:gd name="connsiteY14" fmla="*/ 901237 h 2063328"/>
                <a:gd name="connsiteX15" fmla="*/ 778941 w 1518129"/>
                <a:gd name="connsiteY15" fmla="*/ 121917 h 2063328"/>
                <a:gd name="connsiteX16" fmla="*/ 582042 w 1518129"/>
                <a:gd name="connsiteY16" fmla="*/ 161731 h 2063328"/>
                <a:gd name="connsiteX17" fmla="*/ 554580 w 1518129"/>
                <a:gd name="connsiteY17" fmla="*/ 1197645 h 2063328"/>
                <a:gd name="connsiteX18" fmla="*/ 419736 w 1518129"/>
                <a:gd name="connsiteY18" fmla="*/ 1153389 h 2063328"/>
                <a:gd name="connsiteX19" fmla="*/ 0 w 1518129"/>
                <a:gd name="connsiteY19" fmla="*/ 891306 h 2063328"/>
                <a:gd name="connsiteX0" fmla="*/ 0 w 1518129"/>
                <a:gd name="connsiteY0" fmla="*/ 891306 h 2063328"/>
                <a:gd name="connsiteX1" fmla="*/ 227051 w 1518129"/>
                <a:gd name="connsiteY1" fmla="*/ 1320850 h 2063328"/>
                <a:gd name="connsiteX2" fmla="*/ 462841 w 1518129"/>
                <a:gd name="connsiteY2" fmla="*/ 1655174 h 2063328"/>
                <a:gd name="connsiteX3" fmla="*/ 704940 w 1518129"/>
                <a:gd name="connsiteY3" fmla="*/ 2061799 h 2063328"/>
                <a:gd name="connsiteX4" fmla="*/ 1358105 w 1518129"/>
                <a:gd name="connsiteY4" fmla="*/ 2058325 h 2063328"/>
                <a:gd name="connsiteX5" fmla="*/ 1516859 w 1518129"/>
                <a:gd name="connsiteY5" fmla="*/ 1069958 h 2063328"/>
                <a:gd name="connsiteX6" fmla="*/ 1464891 w 1518129"/>
                <a:gd name="connsiteY6" fmla="*/ 644162 h 2063328"/>
                <a:gd name="connsiteX7" fmla="*/ 1272486 w 1518129"/>
                <a:gd name="connsiteY7" fmla="*/ 612493 h 2063328"/>
                <a:gd name="connsiteX8" fmla="*/ 1264720 w 1518129"/>
                <a:gd name="connsiteY8" fmla="*/ 911472 h 2063328"/>
                <a:gd name="connsiteX9" fmla="*/ 1252622 w 1518129"/>
                <a:gd name="connsiteY9" fmla="*/ 600743 h 2063328"/>
                <a:gd name="connsiteX10" fmla="*/ 1022817 w 1518129"/>
                <a:gd name="connsiteY10" fmla="*/ 558366 h 2063328"/>
                <a:gd name="connsiteX11" fmla="*/ 1053082 w 1518129"/>
                <a:gd name="connsiteY11" fmla="*/ 887580 h 2063328"/>
                <a:gd name="connsiteX12" fmla="*/ 1001757 w 1518129"/>
                <a:gd name="connsiteY12" fmla="*/ 557324 h 2063328"/>
                <a:gd name="connsiteX13" fmla="*/ 806783 w 1518129"/>
                <a:gd name="connsiteY13" fmla="*/ 513030 h 2063328"/>
                <a:gd name="connsiteX14" fmla="*/ 810613 w 1518129"/>
                <a:gd name="connsiteY14" fmla="*/ 901237 h 2063328"/>
                <a:gd name="connsiteX15" fmla="*/ 778941 w 1518129"/>
                <a:gd name="connsiteY15" fmla="*/ 121917 h 2063328"/>
                <a:gd name="connsiteX16" fmla="*/ 582042 w 1518129"/>
                <a:gd name="connsiteY16" fmla="*/ 161731 h 2063328"/>
                <a:gd name="connsiteX17" fmla="*/ 554580 w 1518129"/>
                <a:gd name="connsiteY17" fmla="*/ 1197645 h 2063328"/>
                <a:gd name="connsiteX18" fmla="*/ 419736 w 1518129"/>
                <a:gd name="connsiteY18" fmla="*/ 1153389 h 2063328"/>
                <a:gd name="connsiteX19" fmla="*/ 0 w 1518129"/>
                <a:gd name="connsiteY19" fmla="*/ 891306 h 2063328"/>
                <a:gd name="connsiteX0" fmla="*/ 0 w 1518129"/>
                <a:gd name="connsiteY0" fmla="*/ 891306 h 2058325"/>
                <a:gd name="connsiteX1" fmla="*/ 227051 w 1518129"/>
                <a:gd name="connsiteY1" fmla="*/ 1320850 h 2058325"/>
                <a:gd name="connsiteX2" fmla="*/ 462841 w 1518129"/>
                <a:gd name="connsiteY2" fmla="*/ 1655174 h 2058325"/>
                <a:gd name="connsiteX3" fmla="*/ 661537 w 1518129"/>
                <a:gd name="connsiteY3" fmla="*/ 2053119 h 2058325"/>
                <a:gd name="connsiteX4" fmla="*/ 1358105 w 1518129"/>
                <a:gd name="connsiteY4" fmla="*/ 2058325 h 2058325"/>
                <a:gd name="connsiteX5" fmla="*/ 1516859 w 1518129"/>
                <a:gd name="connsiteY5" fmla="*/ 1069958 h 2058325"/>
                <a:gd name="connsiteX6" fmla="*/ 1464891 w 1518129"/>
                <a:gd name="connsiteY6" fmla="*/ 644162 h 2058325"/>
                <a:gd name="connsiteX7" fmla="*/ 1272486 w 1518129"/>
                <a:gd name="connsiteY7" fmla="*/ 612493 h 2058325"/>
                <a:gd name="connsiteX8" fmla="*/ 1264720 w 1518129"/>
                <a:gd name="connsiteY8" fmla="*/ 911472 h 2058325"/>
                <a:gd name="connsiteX9" fmla="*/ 1252622 w 1518129"/>
                <a:gd name="connsiteY9" fmla="*/ 600743 h 2058325"/>
                <a:gd name="connsiteX10" fmla="*/ 1022817 w 1518129"/>
                <a:gd name="connsiteY10" fmla="*/ 558366 h 2058325"/>
                <a:gd name="connsiteX11" fmla="*/ 1053082 w 1518129"/>
                <a:gd name="connsiteY11" fmla="*/ 887580 h 2058325"/>
                <a:gd name="connsiteX12" fmla="*/ 1001757 w 1518129"/>
                <a:gd name="connsiteY12" fmla="*/ 557324 h 2058325"/>
                <a:gd name="connsiteX13" fmla="*/ 806783 w 1518129"/>
                <a:gd name="connsiteY13" fmla="*/ 513030 h 2058325"/>
                <a:gd name="connsiteX14" fmla="*/ 810613 w 1518129"/>
                <a:gd name="connsiteY14" fmla="*/ 901237 h 2058325"/>
                <a:gd name="connsiteX15" fmla="*/ 778941 w 1518129"/>
                <a:gd name="connsiteY15" fmla="*/ 121917 h 2058325"/>
                <a:gd name="connsiteX16" fmla="*/ 582042 w 1518129"/>
                <a:gd name="connsiteY16" fmla="*/ 161731 h 2058325"/>
                <a:gd name="connsiteX17" fmla="*/ 554580 w 1518129"/>
                <a:gd name="connsiteY17" fmla="*/ 1197645 h 2058325"/>
                <a:gd name="connsiteX18" fmla="*/ 419736 w 1518129"/>
                <a:gd name="connsiteY18" fmla="*/ 1153389 h 2058325"/>
                <a:gd name="connsiteX19" fmla="*/ 0 w 1518129"/>
                <a:gd name="connsiteY19" fmla="*/ 891306 h 2058325"/>
                <a:gd name="connsiteX0" fmla="*/ 0 w 1518129"/>
                <a:gd name="connsiteY0" fmla="*/ 891306 h 2058325"/>
                <a:gd name="connsiteX1" fmla="*/ 227051 w 1518129"/>
                <a:gd name="connsiteY1" fmla="*/ 1320850 h 2058325"/>
                <a:gd name="connsiteX2" fmla="*/ 462841 w 1518129"/>
                <a:gd name="connsiteY2" fmla="*/ 1707258 h 2058325"/>
                <a:gd name="connsiteX3" fmla="*/ 661537 w 1518129"/>
                <a:gd name="connsiteY3" fmla="*/ 2053119 h 2058325"/>
                <a:gd name="connsiteX4" fmla="*/ 1358105 w 1518129"/>
                <a:gd name="connsiteY4" fmla="*/ 2058325 h 2058325"/>
                <a:gd name="connsiteX5" fmla="*/ 1516859 w 1518129"/>
                <a:gd name="connsiteY5" fmla="*/ 1069958 h 2058325"/>
                <a:gd name="connsiteX6" fmla="*/ 1464891 w 1518129"/>
                <a:gd name="connsiteY6" fmla="*/ 644162 h 2058325"/>
                <a:gd name="connsiteX7" fmla="*/ 1272486 w 1518129"/>
                <a:gd name="connsiteY7" fmla="*/ 612493 h 2058325"/>
                <a:gd name="connsiteX8" fmla="*/ 1264720 w 1518129"/>
                <a:gd name="connsiteY8" fmla="*/ 911472 h 2058325"/>
                <a:gd name="connsiteX9" fmla="*/ 1252622 w 1518129"/>
                <a:gd name="connsiteY9" fmla="*/ 600743 h 2058325"/>
                <a:gd name="connsiteX10" fmla="*/ 1022817 w 1518129"/>
                <a:gd name="connsiteY10" fmla="*/ 558366 h 2058325"/>
                <a:gd name="connsiteX11" fmla="*/ 1053082 w 1518129"/>
                <a:gd name="connsiteY11" fmla="*/ 887580 h 2058325"/>
                <a:gd name="connsiteX12" fmla="*/ 1001757 w 1518129"/>
                <a:gd name="connsiteY12" fmla="*/ 557324 h 2058325"/>
                <a:gd name="connsiteX13" fmla="*/ 806783 w 1518129"/>
                <a:gd name="connsiteY13" fmla="*/ 513030 h 2058325"/>
                <a:gd name="connsiteX14" fmla="*/ 810613 w 1518129"/>
                <a:gd name="connsiteY14" fmla="*/ 901237 h 2058325"/>
                <a:gd name="connsiteX15" fmla="*/ 778941 w 1518129"/>
                <a:gd name="connsiteY15" fmla="*/ 121917 h 2058325"/>
                <a:gd name="connsiteX16" fmla="*/ 582042 w 1518129"/>
                <a:gd name="connsiteY16" fmla="*/ 161731 h 2058325"/>
                <a:gd name="connsiteX17" fmla="*/ 554580 w 1518129"/>
                <a:gd name="connsiteY17" fmla="*/ 1197645 h 2058325"/>
                <a:gd name="connsiteX18" fmla="*/ 419736 w 1518129"/>
                <a:gd name="connsiteY18" fmla="*/ 1153389 h 2058325"/>
                <a:gd name="connsiteX19" fmla="*/ 0 w 1518129"/>
                <a:gd name="connsiteY19" fmla="*/ 891306 h 205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18129" h="2058325">
                  <a:moveTo>
                    <a:pt x="0" y="891306"/>
                  </a:moveTo>
                  <a:cubicBezTo>
                    <a:pt x="124742" y="1042097"/>
                    <a:pt x="180313" y="1188925"/>
                    <a:pt x="227051" y="1320850"/>
                  </a:cubicBezTo>
                  <a:cubicBezTo>
                    <a:pt x="283134" y="1440332"/>
                    <a:pt x="360533" y="1558830"/>
                    <a:pt x="462841" y="1707258"/>
                  </a:cubicBezTo>
                  <a:cubicBezTo>
                    <a:pt x="565096" y="1853074"/>
                    <a:pt x="560763" y="1906764"/>
                    <a:pt x="661537" y="2053119"/>
                  </a:cubicBezTo>
                  <a:cubicBezTo>
                    <a:pt x="864977" y="2059061"/>
                    <a:pt x="1062335" y="2054157"/>
                    <a:pt x="1358105" y="2058325"/>
                  </a:cubicBezTo>
                  <a:cubicBezTo>
                    <a:pt x="1487137" y="1727973"/>
                    <a:pt x="1516858" y="1179685"/>
                    <a:pt x="1516859" y="1069958"/>
                  </a:cubicBezTo>
                  <a:cubicBezTo>
                    <a:pt x="1522576" y="857179"/>
                    <a:pt x="1509640" y="720406"/>
                    <a:pt x="1464891" y="644162"/>
                  </a:cubicBezTo>
                  <a:cubicBezTo>
                    <a:pt x="1396021" y="572742"/>
                    <a:pt x="1370976" y="579197"/>
                    <a:pt x="1272486" y="612493"/>
                  </a:cubicBezTo>
                  <a:cubicBezTo>
                    <a:pt x="1306205" y="707004"/>
                    <a:pt x="1275123" y="829781"/>
                    <a:pt x="1264720" y="911472"/>
                  </a:cubicBezTo>
                  <a:cubicBezTo>
                    <a:pt x="1250153" y="907906"/>
                    <a:pt x="1292939" y="659594"/>
                    <a:pt x="1252622" y="600743"/>
                  </a:cubicBezTo>
                  <a:cubicBezTo>
                    <a:pt x="1202656" y="541892"/>
                    <a:pt x="1107533" y="508148"/>
                    <a:pt x="1022817" y="558366"/>
                  </a:cubicBezTo>
                  <a:cubicBezTo>
                    <a:pt x="1086811" y="668103"/>
                    <a:pt x="1058849" y="793697"/>
                    <a:pt x="1053082" y="887580"/>
                  </a:cubicBezTo>
                  <a:cubicBezTo>
                    <a:pt x="1041532" y="883386"/>
                    <a:pt x="1071753" y="653519"/>
                    <a:pt x="1001757" y="557324"/>
                  </a:cubicBezTo>
                  <a:cubicBezTo>
                    <a:pt x="946234" y="504548"/>
                    <a:pt x="915026" y="504758"/>
                    <a:pt x="806783" y="513030"/>
                  </a:cubicBezTo>
                  <a:cubicBezTo>
                    <a:pt x="816055" y="653003"/>
                    <a:pt x="822837" y="732256"/>
                    <a:pt x="810613" y="901237"/>
                  </a:cubicBezTo>
                  <a:cubicBezTo>
                    <a:pt x="782414" y="451352"/>
                    <a:pt x="784675" y="276900"/>
                    <a:pt x="778941" y="121917"/>
                  </a:cubicBezTo>
                  <a:cubicBezTo>
                    <a:pt x="774616" y="-32693"/>
                    <a:pt x="569584" y="-61779"/>
                    <a:pt x="582042" y="161731"/>
                  </a:cubicBezTo>
                  <a:cubicBezTo>
                    <a:pt x="570378" y="380417"/>
                    <a:pt x="623442" y="1132875"/>
                    <a:pt x="554580" y="1197645"/>
                  </a:cubicBezTo>
                  <a:cubicBezTo>
                    <a:pt x="495024" y="1230412"/>
                    <a:pt x="496393" y="1222363"/>
                    <a:pt x="419736" y="1153389"/>
                  </a:cubicBezTo>
                  <a:cubicBezTo>
                    <a:pt x="331744" y="1046414"/>
                    <a:pt x="197603" y="767201"/>
                    <a:pt x="0" y="891306"/>
                  </a:cubicBezTo>
                  <a:close/>
                </a:path>
              </a:pathLst>
            </a:custGeom>
            <a:solidFill>
              <a:schemeClr val="bg1">
                <a:lumMod val="8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31" name="Rounded Rectangle 12">
              <a:extLst>
                <a:ext uri="{FF2B5EF4-FFF2-40B4-BE49-F238E27FC236}">
                  <a16:creationId xmlns:a16="http://schemas.microsoft.com/office/drawing/2014/main" id="{CC8E4C2F-A0B0-49CD-B216-B920D1E0C1F6}"/>
                </a:ext>
              </a:extLst>
            </p:cNvPr>
            <p:cNvSpPr>
              <a:spLocks noChangeAspect="1"/>
            </p:cNvSpPr>
            <p:nvPr/>
          </p:nvSpPr>
          <p:spPr>
            <a:xfrm>
              <a:off x="4257525" y="4497046"/>
              <a:ext cx="353173" cy="420869"/>
            </a:xfrm>
            <a:custGeom>
              <a:avLst/>
              <a:gdLst/>
              <a:ahLst/>
              <a:cxnLst/>
              <a:rect l="l" t="t" r="r" b="b"/>
              <a:pathLst>
                <a:path w="3312367" h="3947283">
                  <a:moveTo>
                    <a:pt x="2537615" y="3705909"/>
                  </a:moveTo>
                  <a:cubicBezTo>
                    <a:pt x="2512344" y="3705909"/>
                    <a:pt x="2491857" y="3726396"/>
                    <a:pt x="2491857" y="3751667"/>
                  </a:cubicBezTo>
                  <a:cubicBezTo>
                    <a:pt x="2491857" y="3776938"/>
                    <a:pt x="2512344" y="3797425"/>
                    <a:pt x="2537615" y="3797425"/>
                  </a:cubicBezTo>
                  <a:lnTo>
                    <a:pt x="2762175" y="3797425"/>
                  </a:lnTo>
                  <a:cubicBezTo>
                    <a:pt x="2787446" y="3797425"/>
                    <a:pt x="2807933" y="3776938"/>
                    <a:pt x="2807933" y="3751667"/>
                  </a:cubicBezTo>
                  <a:cubicBezTo>
                    <a:pt x="2807933" y="3726396"/>
                    <a:pt x="2787446" y="3705909"/>
                    <a:pt x="2762175" y="3705909"/>
                  </a:cubicBezTo>
                  <a:close/>
                  <a:moveTo>
                    <a:pt x="1141114" y="3408594"/>
                  </a:moveTo>
                  <a:cubicBezTo>
                    <a:pt x="1097903" y="3408594"/>
                    <a:pt x="1062874" y="3443623"/>
                    <a:pt x="1062874" y="3486834"/>
                  </a:cubicBezTo>
                  <a:cubicBezTo>
                    <a:pt x="1062874" y="3530045"/>
                    <a:pt x="1097903" y="3565073"/>
                    <a:pt x="1141114" y="3565073"/>
                  </a:cubicBezTo>
                  <a:lnTo>
                    <a:pt x="1525078" y="3565074"/>
                  </a:lnTo>
                  <a:cubicBezTo>
                    <a:pt x="1568289" y="3565074"/>
                    <a:pt x="1603318" y="3530045"/>
                    <a:pt x="1603318" y="3486834"/>
                  </a:cubicBezTo>
                  <a:lnTo>
                    <a:pt x="1603319" y="3486834"/>
                  </a:lnTo>
                  <a:cubicBezTo>
                    <a:pt x="1603319" y="3443623"/>
                    <a:pt x="1568290" y="3408594"/>
                    <a:pt x="1525079" y="3408594"/>
                  </a:cubicBezTo>
                  <a:close/>
                  <a:moveTo>
                    <a:pt x="2129393" y="1705414"/>
                  </a:moveTo>
                  <a:lnTo>
                    <a:pt x="2129393" y="3580170"/>
                  </a:lnTo>
                  <a:lnTo>
                    <a:pt x="3126216" y="3580170"/>
                  </a:lnTo>
                  <a:lnTo>
                    <a:pt x="3126216" y="1705414"/>
                  </a:lnTo>
                  <a:close/>
                  <a:moveTo>
                    <a:pt x="2481193" y="1533789"/>
                  </a:moveTo>
                  <a:cubicBezTo>
                    <a:pt x="2462682" y="1533789"/>
                    <a:pt x="2447676" y="1548795"/>
                    <a:pt x="2447676" y="1567306"/>
                  </a:cubicBezTo>
                  <a:lnTo>
                    <a:pt x="2447676" y="1572258"/>
                  </a:lnTo>
                  <a:cubicBezTo>
                    <a:pt x="2447676" y="1590769"/>
                    <a:pt x="2462682" y="1605775"/>
                    <a:pt x="2481193" y="1605775"/>
                  </a:cubicBezTo>
                  <a:lnTo>
                    <a:pt x="2774415" y="1605775"/>
                  </a:lnTo>
                  <a:cubicBezTo>
                    <a:pt x="2792926" y="1605775"/>
                    <a:pt x="2807932" y="1590769"/>
                    <a:pt x="2807932" y="1572258"/>
                  </a:cubicBezTo>
                  <a:lnTo>
                    <a:pt x="2807932" y="1567306"/>
                  </a:lnTo>
                  <a:cubicBezTo>
                    <a:pt x="2807932" y="1548795"/>
                    <a:pt x="2792926" y="1533789"/>
                    <a:pt x="2774415" y="1533789"/>
                  </a:cubicBezTo>
                  <a:close/>
                  <a:moveTo>
                    <a:pt x="2113478" y="1418392"/>
                  </a:moveTo>
                  <a:lnTo>
                    <a:pt x="3142130" y="1418392"/>
                  </a:lnTo>
                  <a:cubicBezTo>
                    <a:pt x="3236149" y="1418392"/>
                    <a:pt x="3312367" y="1494610"/>
                    <a:pt x="3312367" y="1588629"/>
                  </a:cubicBezTo>
                  <a:lnTo>
                    <a:pt x="3312367" y="3777046"/>
                  </a:lnTo>
                  <a:cubicBezTo>
                    <a:pt x="3312367" y="3871065"/>
                    <a:pt x="3236149" y="3947283"/>
                    <a:pt x="3142130" y="3947283"/>
                  </a:cubicBezTo>
                  <a:lnTo>
                    <a:pt x="2113478" y="3947283"/>
                  </a:lnTo>
                  <a:cubicBezTo>
                    <a:pt x="2019459" y="3947283"/>
                    <a:pt x="1943241" y="3871065"/>
                    <a:pt x="1943241" y="3777046"/>
                  </a:cubicBezTo>
                  <a:lnTo>
                    <a:pt x="1943241" y="1588629"/>
                  </a:lnTo>
                  <a:cubicBezTo>
                    <a:pt x="1943241" y="1494610"/>
                    <a:pt x="2019459" y="1418392"/>
                    <a:pt x="2113478" y="1418392"/>
                  </a:cubicBezTo>
                  <a:close/>
                  <a:moveTo>
                    <a:pt x="1006317" y="157391"/>
                  </a:moveTo>
                  <a:cubicBezTo>
                    <a:pt x="987806" y="157391"/>
                    <a:pt x="972800" y="172397"/>
                    <a:pt x="972800" y="190908"/>
                  </a:cubicBezTo>
                  <a:lnTo>
                    <a:pt x="972800" y="195860"/>
                  </a:lnTo>
                  <a:cubicBezTo>
                    <a:pt x="972800" y="214371"/>
                    <a:pt x="987806" y="229377"/>
                    <a:pt x="1006317" y="229377"/>
                  </a:cubicBezTo>
                  <a:lnTo>
                    <a:pt x="1659876" y="229377"/>
                  </a:lnTo>
                  <a:cubicBezTo>
                    <a:pt x="1678387" y="229377"/>
                    <a:pt x="1693393" y="214371"/>
                    <a:pt x="1693393" y="195860"/>
                  </a:cubicBezTo>
                  <a:lnTo>
                    <a:pt x="1693393" y="190908"/>
                  </a:lnTo>
                  <a:cubicBezTo>
                    <a:pt x="1693393" y="172397"/>
                    <a:pt x="1678387" y="157391"/>
                    <a:pt x="1659876" y="157391"/>
                  </a:cubicBezTo>
                  <a:close/>
                  <a:moveTo>
                    <a:pt x="264780" y="0"/>
                  </a:moveTo>
                  <a:lnTo>
                    <a:pt x="2401413" y="0"/>
                  </a:lnTo>
                  <a:cubicBezTo>
                    <a:pt x="2547647" y="0"/>
                    <a:pt x="2666193" y="118546"/>
                    <a:pt x="2666193" y="264780"/>
                  </a:cubicBezTo>
                  <a:lnTo>
                    <a:pt x="2666193" y="1345374"/>
                  </a:lnTo>
                  <a:lnTo>
                    <a:pt x="2369517" y="1345374"/>
                  </a:lnTo>
                  <a:lnTo>
                    <a:pt x="2369517" y="366783"/>
                  </a:lnTo>
                  <a:lnTo>
                    <a:pt x="296676" y="366783"/>
                  </a:lnTo>
                  <a:lnTo>
                    <a:pt x="296676" y="3219873"/>
                  </a:lnTo>
                  <a:lnTo>
                    <a:pt x="1867527" y="3219873"/>
                  </a:lnTo>
                  <a:lnTo>
                    <a:pt x="1867527" y="3778374"/>
                  </a:lnTo>
                  <a:lnTo>
                    <a:pt x="264780" y="3778374"/>
                  </a:lnTo>
                  <a:cubicBezTo>
                    <a:pt x="118546" y="3778374"/>
                    <a:pt x="0" y="3659828"/>
                    <a:pt x="0" y="3513594"/>
                  </a:cubicBezTo>
                  <a:lnTo>
                    <a:pt x="0" y="264780"/>
                  </a:lnTo>
                  <a:cubicBezTo>
                    <a:pt x="0" y="118546"/>
                    <a:pt x="118546" y="0"/>
                    <a:pt x="264780" y="0"/>
                  </a:cubicBezTo>
                  <a:close/>
                </a:path>
              </a:pathLst>
            </a:custGeom>
            <a:solidFill>
              <a:schemeClr val="accent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34" name="Google Shape;8743;p83">
            <a:extLst>
              <a:ext uri="{FF2B5EF4-FFF2-40B4-BE49-F238E27FC236}">
                <a16:creationId xmlns:a16="http://schemas.microsoft.com/office/drawing/2014/main" id="{8C3F21EE-E7A9-4B75-A49B-D348465113C0}"/>
              </a:ext>
            </a:extLst>
          </p:cNvPr>
          <p:cNvSpPr/>
          <p:nvPr/>
        </p:nvSpPr>
        <p:spPr>
          <a:xfrm>
            <a:off x="1329984" y="3100710"/>
            <a:ext cx="499158" cy="496558"/>
          </a:xfrm>
          <a:custGeom>
            <a:avLst/>
            <a:gdLst/>
            <a:ahLst/>
            <a:cxnLst/>
            <a:rect l="l" t="t" r="r" b="b"/>
            <a:pathLst>
              <a:path w="11909" h="11847" extrusionOk="0">
                <a:moveTo>
                  <a:pt x="3560" y="2647"/>
                </a:moveTo>
                <a:lnTo>
                  <a:pt x="3560" y="3561"/>
                </a:lnTo>
                <a:lnTo>
                  <a:pt x="2615" y="3561"/>
                </a:lnTo>
                <a:lnTo>
                  <a:pt x="3560" y="2647"/>
                </a:lnTo>
                <a:close/>
                <a:moveTo>
                  <a:pt x="6616" y="4222"/>
                </a:moveTo>
                <a:cubicBezTo>
                  <a:pt x="7971" y="4285"/>
                  <a:pt x="9074" y="5325"/>
                  <a:pt x="9074" y="6680"/>
                </a:cubicBezTo>
                <a:cubicBezTo>
                  <a:pt x="9074" y="8003"/>
                  <a:pt x="7971" y="9106"/>
                  <a:pt x="6616" y="9106"/>
                </a:cubicBezTo>
                <a:cubicBezTo>
                  <a:pt x="5293" y="9106"/>
                  <a:pt x="4190" y="8003"/>
                  <a:pt x="4190" y="6680"/>
                </a:cubicBezTo>
                <a:cubicBezTo>
                  <a:pt x="4190" y="5325"/>
                  <a:pt x="5293" y="4222"/>
                  <a:pt x="6616" y="4222"/>
                </a:cubicBezTo>
                <a:close/>
                <a:moveTo>
                  <a:pt x="7687" y="757"/>
                </a:moveTo>
                <a:lnTo>
                  <a:pt x="7687" y="1513"/>
                </a:lnTo>
                <a:lnTo>
                  <a:pt x="3875" y="1513"/>
                </a:lnTo>
                <a:cubicBezTo>
                  <a:pt x="3781" y="1513"/>
                  <a:pt x="3655" y="1544"/>
                  <a:pt x="3623" y="1639"/>
                </a:cubicBezTo>
                <a:lnTo>
                  <a:pt x="1512" y="3718"/>
                </a:lnTo>
                <a:cubicBezTo>
                  <a:pt x="1418" y="3813"/>
                  <a:pt x="1386" y="3876"/>
                  <a:pt x="1386" y="3939"/>
                </a:cubicBezTo>
                <a:lnTo>
                  <a:pt x="1386" y="9862"/>
                </a:lnTo>
                <a:lnTo>
                  <a:pt x="662" y="9862"/>
                </a:lnTo>
                <a:lnTo>
                  <a:pt x="662" y="757"/>
                </a:lnTo>
                <a:close/>
                <a:moveTo>
                  <a:pt x="8380" y="2175"/>
                </a:moveTo>
                <a:lnTo>
                  <a:pt x="8380" y="4128"/>
                </a:lnTo>
                <a:cubicBezTo>
                  <a:pt x="7876" y="3813"/>
                  <a:pt x="7278" y="3592"/>
                  <a:pt x="6648" y="3592"/>
                </a:cubicBezTo>
                <a:cubicBezTo>
                  <a:pt x="4915" y="3592"/>
                  <a:pt x="3560" y="5010"/>
                  <a:pt x="3560" y="6711"/>
                </a:cubicBezTo>
                <a:cubicBezTo>
                  <a:pt x="3560" y="8444"/>
                  <a:pt x="4946" y="9830"/>
                  <a:pt x="6648" y="9830"/>
                </a:cubicBezTo>
                <a:cubicBezTo>
                  <a:pt x="7120" y="9830"/>
                  <a:pt x="7593" y="9704"/>
                  <a:pt x="8002" y="9515"/>
                </a:cubicBezTo>
                <a:lnTo>
                  <a:pt x="8380" y="9893"/>
                </a:lnTo>
                <a:lnTo>
                  <a:pt x="8380" y="10492"/>
                </a:lnTo>
                <a:lnTo>
                  <a:pt x="2079" y="10492"/>
                </a:lnTo>
                <a:lnTo>
                  <a:pt x="2079" y="4285"/>
                </a:lnTo>
                <a:lnTo>
                  <a:pt x="3875" y="4285"/>
                </a:lnTo>
                <a:cubicBezTo>
                  <a:pt x="4064" y="4285"/>
                  <a:pt x="4222" y="4128"/>
                  <a:pt x="4222" y="3907"/>
                </a:cubicBezTo>
                <a:lnTo>
                  <a:pt x="4222" y="2175"/>
                </a:lnTo>
                <a:close/>
                <a:moveTo>
                  <a:pt x="9074" y="8633"/>
                </a:moveTo>
                <a:lnTo>
                  <a:pt x="11027" y="10618"/>
                </a:lnTo>
                <a:cubicBezTo>
                  <a:pt x="11153" y="10744"/>
                  <a:pt x="11153" y="10964"/>
                  <a:pt x="11027" y="11090"/>
                </a:cubicBezTo>
                <a:cubicBezTo>
                  <a:pt x="10964" y="11153"/>
                  <a:pt x="10877" y="11185"/>
                  <a:pt x="10791" y="11185"/>
                </a:cubicBezTo>
                <a:cubicBezTo>
                  <a:pt x="10704" y="11185"/>
                  <a:pt x="10617" y="11153"/>
                  <a:pt x="10554" y="11090"/>
                </a:cubicBezTo>
                <a:lnTo>
                  <a:pt x="8601" y="9106"/>
                </a:lnTo>
                <a:cubicBezTo>
                  <a:pt x="8790" y="9011"/>
                  <a:pt x="8948" y="8791"/>
                  <a:pt x="9074" y="8633"/>
                </a:cubicBezTo>
                <a:close/>
                <a:moveTo>
                  <a:pt x="347" y="1"/>
                </a:moveTo>
                <a:cubicBezTo>
                  <a:pt x="158" y="1"/>
                  <a:pt x="0" y="190"/>
                  <a:pt x="0" y="379"/>
                </a:cubicBezTo>
                <a:lnTo>
                  <a:pt x="0" y="10145"/>
                </a:lnTo>
                <a:cubicBezTo>
                  <a:pt x="0" y="10334"/>
                  <a:pt x="158" y="10492"/>
                  <a:pt x="347" y="10492"/>
                </a:cubicBezTo>
                <a:lnTo>
                  <a:pt x="1386" y="10492"/>
                </a:lnTo>
                <a:lnTo>
                  <a:pt x="1386" y="10838"/>
                </a:lnTo>
                <a:cubicBezTo>
                  <a:pt x="1386" y="11059"/>
                  <a:pt x="1544" y="11216"/>
                  <a:pt x="1733" y="11216"/>
                </a:cubicBezTo>
                <a:lnTo>
                  <a:pt x="8695" y="11216"/>
                </a:lnTo>
                <a:cubicBezTo>
                  <a:pt x="8916" y="11216"/>
                  <a:pt x="9074" y="11059"/>
                  <a:pt x="9074" y="10838"/>
                </a:cubicBezTo>
                <a:lnTo>
                  <a:pt x="9074" y="10586"/>
                </a:lnTo>
                <a:lnTo>
                  <a:pt x="10050" y="11563"/>
                </a:lnTo>
                <a:cubicBezTo>
                  <a:pt x="10239" y="11752"/>
                  <a:pt x="10507" y="11847"/>
                  <a:pt x="10775" y="11847"/>
                </a:cubicBezTo>
                <a:cubicBezTo>
                  <a:pt x="11043" y="11847"/>
                  <a:pt x="11310" y="11752"/>
                  <a:pt x="11499" y="11563"/>
                </a:cubicBezTo>
                <a:cubicBezTo>
                  <a:pt x="11909" y="11153"/>
                  <a:pt x="11909" y="10492"/>
                  <a:pt x="11499" y="10114"/>
                </a:cubicBezTo>
                <a:lnTo>
                  <a:pt x="9420" y="8003"/>
                </a:lnTo>
                <a:cubicBezTo>
                  <a:pt x="9609" y="7625"/>
                  <a:pt x="9735" y="7152"/>
                  <a:pt x="9735" y="6680"/>
                </a:cubicBezTo>
                <a:cubicBezTo>
                  <a:pt x="9735" y="5924"/>
                  <a:pt x="9452" y="5262"/>
                  <a:pt x="9011" y="4695"/>
                </a:cubicBezTo>
                <a:lnTo>
                  <a:pt x="9011" y="1828"/>
                </a:lnTo>
                <a:cubicBezTo>
                  <a:pt x="9011" y="1639"/>
                  <a:pt x="8853" y="1481"/>
                  <a:pt x="8664" y="1481"/>
                </a:cubicBezTo>
                <a:lnTo>
                  <a:pt x="8317" y="1481"/>
                </a:lnTo>
                <a:lnTo>
                  <a:pt x="8317" y="379"/>
                </a:lnTo>
                <a:cubicBezTo>
                  <a:pt x="8317" y="190"/>
                  <a:pt x="8160" y="1"/>
                  <a:pt x="79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oogle Shape;4878;p74">
            <a:extLst>
              <a:ext uri="{FF2B5EF4-FFF2-40B4-BE49-F238E27FC236}">
                <a16:creationId xmlns:a16="http://schemas.microsoft.com/office/drawing/2014/main" id="{5D00B08C-3ED8-4920-9F37-29C987B55F1E}"/>
              </a:ext>
            </a:extLst>
          </p:cNvPr>
          <p:cNvGrpSpPr/>
          <p:nvPr/>
        </p:nvGrpSpPr>
        <p:grpSpPr>
          <a:xfrm>
            <a:off x="3692212" y="3073806"/>
            <a:ext cx="505183" cy="507755"/>
            <a:chOff x="-62150375" y="2297875"/>
            <a:chExt cx="314275" cy="315875"/>
          </a:xfrm>
        </p:grpSpPr>
        <p:sp>
          <p:nvSpPr>
            <p:cNvPr id="36" name="Google Shape;4879;p74">
              <a:extLst>
                <a:ext uri="{FF2B5EF4-FFF2-40B4-BE49-F238E27FC236}">
                  <a16:creationId xmlns:a16="http://schemas.microsoft.com/office/drawing/2014/main" id="{5D610314-9729-480F-9E85-F4E67B2FC719}"/>
                </a:ext>
              </a:extLst>
            </p:cNvPr>
            <p:cNvSpPr/>
            <p:nvPr/>
          </p:nvSpPr>
          <p:spPr>
            <a:xfrm>
              <a:off x="-61994425" y="2297875"/>
              <a:ext cx="64600" cy="69925"/>
            </a:xfrm>
            <a:custGeom>
              <a:avLst/>
              <a:gdLst/>
              <a:ahLst/>
              <a:cxnLst/>
              <a:rect l="l" t="t" r="r" b="b"/>
              <a:pathLst>
                <a:path w="2584" h="2797" extrusionOk="0">
                  <a:moveTo>
                    <a:pt x="1324" y="1"/>
                  </a:moveTo>
                  <a:cubicBezTo>
                    <a:pt x="1072" y="1"/>
                    <a:pt x="883" y="190"/>
                    <a:pt x="883" y="442"/>
                  </a:cubicBezTo>
                  <a:lnTo>
                    <a:pt x="883" y="1387"/>
                  </a:lnTo>
                  <a:lnTo>
                    <a:pt x="757" y="1261"/>
                  </a:lnTo>
                  <a:cubicBezTo>
                    <a:pt x="678" y="1182"/>
                    <a:pt x="568" y="1143"/>
                    <a:pt x="457" y="1143"/>
                  </a:cubicBezTo>
                  <a:cubicBezTo>
                    <a:pt x="347" y="1143"/>
                    <a:pt x="237" y="1182"/>
                    <a:pt x="158" y="1261"/>
                  </a:cubicBezTo>
                  <a:cubicBezTo>
                    <a:pt x="1" y="1419"/>
                    <a:pt x="1" y="1702"/>
                    <a:pt x="158" y="1860"/>
                  </a:cubicBezTo>
                  <a:lnTo>
                    <a:pt x="1009" y="2679"/>
                  </a:lnTo>
                  <a:cubicBezTo>
                    <a:pt x="1088" y="2758"/>
                    <a:pt x="1190" y="2797"/>
                    <a:pt x="1292" y="2797"/>
                  </a:cubicBezTo>
                  <a:cubicBezTo>
                    <a:pt x="1395" y="2797"/>
                    <a:pt x="1497" y="2758"/>
                    <a:pt x="1576" y="2679"/>
                  </a:cubicBezTo>
                  <a:lnTo>
                    <a:pt x="2426" y="1860"/>
                  </a:lnTo>
                  <a:cubicBezTo>
                    <a:pt x="2584" y="1702"/>
                    <a:pt x="2584" y="1419"/>
                    <a:pt x="2426" y="1261"/>
                  </a:cubicBezTo>
                  <a:cubicBezTo>
                    <a:pt x="2348" y="1182"/>
                    <a:pt x="2237" y="1143"/>
                    <a:pt x="2127" y="1143"/>
                  </a:cubicBezTo>
                  <a:cubicBezTo>
                    <a:pt x="2017" y="1143"/>
                    <a:pt x="1907" y="1182"/>
                    <a:pt x="1828" y="1261"/>
                  </a:cubicBezTo>
                  <a:lnTo>
                    <a:pt x="1702" y="1387"/>
                  </a:lnTo>
                  <a:lnTo>
                    <a:pt x="1702" y="442"/>
                  </a:lnTo>
                  <a:cubicBezTo>
                    <a:pt x="1733" y="190"/>
                    <a:pt x="1544" y="1"/>
                    <a:pt x="1324" y="1"/>
                  </a:cubicBezTo>
                  <a:close/>
                </a:path>
              </a:pathLst>
            </a:custGeom>
            <a:solidFill>
              <a:srgbClr val="5F7D95"/>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880;p74">
              <a:extLst>
                <a:ext uri="{FF2B5EF4-FFF2-40B4-BE49-F238E27FC236}">
                  <a16:creationId xmlns:a16="http://schemas.microsoft.com/office/drawing/2014/main" id="{2CEA7B6C-EC29-4932-8BF3-683F8194743C}"/>
                </a:ext>
              </a:extLst>
            </p:cNvPr>
            <p:cNvSpPr/>
            <p:nvPr/>
          </p:nvSpPr>
          <p:spPr>
            <a:xfrm>
              <a:off x="-62150375" y="2338050"/>
              <a:ext cx="314275" cy="275700"/>
            </a:xfrm>
            <a:custGeom>
              <a:avLst/>
              <a:gdLst/>
              <a:ahLst/>
              <a:cxnLst/>
              <a:rect l="l" t="t" r="r" b="b"/>
              <a:pathLst>
                <a:path w="12571" h="11028" extrusionOk="0">
                  <a:moveTo>
                    <a:pt x="11752" y="2805"/>
                  </a:moveTo>
                  <a:lnTo>
                    <a:pt x="11059" y="6932"/>
                  </a:lnTo>
                  <a:lnTo>
                    <a:pt x="3970" y="6932"/>
                  </a:lnTo>
                  <a:lnTo>
                    <a:pt x="3183" y="2805"/>
                  </a:lnTo>
                  <a:close/>
                  <a:moveTo>
                    <a:pt x="5199" y="9421"/>
                  </a:moveTo>
                  <a:cubicBezTo>
                    <a:pt x="5388" y="9452"/>
                    <a:pt x="5514" y="9610"/>
                    <a:pt x="5514" y="9830"/>
                  </a:cubicBezTo>
                  <a:cubicBezTo>
                    <a:pt x="5514" y="10051"/>
                    <a:pt x="5293" y="10240"/>
                    <a:pt x="5073" y="10240"/>
                  </a:cubicBezTo>
                  <a:cubicBezTo>
                    <a:pt x="4821" y="10240"/>
                    <a:pt x="4663" y="10051"/>
                    <a:pt x="4663" y="9830"/>
                  </a:cubicBezTo>
                  <a:cubicBezTo>
                    <a:pt x="4663" y="9610"/>
                    <a:pt x="4789" y="9452"/>
                    <a:pt x="4978" y="9421"/>
                  </a:cubicBezTo>
                  <a:close/>
                  <a:moveTo>
                    <a:pt x="9830" y="9421"/>
                  </a:moveTo>
                  <a:cubicBezTo>
                    <a:pt x="10019" y="9452"/>
                    <a:pt x="10145" y="9610"/>
                    <a:pt x="10145" y="9830"/>
                  </a:cubicBezTo>
                  <a:cubicBezTo>
                    <a:pt x="10145" y="10051"/>
                    <a:pt x="9956" y="10240"/>
                    <a:pt x="9704" y="10240"/>
                  </a:cubicBezTo>
                  <a:cubicBezTo>
                    <a:pt x="9484" y="10240"/>
                    <a:pt x="9326" y="10051"/>
                    <a:pt x="9326" y="9830"/>
                  </a:cubicBezTo>
                  <a:cubicBezTo>
                    <a:pt x="9358" y="9610"/>
                    <a:pt x="9484" y="9452"/>
                    <a:pt x="9673" y="9421"/>
                  </a:cubicBezTo>
                  <a:close/>
                  <a:moveTo>
                    <a:pt x="284" y="1"/>
                  </a:moveTo>
                  <a:cubicBezTo>
                    <a:pt x="190" y="64"/>
                    <a:pt x="1" y="253"/>
                    <a:pt x="1" y="473"/>
                  </a:cubicBezTo>
                  <a:cubicBezTo>
                    <a:pt x="1" y="725"/>
                    <a:pt x="190" y="883"/>
                    <a:pt x="379" y="883"/>
                  </a:cubicBezTo>
                  <a:lnTo>
                    <a:pt x="1954" y="883"/>
                  </a:lnTo>
                  <a:lnTo>
                    <a:pt x="3151" y="7058"/>
                  </a:lnTo>
                  <a:cubicBezTo>
                    <a:pt x="2710" y="7247"/>
                    <a:pt x="2427" y="7688"/>
                    <a:pt x="2427" y="8192"/>
                  </a:cubicBezTo>
                  <a:cubicBezTo>
                    <a:pt x="2427" y="8885"/>
                    <a:pt x="2994" y="9421"/>
                    <a:pt x="3655" y="9421"/>
                  </a:cubicBezTo>
                  <a:lnTo>
                    <a:pt x="3844" y="9421"/>
                  </a:lnTo>
                  <a:cubicBezTo>
                    <a:pt x="3813" y="9547"/>
                    <a:pt x="3781" y="9704"/>
                    <a:pt x="3781" y="9830"/>
                  </a:cubicBezTo>
                  <a:cubicBezTo>
                    <a:pt x="3781" y="10492"/>
                    <a:pt x="4317" y="11027"/>
                    <a:pt x="5010" y="11027"/>
                  </a:cubicBezTo>
                  <a:cubicBezTo>
                    <a:pt x="5672" y="11027"/>
                    <a:pt x="6207" y="10492"/>
                    <a:pt x="6207" y="9830"/>
                  </a:cubicBezTo>
                  <a:cubicBezTo>
                    <a:pt x="6207" y="9673"/>
                    <a:pt x="6176" y="9547"/>
                    <a:pt x="6144" y="9421"/>
                  </a:cubicBezTo>
                  <a:lnTo>
                    <a:pt x="8475" y="9421"/>
                  </a:lnTo>
                  <a:cubicBezTo>
                    <a:pt x="8412" y="9547"/>
                    <a:pt x="8381" y="9704"/>
                    <a:pt x="8381" y="9830"/>
                  </a:cubicBezTo>
                  <a:cubicBezTo>
                    <a:pt x="8381" y="10492"/>
                    <a:pt x="8948" y="11027"/>
                    <a:pt x="9610" y="11027"/>
                  </a:cubicBezTo>
                  <a:cubicBezTo>
                    <a:pt x="10271" y="11027"/>
                    <a:pt x="10870" y="10492"/>
                    <a:pt x="10870" y="9830"/>
                  </a:cubicBezTo>
                  <a:cubicBezTo>
                    <a:pt x="10870" y="9673"/>
                    <a:pt x="10838" y="9547"/>
                    <a:pt x="10775" y="9421"/>
                  </a:cubicBezTo>
                  <a:lnTo>
                    <a:pt x="11405" y="9421"/>
                  </a:lnTo>
                  <a:cubicBezTo>
                    <a:pt x="11657" y="9421"/>
                    <a:pt x="11815" y="9231"/>
                    <a:pt x="11815" y="9042"/>
                  </a:cubicBezTo>
                  <a:cubicBezTo>
                    <a:pt x="11815" y="8822"/>
                    <a:pt x="11626" y="8601"/>
                    <a:pt x="11405" y="8601"/>
                  </a:cubicBezTo>
                  <a:lnTo>
                    <a:pt x="3529" y="8601"/>
                  </a:lnTo>
                  <a:cubicBezTo>
                    <a:pt x="3309" y="8601"/>
                    <a:pt x="3151" y="8412"/>
                    <a:pt x="3151" y="8160"/>
                  </a:cubicBezTo>
                  <a:cubicBezTo>
                    <a:pt x="3151" y="7940"/>
                    <a:pt x="3340" y="7719"/>
                    <a:pt x="3529" y="7719"/>
                  </a:cubicBezTo>
                  <a:lnTo>
                    <a:pt x="11311" y="7719"/>
                  </a:lnTo>
                  <a:cubicBezTo>
                    <a:pt x="11500" y="7719"/>
                    <a:pt x="11689" y="7562"/>
                    <a:pt x="11689" y="7373"/>
                  </a:cubicBezTo>
                  <a:lnTo>
                    <a:pt x="12508" y="2426"/>
                  </a:lnTo>
                  <a:cubicBezTo>
                    <a:pt x="12571" y="2174"/>
                    <a:pt x="12351" y="1954"/>
                    <a:pt x="12130" y="1954"/>
                  </a:cubicBezTo>
                  <a:lnTo>
                    <a:pt x="2899" y="1954"/>
                  </a:lnTo>
                  <a:lnTo>
                    <a:pt x="2584" y="379"/>
                  </a:lnTo>
                  <a:cubicBezTo>
                    <a:pt x="2553" y="158"/>
                    <a:pt x="2395" y="1"/>
                    <a:pt x="2206" y="1"/>
                  </a:cubicBezTo>
                  <a:close/>
                </a:path>
              </a:pathLst>
            </a:custGeom>
            <a:solidFill>
              <a:srgbClr val="5F7D95"/>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881;p74">
              <a:extLst>
                <a:ext uri="{FF2B5EF4-FFF2-40B4-BE49-F238E27FC236}">
                  <a16:creationId xmlns:a16="http://schemas.microsoft.com/office/drawing/2014/main" id="{D37B4DF2-D8AA-40D6-9359-E17E61AD7C33}"/>
                </a:ext>
              </a:extLst>
            </p:cNvPr>
            <p:cNvSpPr/>
            <p:nvPr/>
          </p:nvSpPr>
          <p:spPr>
            <a:xfrm>
              <a:off x="-61972375" y="2430200"/>
              <a:ext cx="20500" cy="60675"/>
            </a:xfrm>
            <a:custGeom>
              <a:avLst/>
              <a:gdLst/>
              <a:ahLst/>
              <a:cxnLst/>
              <a:rect l="l" t="t" r="r" b="b"/>
              <a:pathLst>
                <a:path w="820" h="2427" extrusionOk="0">
                  <a:moveTo>
                    <a:pt x="442" y="1"/>
                  </a:moveTo>
                  <a:cubicBezTo>
                    <a:pt x="190" y="1"/>
                    <a:pt x="1" y="190"/>
                    <a:pt x="1" y="379"/>
                  </a:cubicBezTo>
                  <a:lnTo>
                    <a:pt x="1" y="2048"/>
                  </a:lnTo>
                  <a:cubicBezTo>
                    <a:pt x="32" y="2269"/>
                    <a:pt x="221" y="2427"/>
                    <a:pt x="442" y="2427"/>
                  </a:cubicBezTo>
                  <a:cubicBezTo>
                    <a:pt x="662" y="2427"/>
                    <a:pt x="820" y="2237"/>
                    <a:pt x="820" y="2048"/>
                  </a:cubicBezTo>
                  <a:lnTo>
                    <a:pt x="820" y="379"/>
                  </a:lnTo>
                  <a:cubicBezTo>
                    <a:pt x="820" y="158"/>
                    <a:pt x="631" y="1"/>
                    <a:pt x="442" y="1"/>
                  </a:cubicBezTo>
                  <a:close/>
                </a:path>
              </a:pathLst>
            </a:custGeom>
            <a:solidFill>
              <a:srgbClr val="5F7D95"/>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882;p74">
              <a:extLst>
                <a:ext uri="{FF2B5EF4-FFF2-40B4-BE49-F238E27FC236}">
                  <a16:creationId xmlns:a16="http://schemas.microsoft.com/office/drawing/2014/main" id="{616D18CB-9B7B-4EA2-9C0B-16711EDEEA40}"/>
                </a:ext>
              </a:extLst>
            </p:cNvPr>
            <p:cNvSpPr/>
            <p:nvPr/>
          </p:nvSpPr>
          <p:spPr>
            <a:xfrm>
              <a:off x="-61909350" y="2430200"/>
              <a:ext cx="19700" cy="60675"/>
            </a:xfrm>
            <a:custGeom>
              <a:avLst/>
              <a:gdLst/>
              <a:ahLst/>
              <a:cxnLst/>
              <a:rect l="l" t="t" r="r" b="b"/>
              <a:pathLst>
                <a:path w="788" h="2427" extrusionOk="0">
                  <a:moveTo>
                    <a:pt x="378" y="1"/>
                  </a:moveTo>
                  <a:cubicBezTo>
                    <a:pt x="189" y="1"/>
                    <a:pt x="0" y="190"/>
                    <a:pt x="0" y="379"/>
                  </a:cubicBezTo>
                  <a:lnTo>
                    <a:pt x="0" y="2048"/>
                  </a:lnTo>
                  <a:cubicBezTo>
                    <a:pt x="0" y="2269"/>
                    <a:pt x="189" y="2427"/>
                    <a:pt x="378" y="2427"/>
                  </a:cubicBezTo>
                  <a:cubicBezTo>
                    <a:pt x="630" y="2427"/>
                    <a:pt x="788" y="2237"/>
                    <a:pt x="788" y="2048"/>
                  </a:cubicBezTo>
                  <a:lnTo>
                    <a:pt x="788" y="379"/>
                  </a:lnTo>
                  <a:cubicBezTo>
                    <a:pt x="788" y="158"/>
                    <a:pt x="599" y="1"/>
                    <a:pt x="378" y="1"/>
                  </a:cubicBezTo>
                  <a:close/>
                </a:path>
              </a:pathLst>
            </a:custGeom>
            <a:solidFill>
              <a:srgbClr val="5F7D95"/>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883;p74">
              <a:extLst>
                <a:ext uri="{FF2B5EF4-FFF2-40B4-BE49-F238E27FC236}">
                  <a16:creationId xmlns:a16="http://schemas.microsoft.com/office/drawing/2014/main" id="{2C7AC03A-2BF8-48A9-861C-45508D4DAFD6}"/>
                </a:ext>
              </a:extLst>
            </p:cNvPr>
            <p:cNvSpPr/>
            <p:nvPr/>
          </p:nvSpPr>
          <p:spPr>
            <a:xfrm>
              <a:off x="-62033800" y="2430200"/>
              <a:ext cx="21275" cy="60675"/>
            </a:xfrm>
            <a:custGeom>
              <a:avLst/>
              <a:gdLst/>
              <a:ahLst/>
              <a:cxnLst/>
              <a:rect l="l" t="t" r="r" b="b"/>
              <a:pathLst>
                <a:path w="851" h="2427" extrusionOk="0">
                  <a:moveTo>
                    <a:pt x="410" y="1"/>
                  </a:moveTo>
                  <a:cubicBezTo>
                    <a:pt x="158" y="1"/>
                    <a:pt x="0" y="190"/>
                    <a:pt x="0" y="379"/>
                  </a:cubicBezTo>
                  <a:lnTo>
                    <a:pt x="0" y="2048"/>
                  </a:lnTo>
                  <a:cubicBezTo>
                    <a:pt x="0" y="2269"/>
                    <a:pt x="221" y="2427"/>
                    <a:pt x="410" y="2427"/>
                  </a:cubicBezTo>
                  <a:cubicBezTo>
                    <a:pt x="630" y="2427"/>
                    <a:pt x="851" y="2237"/>
                    <a:pt x="851" y="2048"/>
                  </a:cubicBezTo>
                  <a:lnTo>
                    <a:pt x="851" y="379"/>
                  </a:lnTo>
                  <a:cubicBezTo>
                    <a:pt x="851" y="158"/>
                    <a:pt x="630" y="1"/>
                    <a:pt x="410" y="1"/>
                  </a:cubicBezTo>
                  <a:close/>
                </a:path>
              </a:pathLst>
            </a:custGeom>
            <a:solidFill>
              <a:srgbClr val="5F7D95"/>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4844;p74">
            <a:extLst>
              <a:ext uri="{FF2B5EF4-FFF2-40B4-BE49-F238E27FC236}">
                <a16:creationId xmlns:a16="http://schemas.microsoft.com/office/drawing/2014/main" id="{B09B6046-FDAC-4675-BEFF-51F9B550D19C}"/>
              </a:ext>
            </a:extLst>
          </p:cNvPr>
          <p:cNvSpPr/>
          <p:nvPr/>
        </p:nvSpPr>
        <p:spPr>
          <a:xfrm>
            <a:off x="4276612" y="4341659"/>
            <a:ext cx="431075" cy="495422"/>
          </a:xfrm>
          <a:custGeom>
            <a:avLst/>
            <a:gdLst/>
            <a:ahLst/>
            <a:cxnLst/>
            <a:rect l="l" t="t" r="r" b="b"/>
            <a:pathLst>
              <a:path w="11027" h="12673" extrusionOk="0">
                <a:moveTo>
                  <a:pt x="5514" y="1047"/>
                </a:moveTo>
                <a:cubicBezTo>
                  <a:pt x="6238" y="1519"/>
                  <a:pt x="7215" y="1834"/>
                  <a:pt x="8003" y="1834"/>
                </a:cubicBezTo>
                <a:cubicBezTo>
                  <a:pt x="8538" y="1834"/>
                  <a:pt x="9294" y="1708"/>
                  <a:pt x="10208" y="1204"/>
                </a:cubicBezTo>
                <a:lnTo>
                  <a:pt x="10208" y="5237"/>
                </a:lnTo>
                <a:cubicBezTo>
                  <a:pt x="10177" y="8198"/>
                  <a:pt x="8349" y="10845"/>
                  <a:pt x="5514" y="11821"/>
                </a:cubicBezTo>
                <a:cubicBezTo>
                  <a:pt x="2710" y="10845"/>
                  <a:pt x="820" y="8198"/>
                  <a:pt x="820" y="5237"/>
                </a:cubicBezTo>
                <a:lnTo>
                  <a:pt x="820" y="1204"/>
                </a:lnTo>
                <a:cubicBezTo>
                  <a:pt x="1513" y="1582"/>
                  <a:pt x="2269" y="1834"/>
                  <a:pt x="3025" y="1834"/>
                </a:cubicBezTo>
                <a:cubicBezTo>
                  <a:pt x="3844" y="1834"/>
                  <a:pt x="4758" y="1551"/>
                  <a:pt x="5514" y="1047"/>
                </a:cubicBezTo>
                <a:close/>
                <a:moveTo>
                  <a:pt x="10654" y="1"/>
                </a:moveTo>
                <a:cubicBezTo>
                  <a:pt x="10567" y="1"/>
                  <a:pt x="10476" y="33"/>
                  <a:pt x="10397" y="102"/>
                </a:cubicBezTo>
                <a:cubicBezTo>
                  <a:pt x="9389" y="826"/>
                  <a:pt x="8538" y="952"/>
                  <a:pt x="8034" y="952"/>
                </a:cubicBezTo>
                <a:cubicBezTo>
                  <a:pt x="7310" y="952"/>
                  <a:pt x="6396" y="637"/>
                  <a:pt x="5766" y="165"/>
                </a:cubicBezTo>
                <a:cubicBezTo>
                  <a:pt x="5703" y="102"/>
                  <a:pt x="5616" y="70"/>
                  <a:pt x="5526" y="70"/>
                </a:cubicBezTo>
                <a:cubicBezTo>
                  <a:pt x="5435" y="70"/>
                  <a:pt x="5341" y="102"/>
                  <a:pt x="5262" y="165"/>
                </a:cubicBezTo>
                <a:cubicBezTo>
                  <a:pt x="4632" y="637"/>
                  <a:pt x="3781" y="952"/>
                  <a:pt x="3025" y="952"/>
                </a:cubicBezTo>
                <a:cubicBezTo>
                  <a:pt x="2237" y="952"/>
                  <a:pt x="1450" y="637"/>
                  <a:pt x="662" y="102"/>
                </a:cubicBezTo>
                <a:cubicBezTo>
                  <a:pt x="582" y="40"/>
                  <a:pt x="495" y="13"/>
                  <a:pt x="411" y="13"/>
                </a:cubicBezTo>
                <a:cubicBezTo>
                  <a:pt x="196" y="13"/>
                  <a:pt x="0" y="190"/>
                  <a:pt x="0" y="417"/>
                </a:cubicBezTo>
                <a:lnTo>
                  <a:pt x="0" y="5237"/>
                </a:lnTo>
                <a:cubicBezTo>
                  <a:pt x="0" y="8608"/>
                  <a:pt x="2080" y="11601"/>
                  <a:pt x="5388" y="12641"/>
                </a:cubicBezTo>
                <a:cubicBezTo>
                  <a:pt x="5419" y="12641"/>
                  <a:pt x="5451" y="12672"/>
                  <a:pt x="5514" y="12672"/>
                </a:cubicBezTo>
                <a:cubicBezTo>
                  <a:pt x="5545" y="12672"/>
                  <a:pt x="5577" y="12672"/>
                  <a:pt x="5640" y="12641"/>
                </a:cubicBezTo>
                <a:cubicBezTo>
                  <a:pt x="8979" y="11538"/>
                  <a:pt x="11027" y="8513"/>
                  <a:pt x="11027" y="5237"/>
                </a:cubicBezTo>
                <a:lnTo>
                  <a:pt x="11027" y="417"/>
                </a:lnTo>
                <a:cubicBezTo>
                  <a:pt x="11027" y="157"/>
                  <a:pt x="10848" y="1"/>
                  <a:pt x="10654" y="1"/>
                </a:cubicBezTo>
                <a:close/>
              </a:path>
            </a:pathLst>
          </a:custGeom>
          <a:solidFill>
            <a:srgbClr val="5F7D95"/>
          </a:solid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roup 41">
            <a:extLst>
              <a:ext uri="{FF2B5EF4-FFF2-40B4-BE49-F238E27FC236}">
                <a16:creationId xmlns:a16="http://schemas.microsoft.com/office/drawing/2014/main" id="{6183AECE-76F6-4549-ACFD-AC6960EA3FE6}"/>
              </a:ext>
            </a:extLst>
          </p:cNvPr>
          <p:cNvGrpSpPr/>
          <p:nvPr/>
        </p:nvGrpSpPr>
        <p:grpSpPr>
          <a:xfrm>
            <a:off x="5386789" y="2191594"/>
            <a:ext cx="5930034" cy="3953356"/>
            <a:chOff x="5386789" y="2029669"/>
            <a:chExt cx="5930034" cy="3953356"/>
          </a:xfrm>
        </p:grpSpPr>
        <p:graphicFrame>
          <p:nvGraphicFramePr>
            <p:cNvPr id="43" name="Diagram 42">
              <a:extLst>
                <a:ext uri="{FF2B5EF4-FFF2-40B4-BE49-F238E27FC236}">
                  <a16:creationId xmlns:a16="http://schemas.microsoft.com/office/drawing/2014/main" id="{E44C5C9E-D076-4FE3-AF91-A73C56BD8F90}"/>
                </a:ext>
              </a:extLst>
            </p:cNvPr>
            <p:cNvGraphicFramePr/>
            <p:nvPr>
              <p:extLst>
                <p:ext uri="{D42A27DB-BD31-4B8C-83A1-F6EECF244321}">
                  <p14:modId xmlns:p14="http://schemas.microsoft.com/office/powerpoint/2010/main" val="3361405456"/>
                </p:ext>
              </p:extLst>
            </p:nvPr>
          </p:nvGraphicFramePr>
          <p:xfrm>
            <a:off x="5386789" y="2029669"/>
            <a:ext cx="5930034" cy="3953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4" name="Google Shape;6653;p78">
              <a:extLst>
                <a:ext uri="{FF2B5EF4-FFF2-40B4-BE49-F238E27FC236}">
                  <a16:creationId xmlns:a16="http://schemas.microsoft.com/office/drawing/2014/main" id="{168D96B5-792B-4984-9702-C7660B6EAF63}"/>
                </a:ext>
              </a:extLst>
            </p:cNvPr>
            <p:cNvSpPr/>
            <p:nvPr/>
          </p:nvSpPr>
          <p:spPr>
            <a:xfrm>
              <a:off x="5667158" y="2506133"/>
              <a:ext cx="567733" cy="567673"/>
            </a:xfrm>
            <a:custGeom>
              <a:avLst/>
              <a:gdLst/>
              <a:ahLst/>
              <a:cxnLst/>
              <a:rect l="l" t="t" r="r" b="b"/>
              <a:pathLst>
                <a:path w="9579" h="9578" extrusionOk="0">
                  <a:moveTo>
                    <a:pt x="3057" y="631"/>
                  </a:moveTo>
                  <a:cubicBezTo>
                    <a:pt x="3624" y="631"/>
                    <a:pt x="4096" y="1103"/>
                    <a:pt x="4096" y="1639"/>
                  </a:cubicBezTo>
                  <a:cubicBezTo>
                    <a:pt x="4096" y="2206"/>
                    <a:pt x="3624" y="2678"/>
                    <a:pt x="3057" y="2678"/>
                  </a:cubicBezTo>
                  <a:cubicBezTo>
                    <a:pt x="2521" y="2678"/>
                    <a:pt x="2049" y="2206"/>
                    <a:pt x="2049" y="1639"/>
                  </a:cubicBezTo>
                  <a:cubicBezTo>
                    <a:pt x="2049" y="1103"/>
                    <a:pt x="2490" y="631"/>
                    <a:pt x="3057" y="631"/>
                  </a:cubicBezTo>
                  <a:close/>
                  <a:moveTo>
                    <a:pt x="3063" y="3369"/>
                  </a:moveTo>
                  <a:cubicBezTo>
                    <a:pt x="3690" y="3369"/>
                    <a:pt x="4308" y="3646"/>
                    <a:pt x="4726" y="4065"/>
                  </a:cubicBezTo>
                  <a:lnTo>
                    <a:pt x="4411" y="4065"/>
                  </a:lnTo>
                  <a:cubicBezTo>
                    <a:pt x="3844" y="4065"/>
                    <a:pt x="3372" y="4506"/>
                    <a:pt x="3372" y="5073"/>
                  </a:cubicBezTo>
                  <a:lnTo>
                    <a:pt x="3372" y="6774"/>
                  </a:lnTo>
                  <a:lnTo>
                    <a:pt x="662" y="6774"/>
                  </a:lnTo>
                  <a:lnTo>
                    <a:pt x="662" y="5892"/>
                  </a:lnTo>
                  <a:cubicBezTo>
                    <a:pt x="662" y="4569"/>
                    <a:pt x="1702" y="3435"/>
                    <a:pt x="2962" y="3372"/>
                  </a:cubicBezTo>
                  <a:cubicBezTo>
                    <a:pt x="2996" y="3370"/>
                    <a:pt x="3029" y="3369"/>
                    <a:pt x="3063" y="3369"/>
                  </a:cubicBezTo>
                  <a:close/>
                  <a:moveTo>
                    <a:pt x="7215" y="4726"/>
                  </a:moveTo>
                  <a:cubicBezTo>
                    <a:pt x="7373" y="4726"/>
                    <a:pt x="7530" y="4884"/>
                    <a:pt x="7530" y="5073"/>
                  </a:cubicBezTo>
                  <a:lnTo>
                    <a:pt x="7530" y="6774"/>
                  </a:lnTo>
                  <a:lnTo>
                    <a:pt x="4096" y="6774"/>
                  </a:lnTo>
                  <a:lnTo>
                    <a:pt x="4096" y="5073"/>
                  </a:lnTo>
                  <a:cubicBezTo>
                    <a:pt x="4096" y="4884"/>
                    <a:pt x="4254" y="4726"/>
                    <a:pt x="4443" y="4726"/>
                  </a:cubicBezTo>
                  <a:close/>
                  <a:moveTo>
                    <a:pt x="8586" y="7495"/>
                  </a:moveTo>
                  <a:cubicBezTo>
                    <a:pt x="8753" y="7495"/>
                    <a:pt x="8885" y="7644"/>
                    <a:pt x="8885" y="7845"/>
                  </a:cubicBezTo>
                  <a:lnTo>
                    <a:pt x="8885" y="8885"/>
                  </a:lnTo>
                  <a:lnTo>
                    <a:pt x="662" y="8885"/>
                  </a:lnTo>
                  <a:lnTo>
                    <a:pt x="662" y="7499"/>
                  </a:lnTo>
                  <a:lnTo>
                    <a:pt x="8539" y="7499"/>
                  </a:lnTo>
                  <a:cubicBezTo>
                    <a:pt x="8555" y="7496"/>
                    <a:pt x="8571" y="7495"/>
                    <a:pt x="8586" y="7495"/>
                  </a:cubicBezTo>
                  <a:close/>
                  <a:moveTo>
                    <a:pt x="3057" y="1"/>
                  </a:moveTo>
                  <a:cubicBezTo>
                    <a:pt x="2112" y="1"/>
                    <a:pt x="1387" y="725"/>
                    <a:pt x="1387" y="1702"/>
                  </a:cubicBezTo>
                  <a:cubicBezTo>
                    <a:pt x="1387" y="2206"/>
                    <a:pt x="1576" y="2647"/>
                    <a:pt x="1923" y="2930"/>
                  </a:cubicBezTo>
                  <a:cubicBezTo>
                    <a:pt x="820" y="3403"/>
                    <a:pt x="1" y="4600"/>
                    <a:pt x="1" y="5923"/>
                  </a:cubicBezTo>
                  <a:lnTo>
                    <a:pt x="1" y="9263"/>
                  </a:lnTo>
                  <a:cubicBezTo>
                    <a:pt x="1" y="9420"/>
                    <a:pt x="127" y="9578"/>
                    <a:pt x="316" y="9578"/>
                  </a:cubicBezTo>
                  <a:lnTo>
                    <a:pt x="9200" y="9578"/>
                  </a:lnTo>
                  <a:cubicBezTo>
                    <a:pt x="9421" y="9578"/>
                    <a:pt x="9578" y="9420"/>
                    <a:pt x="9578" y="9200"/>
                  </a:cubicBezTo>
                  <a:lnTo>
                    <a:pt x="9578" y="7845"/>
                  </a:lnTo>
                  <a:cubicBezTo>
                    <a:pt x="9578" y="7278"/>
                    <a:pt x="9106" y="6806"/>
                    <a:pt x="8539" y="6806"/>
                  </a:cubicBezTo>
                  <a:lnTo>
                    <a:pt x="8192" y="6806"/>
                  </a:lnTo>
                  <a:lnTo>
                    <a:pt x="8192" y="5104"/>
                  </a:lnTo>
                  <a:cubicBezTo>
                    <a:pt x="8192" y="4569"/>
                    <a:pt x="7719" y="4096"/>
                    <a:pt x="7152" y="4096"/>
                  </a:cubicBezTo>
                  <a:lnTo>
                    <a:pt x="5577" y="4096"/>
                  </a:lnTo>
                  <a:cubicBezTo>
                    <a:pt x="5231" y="3561"/>
                    <a:pt x="4758" y="3183"/>
                    <a:pt x="4222" y="2930"/>
                  </a:cubicBezTo>
                  <a:cubicBezTo>
                    <a:pt x="4569" y="2615"/>
                    <a:pt x="4758" y="2206"/>
                    <a:pt x="4758" y="1702"/>
                  </a:cubicBezTo>
                  <a:cubicBezTo>
                    <a:pt x="4758" y="725"/>
                    <a:pt x="4002" y="1"/>
                    <a:pt x="3057" y="1"/>
                  </a:cubicBezTo>
                  <a:close/>
                </a:path>
              </a:pathLst>
            </a:custGeom>
            <a:solidFill>
              <a:srgbClr val="0070C0"/>
            </a:solidFill>
            <a:ln>
              <a:solidFill>
                <a:srgbClr val="0070C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 name="Google Shape;7017;p79">
              <a:extLst>
                <a:ext uri="{FF2B5EF4-FFF2-40B4-BE49-F238E27FC236}">
                  <a16:creationId xmlns:a16="http://schemas.microsoft.com/office/drawing/2014/main" id="{7A639A2C-9C66-4EA1-8CC6-4CA7298F3FF0}"/>
                </a:ext>
              </a:extLst>
            </p:cNvPr>
            <p:cNvGrpSpPr/>
            <p:nvPr/>
          </p:nvGrpSpPr>
          <p:grpSpPr>
            <a:xfrm>
              <a:off x="5988126" y="3751374"/>
              <a:ext cx="555549" cy="557050"/>
              <a:chOff x="-28467625" y="2331750"/>
              <a:chExt cx="296150" cy="296950"/>
            </a:xfrm>
            <a:solidFill>
              <a:srgbClr val="0070C0"/>
            </a:solidFill>
          </p:grpSpPr>
          <p:sp>
            <p:nvSpPr>
              <p:cNvPr id="47" name="Google Shape;7018;p79">
                <a:extLst>
                  <a:ext uri="{FF2B5EF4-FFF2-40B4-BE49-F238E27FC236}">
                    <a16:creationId xmlns:a16="http://schemas.microsoft.com/office/drawing/2014/main" id="{9FD616B7-54A8-4BE7-8FB7-A4632628DD03}"/>
                  </a:ext>
                </a:extLst>
              </p:cNvPr>
              <p:cNvSpPr/>
              <p:nvPr/>
            </p:nvSpPr>
            <p:spPr>
              <a:xfrm>
                <a:off x="-28467625" y="2331750"/>
                <a:ext cx="296150" cy="296950"/>
              </a:xfrm>
              <a:custGeom>
                <a:avLst/>
                <a:gdLst/>
                <a:ahLst/>
                <a:cxnLst/>
                <a:rect l="l" t="t" r="r" b="b"/>
                <a:pathLst>
                  <a:path w="11846" h="11878" extrusionOk="0">
                    <a:moveTo>
                      <a:pt x="1733" y="3466"/>
                    </a:moveTo>
                    <a:cubicBezTo>
                      <a:pt x="1922" y="3466"/>
                      <a:pt x="2080" y="3624"/>
                      <a:pt x="2080" y="3813"/>
                    </a:cubicBezTo>
                    <a:cubicBezTo>
                      <a:pt x="2080" y="4002"/>
                      <a:pt x="1922" y="4159"/>
                      <a:pt x="1733" y="4159"/>
                    </a:cubicBezTo>
                    <a:lnTo>
                      <a:pt x="693" y="4159"/>
                    </a:lnTo>
                    <a:lnTo>
                      <a:pt x="693" y="3466"/>
                    </a:lnTo>
                    <a:close/>
                    <a:moveTo>
                      <a:pt x="1418" y="4821"/>
                    </a:moveTo>
                    <a:lnTo>
                      <a:pt x="1418" y="6963"/>
                    </a:lnTo>
                    <a:lnTo>
                      <a:pt x="693" y="6963"/>
                    </a:lnTo>
                    <a:lnTo>
                      <a:pt x="693" y="4821"/>
                    </a:lnTo>
                    <a:close/>
                    <a:moveTo>
                      <a:pt x="1733" y="7656"/>
                    </a:moveTo>
                    <a:cubicBezTo>
                      <a:pt x="1922" y="7656"/>
                      <a:pt x="2080" y="7814"/>
                      <a:pt x="2080" y="8034"/>
                    </a:cubicBezTo>
                    <a:cubicBezTo>
                      <a:pt x="2080" y="8223"/>
                      <a:pt x="1922" y="8381"/>
                      <a:pt x="1733" y="8381"/>
                    </a:cubicBezTo>
                    <a:lnTo>
                      <a:pt x="693" y="8381"/>
                    </a:lnTo>
                    <a:lnTo>
                      <a:pt x="693" y="7656"/>
                    </a:lnTo>
                    <a:close/>
                    <a:moveTo>
                      <a:pt x="9389" y="2080"/>
                    </a:moveTo>
                    <a:cubicBezTo>
                      <a:pt x="9609" y="2080"/>
                      <a:pt x="9767" y="2237"/>
                      <a:pt x="9767" y="2426"/>
                    </a:cubicBezTo>
                    <a:lnTo>
                      <a:pt x="9767" y="9389"/>
                    </a:lnTo>
                    <a:cubicBezTo>
                      <a:pt x="9767" y="9610"/>
                      <a:pt x="9609" y="9767"/>
                      <a:pt x="9389" y="9767"/>
                    </a:cubicBezTo>
                    <a:lnTo>
                      <a:pt x="2426" y="9767"/>
                    </a:lnTo>
                    <a:cubicBezTo>
                      <a:pt x="2237" y="9767"/>
                      <a:pt x="2080" y="9610"/>
                      <a:pt x="2080" y="9389"/>
                    </a:cubicBezTo>
                    <a:lnTo>
                      <a:pt x="2080" y="9011"/>
                    </a:lnTo>
                    <a:cubicBezTo>
                      <a:pt x="2458" y="8853"/>
                      <a:pt x="2773" y="8507"/>
                      <a:pt x="2773" y="8034"/>
                    </a:cubicBezTo>
                    <a:cubicBezTo>
                      <a:pt x="2773" y="7562"/>
                      <a:pt x="2521" y="7184"/>
                      <a:pt x="2080" y="7026"/>
                    </a:cubicBezTo>
                    <a:lnTo>
                      <a:pt x="2080" y="4789"/>
                    </a:lnTo>
                    <a:cubicBezTo>
                      <a:pt x="2458" y="4632"/>
                      <a:pt x="2773" y="4285"/>
                      <a:pt x="2773" y="3813"/>
                    </a:cubicBezTo>
                    <a:cubicBezTo>
                      <a:pt x="2773" y="3340"/>
                      <a:pt x="2521" y="2994"/>
                      <a:pt x="2080" y="2836"/>
                    </a:cubicBezTo>
                    <a:lnTo>
                      <a:pt x="2080" y="2426"/>
                    </a:lnTo>
                    <a:cubicBezTo>
                      <a:pt x="2080" y="2237"/>
                      <a:pt x="2237" y="2080"/>
                      <a:pt x="2426" y="2080"/>
                    </a:cubicBezTo>
                    <a:close/>
                    <a:moveTo>
                      <a:pt x="9389" y="694"/>
                    </a:moveTo>
                    <a:cubicBezTo>
                      <a:pt x="10334" y="694"/>
                      <a:pt x="11121" y="1481"/>
                      <a:pt x="11121" y="2426"/>
                    </a:cubicBezTo>
                    <a:lnTo>
                      <a:pt x="11121" y="9389"/>
                    </a:lnTo>
                    <a:cubicBezTo>
                      <a:pt x="11121" y="10334"/>
                      <a:pt x="10334" y="11122"/>
                      <a:pt x="9389" y="11122"/>
                    </a:cubicBezTo>
                    <a:lnTo>
                      <a:pt x="2426" y="11122"/>
                    </a:lnTo>
                    <a:cubicBezTo>
                      <a:pt x="1481" y="11122"/>
                      <a:pt x="693" y="10334"/>
                      <a:pt x="693" y="9389"/>
                    </a:cubicBezTo>
                    <a:lnTo>
                      <a:pt x="693" y="9042"/>
                    </a:lnTo>
                    <a:lnTo>
                      <a:pt x="1418" y="9042"/>
                    </a:lnTo>
                    <a:lnTo>
                      <a:pt x="1418" y="9389"/>
                    </a:lnTo>
                    <a:cubicBezTo>
                      <a:pt x="1418" y="9988"/>
                      <a:pt x="1891" y="10429"/>
                      <a:pt x="2426" y="10429"/>
                    </a:cubicBezTo>
                    <a:lnTo>
                      <a:pt x="9389" y="10429"/>
                    </a:lnTo>
                    <a:cubicBezTo>
                      <a:pt x="9987" y="10429"/>
                      <a:pt x="10428" y="9956"/>
                      <a:pt x="10428" y="9389"/>
                    </a:cubicBezTo>
                    <a:lnTo>
                      <a:pt x="10428" y="2426"/>
                    </a:lnTo>
                    <a:cubicBezTo>
                      <a:pt x="10428" y="1828"/>
                      <a:pt x="9956" y="1418"/>
                      <a:pt x="9389" y="1418"/>
                    </a:cubicBezTo>
                    <a:lnTo>
                      <a:pt x="2426" y="1418"/>
                    </a:lnTo>
                    <a:cubicBezTo>
                      <a:pt x="1828" y="1418"/>
                      <a:pt x="1418" y="1891"/>
                      <a:pt x="1418" y="2426"/>
                    </a:cubicBezTo>
                    <a:lnTo>
                      <a:pt x="1418" y="2773"/>
                    </a:lnTo>
                    <a:lnTo>
                      <a:pt x="693" y="2773"/>
                    </a:lnTo>
                    <a:lnTo>
                      <a:pt x="693" y="2426"/>
                    </a:lnTo>
                    <a:cubicBezTo>
                      <a:pt x="693" y="1481"/>
                      <a:pt x="1481" y="694"/>
                      <a:pt x="2426" y="694"/>
                    </a:cubicBezTo>
                    <a:close/>
                    <a:moveTo>
                      <a:pt x="2426" y="1"/>
                    </a:moveTo>
                    <a:cubicBezTo>
                      <a:pt x="1103" y="1"/>
                      <a:pt x="0" y="1103"/>
                      <a:pt x="0" y="2426"/>
                    </a:cubicBezTo>
                    <a:lnTo>
                      <a:pt x="0" y="3151"/>
                    </a:lnTo>
                    <a:lnTo>
                      <a:pt x="0" y="4506"/>
                    </a:lnTo>
                    <a:lnTo>
                      <a:pt x="0" y="7341"/>
                    </a:lnTo>
                    <a:lnTo>
                      <a:pt x="0" y="8727"/>
                    </a:lnTo>
                    <a:lnTo>
                      <a:pt x="0" y="9452"/>
                    </a:lnTo>
                    <a:cubicBezTo>
                      <a:pt x="0" y="10775"/>
                      <a:pt x="1103" y="11878"/>
                      <a:pt x="2426" y="11878"/>
                    </a:cubicBezTo>
                    <a:lnTo>
                      <a:pt x="9389" y="11878"/>
                    </a:lnTo>
                    <a:cubicBezTo>
                      <a:pt x="10743" y="11878"/>
                      <a:pt x="11846" y="10775"/>
                      <a:pt x="11846" y="9452"/>
                    </a:cubicBezTo>
                    <a:lnTo>
                      <a:pt x="11846" y="2458"/>
                    </a:lnTo>
                    <a:cubicBezTo>
                      <a:pt x="11846" y="1103"/>
                      <a:pt x="10743" y="1"/>
                      <a:pt x="9389" y="1"/>
                    </a:cubicBezTo>
                    <a:close/>
                  </a:path>
                </a:pathLst>
              </a:custGeom>
              <a:grpFill/>
              <a:ln>
                <a:solidFill>
                  <a:srgbClr val="0070C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019;p79">
                <a:extLst>
                  <a:ext uri="{FF2B5EF4-FFF2-40B4-BE49-F238E27FC236}">
                    <a16:creationId xmlns:a16="http://schemas.microsoft.com/office/drawing/2014/main" id="{A077CADC-8005-43E4-8755-134A8781E582}"/>
                  </a:ext>
                </a:extLst>
              </p:cNvPr>
              <p:cNvSpPr/>
              <p:nvPr/>
            </p:nvSpPr>
            <p:spPr>
              <a:xfrm>
                <a:off x="-28371550" y="2419175"/>
                <a:ext cx="121325" cy="121325"/>
              </a:xfrm>
              <a:custGeom>
                <a:avLst/>
                <a:gdLst/>
                <a:ahLst/>
                <a:cxnLst/>
                <a:rect l="l" t="t" r="r" b="b"/>
                <a:pathLst>
                  <a:path w="4853" h="4853" extrusionOk="0">
                    <a:moveTo>
                      <a:pt x="2773" y="662"/>
                    </a:moveTo>
                    <a:lnTo>
                      <a:pt x="2773" y="1670"/>
                    </a:lnTo>
                    <a:cubicBezTo>
                      <a:pt x="2773" y="1891"/>
                      <a:pt x="2931" y="2048"/>
                      <a:pt x="3120" y="2048"/>
                    </a:cubicBezTo>
                    <a:lnTo>
                      <a:pt x="4159" y="2048"/>
                    </a:lnTo>
                    <a:lnTo>
                      <a:pt x="4159" y="2741"/>
                    </a:lnTo>
                    <a:lnTo>
                      <a:pt x="3120" y="2741"/>
                    </a:lnTo>
                    <a:cubicBezTo>
                      <a:pt x="2931" y="2741"/>
                      <a:pt x="2773" y="2899"/>
                      <a:pt x="2773" y="3120"/>
                    </a:cubicBezTo>
                    <a:lnTo>
                      <a:pt x="2773" y="4128"/>
                    </a:lnTo>
                    <a:lnTo>
                      <a:pt x="2049" y="4128"/>
                    </a:lnTo>
                    <a:lnTo>
                      <a:pt x="2049" y="3120"/>
                    </a:lnTo>
                    <a:cubicBezTo>
                      <a:pt x="2049" y="2899"/>
                      <a:pt x="1891" y="2741"/>
                      <a:pt x="1702" y="2741"/>
                    </a:cubicBezTo>
                    <a:lnTo>
                      <a:pt x="662" y="2741"/>
                    </a:lnTo>
                    <a:lnTo>
                      <a:pt x="662" y="2048"/>
                    </a:lnTo>
                    <a:lnTo>
                      <a:pt x="1702" y="2048"/>
                    </a:lnTo>
                    <a:cubicBezTo>
                      <a:pt x="1891" y="2048"/>
                      <a:pt x="2049" y="1891"/>
                      <a:pt x="2049" y="1670"/>
                    </a:cubicBezTo>
                    <a:lnTo>
                      <a:pt x="2049" y="662"/>
                    </a:lnTo>
                    <a:close/>
                    <a:moveTo>
                      <a:pt x="1734" y="1"/>
                    </a:moveTo>
                    <a:cubicBezTo>
                      <a:pt x="1545" y="1"/>
                      <a:pt x="1387" y="158"/>
                      <a:pt x="1387" y="347"/>
                    </a:cubicBezTo>
                    <a:lnTo>
                      <a:pt x="1387" y="1387"/>
                    </a:lnTo>
                    <a:lnTo>
                      <a:pt x="347" y="1387"/>
                    </a:lnTo>
                    <a:cubicBezTo>
                      <a:pt x="158" y="1387"/>
                      <a:pt x="1" y="1544"/>
                      <a:pt x="1" y="1733"/>
                    </a:cubicBezTo>
                    <a:lnTo>
                      <a:pt x="1" y="3120"/>
                    </a:lnTo>
                    <a:cubicBezTo>
                      <a:pt x="1" y="3309"/>
                      <a:pt x="158" y="3466"/>
                      <a:pt x="347" y="3466"/>
                    </a:cubicBezTo>
                    <a:lnTo>
                      <a:pt x="1387" y="3466"/>
                    </a:lnTo>
                    <a:lnTo>
                      <a:pt x="1387" y="4474"/>
                    </a:lnTo>
                    <a:cubicBezTo>
                      <a:pt x="1387" y="4695"/>
                      <a:pt x="1545" y="4852"/>
                      <a:pt x="1734" y="4852"/>
                    </a:cubicBezTo>
                    <a:lnTo>
                      <a:pt x="3120" y="4852"/>
                    </a:lnTo>
                    <a:cubicBezTo>
                      <a:pt x="3309" y="4852"/>
                      <a:pt x="3466" y="4695"/>
                      <a:pt x="3466" y="4474"/>
                    </a:cubicBezTo>
                    <a:lnTo>
                      <a:pt x="3466" y="3466"/>
                    </a:lnTo>
                    <a:lnTo>
                      <a:pt x="4506" y="3466"/>
                    </a:lnTo>
                    <a:cubicBezTo>
                      <a:pt x="4695" y="3466"/>
                      <a:pt x="4853" y="3309"/>
                      <a:pt x="4853" y="3120"/>
                    </a:cubicBezTo>
                    <a:lnTo>
                      <a:pt x="4853" y="1733"/>
                    </a:lnTo>
                    <a:cubicBezTo>
                      <a:pt x="4853" y="1544"/>
                      <a:pt x="4695" y="1387"/>
                      <a:pt x="4506" y="1387"/>
                    </a:cubicBezTo>
                    <a:lnTo>
                      <a:pt x="3466" y="1387"/>
                    </a:lnTo>
                    <a:lnTo>
                      <a:pt x="3466" y="347"/>
                    </a:lnTo>
                    <a:cubicBezTo>
                      <a:pt x="3466" y="158"/>
                      <a:pt x="3309" y="1"/>
                      <a:pt x="3120" y="1"/>
                    </a:cubicBezTo>
                    <a:close/>
                  </a:path>
                </a:pathLst>
              </a:custGeom>
              <a:grpFill/>
              <a:ln>
                <a:solidFill>
                  <a:srgbClr val="0070C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541;p73">
              <a:extLst>
                <a:ext uri="{FF2B5EF4-FFF2-40B4-BE49-F238E27FC236}">
                  <a16:creationId xmlns:a16="http://schemas.microsoft.com/office/drawing/2014/main" id="{8ADE289B-3D67-48B5-99BE-1A21B4807D71}"/>
                </a:ext>
              </a:extLst>
            </p:cNvPr>
            <p:cNvSpPr/>
            <p:nvPr/>
          </p:nvSpPr>
          <p:spPr>
            <a:xfrm>
              <a:off x="5567097" y="4973240"/>
              <a:ext cx="666808" cy="567673"/>
            </a:xfrm>
            <a:custGeom>
              <a:avLst/>
              <a:gdLst/>
              <a:ahLst/>
              <a:cxnLst/>
              <a:rect l="l" t="t" r="r" b="b"/>
              <a:pathLst>
                <a:path w="19412" h="16526" extrusionOk="0">
                  <a:moveTo>
                    <a:pt x="8421" y="4128"/>
                  </a:moveTo>
                  <a:lnTo>
                    <a:pt x="8421" y="6791"/>
                  </a:lnTo>
                  <a:lnTo>
                    <a:pt x="5302" y="6791"/>
                  </a:lnTo>
                  <a:lnTo>
                    <a:pt x="4511" y="4128"/>
                  </a:lnTo>
                  <a:close/>
                  <a:moveTo>
                    <a:pt x="12661" y="4131"/>
                  </a:moveTo>
                  <a:lnTo>
                    <a:pt x="12661" y="6791"/>
                  </a:lnTo>
                  <a:lnTo>
                    <a:pt x="9554" y="6791"/>
                  </a:lnTo>
                  <a:lnTo>
                    <a:pt x="9554" y="4131"/>
                  </a:lnTo>
                  <a:close/>
                  <a:moveTo>
                    <a:pt x="17999" y="4131"/>
                  </a:moveTo>
                  <a:lnTo>
                    <a:pt x="17208" y="6791"/>
                  </a:lnTo>
                  <a:lnTo>
                    <a:pt x="13793" y="6791"/>
                  </a:lnTo>
                  <a:lnTo>
                    <a:pt x="13793" y="4131"/>
                  </a:lnTo>
                  <a:close/>
                  <a:moveTo>
                    <a:pt x="8421" y="7923"/>
                  </a:moveTo>
                  <a:lnTo>
                    <a:pt x="8421" y="10583"/>
                  </a:lnTo>
                  <a:lnTo>
                    <a:pt x="6432" y="10583"/>
                  </a:lnTo>
                  <a:lnTo>
                    <a:pt x="5640" y="7923"/>
                  </a:lnTo>
                  <a:close/>
                  <a:moveTo>
                    <a:pt x="12661" y="7923"/>
                  </a:moveTo>
                  <a:lnTo>
                    <a:pt x="12661" y="10583"/>
                  </a:lnTo>
                  <a:lnTo>
                    <a:pt x="9554" y="10583"/>
                  </a:lnTo>
                  <a:lnTo>
                    <a:pt x="9554" y="7923"/>
                  </a:lnTo>
                  <a:close/>
                  <a:moveTo>
                    <a:pt x="16873" y="7923"/>
                  </a:moveTo>
                  <a:lnTo>
                    <a:pt x="16076" y="10583"/>
                  </a:lnTo>
                  <a:lnTo>
                    <a:pt x="13793" y="10583"/>
                  </a:lnTo>
                  <a:lnTo>
                    <a:pt x="13793" y="7923"/>
                  </a:lnTo>
                  <a:close/>
                  <a:moveTo>
                    <a:pt x="7935" y="13570"/>
                  </a:moveTo>
                  <a:cubicBezTo>
                    <a:pt x="8744" y="13570"/>
                    <a:pt x="9152" y="14551"/>
                    <a:pt x="8578" y="15125"/>
                  </a:cubicBezTo>
                  <a:cubicBezTo>
                    <a:pt x="8393" y="15310"/>
                    <a:pt x="8165" y="15393"/>
                    <a:pt x="7941" y="15393"/>
                  </a:cubicBezTo>
                  <a:cubicBezTo>
                    <a:pt x="7473" y="15393"/>
                    <a:pt x="7023" y="15029"/>
                    <a:pt x="7023" y="14482"/>
                  </a:cubicBezTo>
                  <a:cubicBezTo>
                    <a:pt x="7023" y="13977"/>
                    <a:pt x="7431" y="13573"/>
                    <a:pt x="7932" y="13570"/>
                  </a:cubicBezTo>
                  <a:close/>
                  <a:moveTo>
                    <a:pt x="14910" y="13570"/>
                  </a:moveTo>
                  <a:cubicBezTo>
                    <a:pt x="15719" y="13570"/>
                    <a:pt x="16127" y="14551"/>
                    <a:pt x="15553" y="15125"/>
                  </a:cubicBezTo>
                  <a:cubicBezTo>
                    <a:pt x="15368" y="15310"/>
                    <a:pt x="15140" y="15393"/>
                    <a:pt x="14916" y="15393"/>
                  </a:cubicBezTo>
                  <a:cubicBezTo>
                    <a:pt x="14448" y="15393"/>
                    <a:pt x="13998" y="15029"/>
                    <a:pt x="13998" y="14482"/>
                  </a:cubicBezTo>
                  <a:cubicBezTo>
                    <a:pt x="13998" y="13977"/>
                    <a:pt x="14406" y="13570"/>
                    <a:pt x="14910" y="13570"/>
                  </a:cubicBezTo>
                  <a:close/>
                  <a:moveTo>
                    <a:pt x="568" y="0"/>
                  </a:moveTo>
                  <a:cubicBezTo>
                    <a:pt x="254" y="0"/>
                    <a:pt x="0" y="254"/>
                    <a:pt x="0" y="565"/>
                  </a:cubicBezTo>
                  <a:cubicBezTo>
                    <a:pt x="0" y="879"/>
                    <a:pt x="254" y="1133"/>
                    <a:pt x="568" y="1133"/>
                  </a:cubicBezTo>
                  <a:lnTo>
                    <a:pt x="2437" y="1133"/>
                  </a:lnTo>
                  <a:lnTo>
                    <a:pt x="3204" y="3714"/>
                  </a:lnTo>
                  <a:cubicBezTo>
                    <a:pt x="3207" y="3720"/>
                    <a:pt x="3210" y="3729"/>
                    <a:pt x="3213" y="3738"/>
                  </a:cubicBezTo>
                  <a:lnTo>
                    <a:pt x="5251" y="10589"/>
                  </a:lnTo>
                  <a:cubicBezTo>
                    <a:pt x="4052" y="10671"/>
                    <a:pt x="3131" y="11685"/>
                    <a:pt x="3171" y="12887"/>
                  </a:cubicBezTo>
                  <a:cubicBezTo>
                    <a:pt x="3210" y="14089"/>
                    <a:pt x="4194" y="15043"/>
                    <a:pt x="5396" y="15046"/>
                  </a:cubicBezTo>
                  <a:lnTo>
                    <a:pt x="5970" y="15046"/>
                  </a:lnTo>
                  <a:cubicBezTo>
                    <a:pt x="6220" y="15922"/>
                    <a:pt x="7020" y="16526"/>
                    <a:pt x="7932" y="16526"/>
                  </a:cubicBezTo>
                  <a:cubicBezTo>
                    <a:pt x="8841" y="16526"/>
                    <a:pt x="9641" y="15922"/>
                    <a:pt x="9895" y="15046"/>
                  </a:cubicBezTo>
                  <a:lnTo>
                    <a:pt x="12947" y="15046"/>
                  </a:lnTo>
                  <a:cubicBezTo>
                    <a:pt x="13198" y="15922"/>
                    <a:pt x="13998" y="16523"/>
                    <a:pt x="14910" y="16523"/>
                  </a:cubicBezTo>
                  <a:cubicBezTo>
                    <a:pt x="15819" y="16523"/>
                    <a:pt x="16619" y="15922"/>
                    <a:pt x="16873" y="15046"/>
                  </a:cubicBezTo>
                  <a:lnTo>
                    <a:pt x="17616" y="15046"/>
                  </a:lnTo>
                  <a:cubicBezTo>
                    <a:pt x="17927" y="15046"/>
                    <a:pt x="18180" y="14793"/>
                    <a:pt x="18180" y="14482"/>
                  </a:cubicBezTo>
                  <a:cubicBezTo>
                    <a:pt x="18180" y="14167"/>
                    <a:pt x="17927" y="13914"/>
                    <a:pt x="17616" y="13914"/>
                  </a:cubicBezTo>
                  <a:lnTo>
                    <a:pt x="16873" y="13914"/>
                  </a:lnTo>
                  <a:cubicBezTo>
                    <a:pt x="16619" y="13041"/>
                    <a:pt x="15819" y="12437"/>
                    <a:pt x="14910" y="12437"/>
                  </a:cubicBezTo>
                  <a:cubicBezTo>
                    <a:pt x="13998" y="12437"/>
                    <a:pt x="13198" y="13041"/>
                    <a:pt x="12947" y="13914"/>
                  </a:cubicBezTo>
                  <a:lnTo>
                    <a:pt x="9895" y="13914"/>
                  </a:lnTo>
                  <a:cubicBezTo>
                    <a:pt x="9644" y="13038"/>
                    <a:pt x="8844" y="12437"/>
                    <a:pt x="7932" y="12437"/>
                  </a:cubicBezTo>
                  <a:cubicBezTo>
                    <a:pt x="7023" y="12437"/>
                    <a:pt x="6223" y="13038"/>
                    <a:pt x="5970" y="13914"/>
                  </a:cubicBezTo>
                  <a:lnTo>
                    <a:pt x="5399" y="13914"/>
                  </a:lnTo>
                  <a:cubicBezTo>
                    <a:pt x="4798" y="13905"/>
                    <a:pt x="4318" y="13416"/>
                    <a:pt x="4318" y="12815"/>
                  </a:cubicBezTo>
                  <a:cubicBezTo>
                    <a:pt x="4318" y="12217"/>
                    <a:pt x="4798" y="11728"/>
                    <a:pt x="5399" y="11716"/>
                  </a:cubicBezTo>
                  <a:lnTo>
                    <a:pt x="16501" y="11716"/>
                  </a:lnTo>
                  <a:cubicBezTo>
                    <a:pt x="16752" y="11716"/>
                    <a:pt x="16972" y="11553"/>
                    <a:pt x="17045" y="11311"/>
                  </a:cubicBezTo>
                  <a:lnTo>
                    <a:pt x="19303" y="3726"/>
                  </a:lnTo>
                  <a:cubicBezTo>
                    <a:pt x="19412" y="3362"/>
                    <a:pt x="19140" y="2999"/>
                    <a:pt x="18765" y="2999"/>
                  </a:cubicBezTo>
                  <a:cubicBezTo>
                    <a:pt x="18763" y="2999"/>
                    <a:pt x="18761" y="2999"/>
                    <a:pt x="18760" y="2999"/>
                  </a:cubicBezTo>
                  <a:lnTo>
                    <a:pt x="4173" y="2999"/>
                  </a:lnTo>
                  <a:lnTo>
                    <a:pt x="3400" y="405"/>
                  </a:lnTo>
                  <a:cubicBezTo>
                    <a:pt x="3328" y="163"/>
                    <a:pt x="3107" y="0"/>
                    <a:pt x="2856" y="0"/>
                  </a:cubicBez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49" name="Google Shape;8345;p82">
            <a:extLst>
              <a:ext uri="{FF2B5EF4-FFF2-40B4-BE49-F238E27FC236}">
                <a16:creationId xmlns:a16="http://schemas.microsoft.com/office/drawing/2014/main" id="{2FBF548F-298A-49D5-A821-269E82575F44}"/>
              </a:ext>
            </a:extLst>
          </p:cNvPr>
          <p:cNvGrpSpPr/>
          <p:nvPr/>
        </p:nvGrpSpPr>
        <p:grpSpPr>
          <a:xfrm>
            <a:off x="2512132" y="2506133"/>
            <a:ext cx="516817" cy="514031"/>
            <a:chOff x="-2571737" y="2764550"/>
            <a:chExt cx="292225" cy="290650"/>
          </a:xfrm>
        </p:grpSpPr>
        <p:sp>
          <p:nvSpPr>
            <p:cNvPr id="50" name="Google Shape;8346;p82">
              <a:extLst>
                <a:ext uri="{FF2B5EF4-FFF2-40B4-BE49-F238E27FC236}">
                  <a16:creationId xmlns:a16="http://schemas.microsoft.com/office/drawing/2014/main" id="{E7094B27-D13F-4FCC-B939-F000E03CF931}"/>
                </a:ext>
              </a:extLst>
            </p:cNvPr>
            <p:cNvSpPr/>
            <p:nvPr/>
          </p:nvSpPr>
          <p:spPr>
            <a:xfrm>
              <a:off x="-2496085" y="3009100"/>
              <a:ext cx="17350" cy="17350"/>
            </a:xfrm>
            <a:custGeom>
              <a:avLst/>
              <a:gdLst/>
              <a:ahLst/>
              <a:cxnLst/>
              <a:rect l="l" t="t" r="r" b="b"/>
              <a:pathLst>
                <a:path w="694" h="694" extrusionOk="0">
                  <a:moveTo>
                    <a:pt x="347" y="1"/>
                  </a:moveTo>
                  <a:cubicBezTo>
                    <a:pt x="127" y="1"/>
                    <a:pt x="0" y="158"/>
                    <a:pt x="0" y="347"/>
                  </a:cubicBezTo>
                  <a:cubicBezTo>
                    <a:pt x="0" y="536"/>
                    <a:pt x="127" y="694"/>
                    <a:pt x="347" y="694"/>
                  </a:cubicBezTo>
                  <a:cubicBezTo>
                    <a:pt x="536" y="694"/>
                    <a:pt x="694" y="536"/>
                    <a:pt x="694" y="347"/>
                  </a:cubicBezTo>
                  <a:cubicBezTo>
                    <a:pt x="662" y="158"/>
                    <a:pt x="505" y="1"/>
                    <a:pt x="347" y="1"/>
                  </a:cubicBezTo>
                  <a:close/>
                </a:path>
              </a:pathLst>
            </a:custGeom>
            <a:solidFill>
              <a:srgbClr val="5F7D95"/>
            </a:solidFill>
            <a:ln>
              <a:solidFill>
                <a:srgbClr val="0070C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347;p82">
              <a:extLst>
                <a:ext uri="{FF2B5EF4-FFF2-40B4-BE49-F238E27FC236}">
                  <a16:creationId xmlns:a16="http://schemas.microsoft.com/office/drawing/2014/main" id="{B35D47C3-58E1-43AA-85A9-3714D2BD210F}"/>
                </a:ext>
              </a:extLst>
            </p:cNvPr>
            <p:cNvSpPr/>
            <p:nvPr/>
          </p:nvSpPr>
          <p:spPr>
            <a:xfrm>
              <a:off x="-2398548" y="2800375"/>
              <a:ext cx="52000" cy="120525"/>
            </a:xfrm>
            <a:custGeom>
              <a:avLst/>
              <a:gdLst/>
              <a:ahLst/>
              <a:cxnLst/>
              <a:rect l="l" t="t" r="r" b="b"/>
              <a:pathLst>
                <a:path w="2080" h="4821" extrusionOk="0">
                  <a:moveTo>
                    <a:pt x="1008" y="0"/>
                  </a:moveTo>
                  <a:cubicBezTo>
                    <a:pt x="819" y="0"/>
                    <a:pt x="662" y="158"/>
                    <a:pt x="662" y="378"/>
                  </a:cubicBezTo>
                  <a:lnTo>
                    <a:pt x="662" y="757"/>
                  </a:lnTo>
                  <a:cubicBezTo>
                    <a:pt x="252" y="914"/>
                    <a:pt x="0" y="1261"/>
                    <a:pt x="0" y="1733"/>
                  </a:cubicBezTo>
                  <a:cubicBezTo>
                    <a:pt x="0" y="2300"/>
                    <a:pt x="473" y="2773"/>
                    <a:pt x="1008" y="2773"/>
                  </a:cubicBezTo>
                  <a:cubicBezTo>
                    <a:pt x="1323" y="2773"/>
                    <a:pt x="1481" y="3119"/>
                    <a:pt x="1260" y="3371"/>
                  </a:cubicBezTo>
                  <a:cubicBezTo>
                    <a:pt x="1197" y="3419"/>
                    <a:pt x="1103" y="3442"/>
                    <a:pt x="1012" y="3442"/>
                  </a:cubicBezTo>
                  <a:cubicBezTo>
                    <a:pt x="922" y="3442"/>
                    <a:pt x="835" y="3419"/>
                    <a:pt x="788" y="3371"/>
                  </a:cubicBezTo>
                  <a:cubicBezTo>
                    <a:pt x="725" y="3308"/>
                    <a:pt x="630" y="3277"/>
                    <a:pt x="540" y="3277"/>
                  </a:cubicBezTo>
                  <a:cubicBezTo>
                    <a:pt x="449" y="3277"/>
                    <a:pt x="362" y="3308"/>
                    <a:pt x="315" y="3371"/>
                  </a:cubicBezTo>
                  <a:cubicBezTo>
                    <a:pt x="189" y="3466"/>
                    <a:pt x="189" y="3718"/>
                    <a:pt x="315" y="3844"/>
                  </a:cubicBezTo>
                  <a:cubicBezTo>
                    <a:pt x="410" y="3939"/>
                    <a:pt x="536" y="4033"/>
                    <a:pt x="693" y="4065"/>
                  </a:cubicBezTo>
                  <a:lnTo>
                    <a:pt x="693" y="4474"/>
                  </a:lnTo>
                  <a:cubicBezTo>
                    <a:pt x="693" y="4663"/>
                    <a:pt x="851" y="4821"/>
                    <a:pt x="1040" y="4821"/>
                  </a:cubicBezTo>
                  <a:cubicBezTo>
                    <a:pt x="1260" y="4821"/>
                    <a:pt x="1418" y="4663"/>
                    <a:pt x="1418" y="4474"/>
                  </a:cubicBezTo>
                  <a:lnTo>
                    <a:pt x="1418" y="4065"/>
                  </a:lnTo>
                  <a:cubicBezTo>
                    <a:pt x="1796" y="3907"/>
                    <a:pt x="2079" y="3560"/>
                    <a:pt x="2079" y="3088"/>
                  </a:cubicBezTo>
                  <a:cubicBezTo>
                    <a:pt x="2079" y="2521"/>
                    <a:pt x="1607" y="2048"/>
                    <a:pt x="1040" y="2048"/>
                  </a:cubicBezTo>
                  <a:cubicBezTo>
                    <a:pt x="851" y="2048"/>
                    <a:pt x="693" y="1891"/>
                    <a:pt x="693" y="1702"/>
                  </a:cubicBezTo>
                  <a:cubicBezTo>
                    <a:pt x="693" y="1495"/>
                    <a:pt x="842" y="1356"/>
                    <a:pt x="1016" y="1356"/>
                  </a:cubicBezTo>
                  <a:cubicBezTo>
                    <a:pt x="1107" y="1356"/>
                    <a:pt x="1205" y="1394"/>
                    <a:pt x="1292" y="1481"/>
                  </a:cubicBezTo>
                  <a:cubicBezTo>
                    <a:pt x="1355" y="1528"/>
                    <a:pt x="1441" y="1552"/>
                    <a:pt x="1528" y="1552"/>
                  </a:cubicBezTo>
                  <a:cubicBezTo>
                    <a:pt x="1615" y="1552"/>
                    <a:pt x="1701" y="1528"/>
                    <a:pt x="1764" y="1481"/>
                  </a:cubicBezTo>
                  <a:cubicBezTo>
                    <a:pt x="1859" y="1355"/>
                    <a:pt x="1859" y="1103"/>
                    <a:pt x="1764" y="1009"/>
                  </a:cubicBezTo>
                  <a:cubicBezTo>
                    <a:pt x="1638" y="883"/>
                    <a:pt x="1512" y="788"/>
                    <a:pt x="1355" y="757"/>
                  </a:cubicBezTo>
                  <a:lnTo>
                    <a:pt x="1355" y="378"/>
                  </a:lnTo>
                  <a:cubicBezTo>
                    <a:pt x="1355" y="158"/>
                    <a:pt x="1197" y="0"/>
                    <a:pt x="1008" y="0"/>
                  </a:cubicBezTo>
                  <a:close/>
                </a:path>
              </a:pathLst>
            </a:custGeom>
            <a:solidFill>
              <a:srgbClr val="5F7D95"/>
            </a:solidFill>
            <a:ln>
              <a:solidFill>
                <a:srgbClr val="0070C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48;p82">
              <a:extLst>
                <a:ext uri="{FF2B5EF4-FFF2-40B4-BE49-F238E27FC236}">
                  <a16:creationId xmlns:a16="http://schemas.microsoft.com/office/drawing/2014/main" id="{6907C615-939A-4666-B45E-B253EFFB51C3}"/>
                </a:ext>
              </a:extLst>
            </p:cNvPr>
            <p:cNvSpPr/>
            <p:nvPr/>
          </p:nvSpPr>
          <p:spPr>
            <a:xfrm>
              <a:off x="-2571737" y="2764550"/>
              <a:ext cx="292225" cy="290650"/>
            </a:xfrm>
            <a:custGeom>
              <a:avLst/>
              <a:gdLst/>
              <a:ahLst/>
              <a:cxnLst/>
              <a:rect l="l" t="t" r="r" b="b"/>
              <a:pathLst>
                <a:path w="11689" h="11626" extrusionOk="0">
                  <a:moveTo>
                    <a:pt x="5009" y="1355"/>
                  </a:moveTo>
                  <a:cubicBezTo>
                    <a:pt x="4789" y="1576"/>
                    <a:pt x="4694" y="1796"/>
                    <a:pt x="4537" y="2049"/>
                  </a:cubicBezTo>
                  <a:lnTo>
                    <a:pt x="662" y="2049"/>
                  </a:lnTo>
                  <a:lnTo>
                    <a:pt x="662" y="1670"/>
                  </a:lnTo>
                  <a:cubicBezTo>
                    <a:pt x="662" y="1513"/>
                    <a:pt x="819" y="1355"/>
                    <a:pt x="1008" y="1355"/>
                  </a:cubicBezTo>
                  <a:close/>
                  <a:moveTo>
                    <a:pt x="7908" y="694"/>
                  </a:moveTo>
                  <a:cubicBezTo>
                    <a:pt x="9609" y="694"/>
                    <a:pt x="10995" y="2080"/>
                    <a:pt x="10995" y="3781"/>
                  </a:cubicBezTo>
                  <a:cubicBezTo>
                    <a:pt x="10995" y="5451"/>
                    <a:pt x="9609" y="6837"/>
                    <a:pt x="7908" y="6837"/>
                  </a:cubicBezTo>
                  <a:cubicBezTo>
                    <a:pt x="7309" y="6837"/>
                    <a:pt x="6679" y="6680"/>
                    <a:pt x="6206" y="6365"/>
                  </a:cubicBezTo>
                  <a:cubicBezTo>
                    <a:pt x="6162" y="6342"/>
                    <a:pt x="6086" y="6320"/>
                    <a:pt x="6023" y="6320"/>
                  </a:cubicBezTo>
                  <a:cubicBezTo>
                    <a:pt x="5997" y="6320"/>
                    <a:pt x="5973" y="6324"/>
                    <a:pt x="5954" y="6333"/>
                  </a:cubicBezTo>
                  <a:cubicBezTo>
                    <a:pt x="5671" y="6396"/>
                    <a:pt x="5324" y="6522"/>
                    <a:pt x="5009" y="6648"/>
                  </a:cubicBezTo>
                  <a:lnTo>
                    <a:pt x="5324" y="5703"/>
                  </a:lnTo>
                  <a:cubicBezTo>
                    <a:pt x="5356" y="5609"/>
                    <a:pt x="5324" y="5514"/>
                    <a:pt x="5261" y="5420"/>
                  </a:cubicBezTo>
                  <a:cubicBezTo>
                    <a:pt x="4946" y="4947"/>
                    <a:pt x="4789" y="4348"/>
                    <a:pt x="4789" y="3781"/>
                  </a:cubicBezTo>
                  <a:cubicBezTo>
                    <a:pt x="4789" y="2080"/>
                    <a:pt x="6238" y="694"/>
                    <a:pt x="7908" y="694"/>
                  </a:cubicBezTo>
                  <a:close/>
                  <a:moveTo>
                    <a:pt x="4253" y="2710"/>
                  </a:moveTo>
                  <a:cubicBezTo>
                    <a:pt x="4190" y="3025"/>
                    <a:pt x="4096" y="3372"/>
                    <a:pt x="4096" y="3718"/>
                  </a:cubicBezTo>
                  <a:cubicBezTo>
                    <a:pt x="4096" y="4411"/>
                    <a:pt x="4253" y="5041"/>
                    <a:pt x="4600" y="5609"/>
                  </a:cubicBezTo>
                  <a:lnTo>
                    <a:pt x="4127" y="7089"/>
                  </a:lnTo>
                  <a:cubicBezTo>
                    <a:pt x="4096" y="7184"/>
                    <a:pt x="4127" y="7341"/>
                    <a:pt x="4222" y="7436"/>
                  </a:cubicBezTo>
                  <a:cubicBezTo>
                    <a:pt x="4266" y="7480"/>
                    <a:pt x="4358" y="7525"/>
                    <a:pt x="4453" y="7525"/>
                  </a:cubicBezTo>
                  <a:cubicBezTo>
                    <a:pt x="4492" y="7525"/>
                    <a:pt x="4531" y="7517"/>
                    <a:pt x="4568" y="7499"/>
                  </a:cubicBezTo>
                  <a:cubicBezTo>
                    <a:pt x="4568" y="7499"/>
                    <a:pt x="5387" y="7247"/>
                    <a:pt x="6017" y="7026"/>
                  </a:cubicBezTo>
                  <a:cubicBezTo>
                    <a:pt x="6080" y="7089"/>
                    <a:pt x="6143" y="7089"/>
                    <a:pt x="6175" y="7121"/>
                  </a:cubicBezTo>
                  <a:lnTo>
                    <a:pt x="6175" y="8223"/>
                  </a:lnTo>
                  <a:lnTo>
                    <a:pt x="662" y="8223"/>
                  </a:lnTo>
                  <a:lnTo>
                    <a:pt x="662" y="2710"/>
                  </a:lnTo>
                  <a:close/>
                  <a:moveTo>
                    <a:pt x="6112" y="8885"/>
                  </a:moveTo>
                  <a:lnTo>
                    <a:pt x="6112" y="10618"/>
                  </a:lnTo>
                  <a:cubicBezTo>
                    <a:pt x="6143" y="10807"/>
                    <a:pt x="5986" y="10964"/>
                    <a:pt x="5797" y="10964"/>
                  </a:cubicBezTo>
                  <a:lnTo>
                    <a:pt x="977" y="10964"/>
                  </a:lnTo>
                  <a:cubicBezTo>
                    <a:pt x="788" y="10964"/>
                    <a:pt x="630" y="10807"/>
                    <a:pt x="630" y="10618"/>
                  </a:cubicBezTo>
                  <a:lnTo>
                    <a:pt x="630" y="8885"/>
                  </a:lnTo>
                  <a:close/>
                  <a:moveTo>
                    <a:pt x="7908" y="1"/>
                  </a:moveTo>
                  <a:cubicBezTo>
                    <a:pt x="7120" y="1"/>
                    <a:pt x="6364" y="221"/>
                    <a:pt x="5734" y="662"/>
                  </a:cubicBezTo>
                  <a:lnTo>
                    <a:pt x="1008" y="662"/>
                  </a:lnTo>
                  <a:cubicBezTo>
                    <a:pt x="473" y="662"/>
                    <a:pt x="0" y="1135"/>
                    <a:pt x="0" y="1670"/>
                  </a:cubicBezTo>
                  <a:lnTo>
                    <a:pt x="0" y="10618"/>
                  </a:lnTo>
                  <a:cubicBezTo>
                    <a:pt x="0" y="11153"/>
                    <a:pt x="473" y="11626"/>
                    <a:pt x="1008" y="11626"/>
                  </a:cubicBezTo>
                  <a:lnTo>
                    <a:pt x="5828" y="11626"/>
                  </a:lnTo>
                  <a:cubicBezTo>
                    <a:pt x="6364" y="11626"/>
                    <a:pt x="6837" y="11153"/>
                    <a:pt x="6837" y="10618"/>
                  </a:cubicBezTo>
                  <a:lnTo>
                    <a:pt x="6837" y="7341"/>
                  </a:lnTo>
                  <a:cubicBezTo>
                    <a:pt x="7215" y="7436"/>
                    <a:pt x="7561" y="7499"/>
                    <a:pt x="7908" y="7499"/>
                  </a:cubicBezTo>
                  <a:cubicBezTo>
                    <a:pt x="9987" y="7499"/>
                    <a:pt x="11688" y="5798"/>
                    <a:pt x="11688" y="3718"/>
                  </a:cubicBezTo>
                  <a:cubicBezTo>
                    <a:pt x="11657" y="1670"/>
                    <a:pt x="9956" y="1"/>
                    <a:pt x="7908" y="1"/>
                  </a:cubicBezTo>
                  <a:close/>
                </a:path>
              </a:pathLst>
            </a:custGeom>
            <a:solidFill>
              <a:srgbClr val="5F7D95"/>
            </a:solidFill>
            <a:ln>
              <a:solidFill>
                <a:srgbClr val="0070C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TextBox 52">
            <a:extLst>
              <a:ext uri="{FF2B5EF4-FFF2-40B4-BE49-F238E27FC236}">
                <a16:creationId xmlns:a16="http://schemas.microsoft.com/office/drawing/2014/main" id="{C82A061F-B677-43D5-BE6F-479E28D2385E}"/>
              </a:ext>
            </a:extLst>
          </p:cNvPr>
          <p:cNvSpPr txBox="1"/>
          <p:nvPr/>
        </p:nvSpPr>
        <p:spPr>
          <a:xfrm>
            <a:off x="1608881" y="1321188"/>
            <a:ext cx="9191625" cy="646331"/>
          </a:xfrm>
          <a:prstGeom prst="rect">
            <a:avLst/>
          </a:prstGeom>
          <a:solidFill>
            <a:schemeClr val="bg1"/>
          </a:solidFill>
          <a:ln>
            <a:solidFill>
              <a:schemeClr val="accent1">
                <a:lumMod val="75000"/>
              </a:schemeClr>
            </a:solidFill>
          </a:ln>
        </p:spPr>
        <p:txBody>
          <a:bodyPr wrap="square" rtlCol="0">
            <a:spAutoFit/>
          </a:bodyPr>
          <a:lstStyle/>
          <a:p>
            <a:r>
              <a:rPr lang="en-US" sz="1800" dirty="0" err="1">
                <a:solidFill>
                  <a:schemeClr val="tx1"/>
                </a:solidFill>
              </a:rPr>
              <a:t>Người</a:t>
            </a:r>
            <a:r>
              <a:rPr lang="en-US" sz="1800" dirty="0">
                <a:solidFill>
                  <a:schemeClr val="tx1"/>
                </a:solidFill>
              </a:rPr>
              <a:t> </a:t>
            </a:r>
            <a:r>
              <a:rPr lang="en-US" sz="1800" dirty="0" err="1">
                <a:solidFill>
                  <a:schemeClr val="tx1"/>
                </a:solidFill>
              </a:rPr>
              <a:t>dân</a:t>
            </a:r>
            <a:r>
              <a:rPr lang="en-US" sz="1800" dirty="0">
                <a:solidFill>
                  <a:schemeClr val="tx1"/>
                </a:solidFill>
              </a:rPr>
              <a:t> ở </a:t>
            </a:r>
            <a:r>
              <a:rPr lang="en-US" sz="1800" dirty="0" err="1">
                <a:solidFill>
                  <a:schemeClr val="tx1"/>
                </a:solidFill>
              </a:rPr>
              <a:t>vùng</a:t>
            </a:r>
            <a:r>
              <a:rPr lang="en-US" sz="1800" dirty="0">
                <a:solidFill>
                  <a:schemeClr val="tx1"/>
                </a:solidFill>
              </a:rPr>
              <a:t> </a:t>
            </a:r>
            <a:r>
              <a:rPr lang="en-US" sz="1800" dirty="0" err="1">
                <a:solidFill>
                  <a:schemeClr val="tx1"/>
                </a:solidFill>
              </a:rPr>
              <a:t>nông</a:t>
            </a:r>
            <a:r>
              <a:rPr lang="en-US" sz="1800" dirty="0">
                <a:solidFill>
                  <a:schemeClr val="tx1"/>
                </a:solidFill>
              </a:rPr>
              <a:t> </a:t>
            </a:r>
            <a:r>
              <a:rPr lang="en-US" sz="1800" dirty="0" err="1">
                <a:solidFill>
                  <a:schemeClr val="tx1"/>
                </a:solidFill>
              </a:rPr>
              <a:t>thôn</a:t>
            </a:r>
            <a:r>
              <a:rPr lang="en-US" sz="1800" dirty="0">
                <a:solidFill>
                  <a:schemeClr val="tx1"/>
                </a:solidFill>
              </a:rPr>
              <a:t>, </a:t>
            </a:r>
            <a:r>
              <a:rPr lang="en-US" sz="1800" dirty="0" err="1">
                <a:solidFill>
                  <a:schemeClr val="tx1"/>
                </a:solidFill>
              </a:rPr>
              <a:t>miền</a:t>
            </a:r>
            <a:r>
              <a:rPr lang="en-US" sz="1800" dirty="0">
                <a:solidFill>
                  <a:schemeClr val="tx1"/>
                </a:solidFill>
              </a:rPr>
              <a:t> </a:t>
            </a:r>
            <a:r>
              <a:rPr lang="en-US" sz="1800" dirty="0" err="1">
                <a:solidFill>
                  <a:schemeClr val="tx1"/>
                </a:solidFill>
              </a:rPr>
              <a:t>núi</a:t>
            </a:r>
            <a:r>
              <a:rPr lang="en-US" sz="1800" dirty="0">
                <a:solidFill>
                  <a:schemeClr val="tx1"/>
                </a:solidFill>
              </a:rPr>
              <a:t>, </a:t>
            </a:r>
            <a:r>
              <a:rPr lang="en-US" sz="1800" dirty="0" err="1">
                <a:solidFill>
                  <a:schemeClr val="tx1"/>
                </a:solidFill>
              </a:rPr>
              <a:t>biên</a:t>
            </a:r>
            <a:r>
              <a:rPr lang="en-US" sz="1800" dirty="0">
                <a:solidFill>
                  <a:schemeClr val="tx1"/>
                </a:solidFill>
              </a:rPr>
              <a:t> </a:t>
            </a:r>
            <a:r>
              <a:rPr lang="en-US" sz="1800" dirty="0" err="1">
                <a:solidFill>
                  <a:schemeClr val="tx1"/>
                </a:solidFill>
              </a:rPr>
              <a:t>giới</a:t>
            </a:r>
            <a:r>
              <a:rPr lang="en-US" sz="1800" dirty="0">
                <a:solidFill>
                  <a:schemeClr val="tx1"/>
                </a:solidFill>
              </a:rPr>
              <a:t>, </a:t>
            </a:r>
            <a:r>
              <a:rPr lang="en-US" sz="1800" dirty="0" err="1">
                <a:solidFill>
                  <a:schemeClr val="tx1"/>
                </a:solidFill>
              </a:rPr>
              <a:t>hải</a:t>
            </a:r>
            <a:r>
              <a:rPr lang="en-US" sz="1800" dirty="0">
                <a:solidFill>
                  <a:schemeClr val="tx1"/>
                </a:solidFill>
              </a:rPr>
              <a:t> </a:t>
            </a:r>
            <a:r>
              <a:rPr lang="en-US" sz="1800" dirty="0" err="1">
                <a:solidFill>
                  <a:schemeClr val="tx1"/>
                </a:solidFill>
              </a:rPr>
              <a:t>đảo</a:t>
            </a:r>
            <a:r>
              <a:rPr lang="en-US" sz="1800" dirty="0">
                <a:solidFill>
                  <a:schemeClr val="tx1"/>
                </a:solidFill>
              </a:rPr>
              <a:t>… </a:t>
            </a:r>
            <a:r>
              <a:rPr lang="en-US" sz="1800" dirty="0" err="1">
                <a:solidFill>
                  <a:schemeClr val="tx1"/>
                </a:solidFill>
              </a:rPr>
              <a:t>chưa</a:t>
            </a:r>
            <a:r>
              <a:rPr lang="en-US" sz="1800" dirty="0">
                <a:solidFill>
                  <a:schemeClr val="tx1"/>
                </a:solidFill>
              </a:rPr>
              <a:t> </a:t>
            </a:r>
            <a:r>
              <a:rPr lang="en-US" sz="1800" dirty="0" err="1">
                <a:solidFill>
                  <a:schemeClr val="tx1"/>
                </a:solidFill>
              </a:rPr>
              <a:t>có</a:t>
            </a:r>
            <a:r>
              <a:rPr lang="en-US" sz="1800" dirty="0">
                <a:solidFill>
                  <a:schemeClr val="tx1"/>
                </a:solidFill>
              </a:rPr>
              <a:t> </a:t>
            </a:r>
            <a:r>
              <a:rPr lang="en-US" sz="1800" dirty="0" err="1">
                <a:solidFill>
                  <a:schemeClr val="tx1"/>
                </a:solidFill>
              </a:rPr>
              <a:t>điều</a:t>
            </a:r>
            <a:r>
              <a:rPr lang="en-US" sz="1800" dirty="0">
                <a:solidFill>
                  <a:schemeClr val="tx1"/>
                </a:solidFill>
              </a:rPr>
              <a:t> </a:t>
            </a:r>
            <a:r>
              <a:rPr lang="en-US" sz="1800" dirty="0" err="1">
                <a:solidFill>
                  <a:schemeClr val="tx1"/>
                </a:solidFill>
              </a:rPr>
              <a:t>kiện</a:t>
            </a:r>
            <a:r>
              <a:rPr lang="en-US" sz="1800" dirty="0">
                <a:solidFill>
                  <a:schemeClr val="tx1"/>
                </a:solidFill>
              </a:rPr>
              <a:t> </a:t>
            </a:r>
            <a:r>
              <a:rPr lang="en-US" sz="1800" dirty="0" err="1">
                <a:solidFill>
                  <a:schemeClr val="tx1"/>
                </a:solidFill>
              </a:rPr>
              <a:t>tiếp</a:t>
            </a:r>
            <a:r>
              <a:rPr lang="en-US" sz="1800" dirty="0">
                <a:solidFill>
                  <a:schemeClr val="tx1"/>
                </a:solidFill>
              </a:rPr>
              <a:t> </a:t>
            </a:r>
            <a:r>
              <a:rPr lang="en-US" sz="1800" dirty="0" err="1">
                <a:solidFill>
                  <a:schemeClr val="tx1"/>
                </a:solidFill>
              </a:rPr>
              <a:t>cận</a:t>
            </a:r>
            <a:r>
              <a:rPr lang="en-US" sz="1800" dirty="0">
                <a:solidFill>
                  <a:schemeClr val="tx1"/>
                </a:solidFill>
              </a:rPr>
              <a:t> </a:t>
            </a:r>
            <a:r>
              <a:rPr lang="en-US" sz="1800" dirty="0" err="1">
                <a:solidFill>
                  <a:schemeClr val="tx1"/>
                </a:solidFill>
              </a:rPr>
              <a:t>với</a:t>
            </a:r>
            <a:r>
              <a:rPr lang="en-US" sz="1800" dirty="0">
                <a:solidFill>
                  <a:schemeClr val="tx1"/>
                </a:solidFill>
              </a:rPr>
              <a:t> </a:t>
            </a:r>
            <a:r>
              <a:rPr lang="en-US" sz="1800" dirty="0" err="1">
                <a:solidFill>
                  <a:schemeClr val="tx1"/>
                </a:solidFill>
              </a:rPr>
              <a:t>công</a:t>
            </a:r>
            <a:r>
              <a:rPr lang="en-US" sz="1800" dirty="0">
                <a:solidFill>
                  <a:schemeClr val="tx1"/>
                </a:solidFill>
              </a:rPr>
              <a:t> nghệ </a:t>
            </a:r>
            <a:r>
              <a:rPr lang="en-US" sz="1800" dirty="0" err="1">
                <a:solidFill>
                  <a:schemeClr val="tx1"/>
                </a:solidFill>
              </a:rPr>
              <a:t>hoặc</a:t>
            </a:r>
            <a:r>
              <a:rPr lang="en-US" sz="1800" dirty="0">
                <a:solidFill>
                  <a:schemeClr val="tx1"/>
                </a:solidFill>
              </a:rPr>
              <a:t> </a:t>
            </a:r>
            <a:r>
              <a:rPr lang="en-US" sz="1800" dirty="0" err="1">
                <a:solidFill>
                  <a:schemeClr val="tx1"/>
                </a:solidFill>
              </a:rPr>
              <a:t>chưa</a:t>
            </a:r>
            <a:r>
              <a:rPr lang="en-US" sz="1800" dirty="0">
                <a:solidFill>
                  <a:schemeClr val="tx1"/>
                </a:solidFill>
              </a:rPr>
              <a:t> </a:t>
            </a:r>
            <a:r>
              <a:rPr lang="en-US" sz="1800" dirty="0" err="1">
                <a:solidFill>
                  <a:schemeClr val="tx1"/>
                </a:solidFill>
              </a:rPr>
              <a:t>khám</a:t>
            </a:r>
            <a:r>
              <a:rPr lang="en-US" sz="1800" dirty="0">
                <a:solidFill>
                  <a:schemeClr val="tx1"/>
                </a:solidFill>
              </a:rPr>
              <a:t> </a:t>
            </a:r>
            <a:r>
              <a:rPr lang="en-US" sz="1800" dirty="0" err="1">
                <a:solidFill>
                  <a:schemeClr val="tx1"/>
                </a:solidFill>
              </a:rPr>
              <a:t>phá</a:t>
            </a:r>
            <a:r>
              <a:rPr lang="en-US" sz="1800" dirty="0">
                <a:solidFill>
                  <a:schemeClr val="tx1"/>
                </a:solidFill>
              </a:rPr>
              <a:t> </a:t>
            </a:r>
            <a:r>
              <a:rPr lang="en-US" sz="1800" dirty="0" err="1">
                <a:solidFill>
                  <a:schemeClr val="tx1"/>
                </a:solidFill>
              </a:rPr>
              <a:t>ra</a:t>
            </a:r>
            <a:r>
              <a:rPr lang="en-US" sz="1800" dirty="0">
                <a:solidFill>
                  <a:schemeClr val="tx1"/>
                </a:solidFill>
              </a:rPr>
              <a:t> </a:t>
            </a:r>
            <a:r>
              <a:rPr lang="en-US" sz="1800" dirty="0" err="1">
                <a:solidFill>
                  <a:schemeClr val="tx1"/>
                </a:solidFill>
              </a:rPr>
              <a:t>nhu</a:t>
            </a:r>
            <a:r>
              <a:rPr lang="en-US" sz="1800" dirty="0">
                <a:solidFill>
                  <a:schemeClr val="tx1"/>
                </a:solidFill>
              </a:rPr>
              <a:t> </a:t>
            </a:r>
            <a:r>
              <a:rPr lang="en-US" sz="1800" dirty="0" err="1">
                <a:solidFill>
                  <a:schemeClr val="tx1"/>
                </a:solidFill>
              </a:rPr>
              <a:t>cầu</a:t>
            </a:r>
            <a:r>
              <a:rPr lang="en-US" sz="1800" dirty="0">
                <a:solidFill>
                  <a:schemeClr val="tx1"/>
                </a:solidFill>
              </a:rPr>
              <a:t> </a:t>
            </a:r>
            <a:r>
              <a:rPr lang="en-US" sz="1800" dirty="0" err="1">
                <a:solidFill>
                  <a:schemeClr val="tx1"/>
                </a:solidFill>
              </a:rPr>
              <a:t>sử</a:t>
            </a:r>
            <a:r>
              <a:rPr lang="en-US" sz="1800" dirty="0">
                <a:solidFill>
                  <a:schemeClr val="tx1"/>
                </a:solidFill>
              </a:rPr>
              <a:t> </a:t>
            </a:r>
            <a:r>
              <a:rPr lang="en-US" sz="1800" dirty="0" err="1">
                <a:solidFill>
                  <a:schemeClr val="tx1"/>
                </a:solidFill>
              </a:rPr>
              <a:t>dụng</a:t>
            </a:r>
            <a:r>
              <a:rPr lang="en-US" sz="1800" dirty="0">
                <a:solidFill>
                  <a:schemeClr val="tx1"/>
                </a:solidFill>
              </a:rPr>
              <a:t> </a:t>
            </a:r>
            <a:r>
              <a:rPr lang="en-US" sz="1800" dirty="0" err="1">
                <a:solidFill>
                  <a:schemeClr val="tx1"/>
                </a:solidFill>
              </a:rPr>
              <a:t>công</a:t>
            </a:r>
            <a:r>
              <a:rPr lang="en-US" sz="1800" dirty="0">
                <a:solidFill>
                  <a:schemeClr val="tx1"/>
                </a:solidFill>
              </a:rPr>
              <a:t> nghệ số</a:t>
            </a:r>
          </a:p>
        </p:txBody>
      </p:sp>
      <p:sp>
        <p:nvSpPr>
          <p:cNvPr id="54" name="Text Placeholder 1"/>
          <p:cNvSpPr>
            <a:spLocks noGrp="1"/>
          </p:cNvSpPr>
          <p:nvPr>
            <p:ph type="body" sz="quarter" idx="10"/>
          </p:nvPr>
        </p:nvSpPr>
        <p:spPr>
          <a:xfrm>
            <a:off x="323529" y="339509"/>
            <a:ext cx="11573197" cy="724247"/>
          </a:xfrm>
        </p:spPr>
        <p:txBody>
          <a:bodyPr>
            <a:normAutofit/>
          </a:bodyPr>
          <a:lstStyle/>
          <a:p>
            <a:pPr algn="ctr"/>
            <a:r>
              <a:rPr lang="en-US" sz="3600" dirty="0" err="1">
                <a:solidFill>
                  <a:schemeClr val="tx1"/>
                </a:solidFill>
                <a:latin typeface="+mj-lt"/>
              </a:rPr>
              <a:t>Rào</a:t>
            </a:r>
            <a:r>
              <a:rPr lang="en-US" sz="3600" dirty="0">
                <a:solidFill>
                  <a:schemeClr val="tx1"/>
                </a:solidFill>
                <a:latin typeface="+mj-lt"/>
              </a:rPr>
              <a:t> </a:t>
            </a:r>
            <a:r>
              <a:rPr lang="en-US" sz="3600" dirty="0" err="1">
                <a:solidFill>
                  <a:schemeClr val="tx1"/>
                </a:solidFill>
                <a:latin typeface="+mj-lt"/>
              </a:rPr>
              <a:t>cản</a:t>
            </a:r>
            <a:r>
              <a:rPr lang="en-US" sz="3600" dirty="0">
                <a:solidFill>
                  <a:schemeClr val="tx1"/>
                </a:solidFill>
                <a:latin typeface="+mj-lt"/>
              </a:rPr>
              <a:t> </a:t>
            </a:r>
            <a:r>
              <a:rPr lang="en-US" sz="3600" dirty="0" err="1">
                <a:solidFill>
                  <a:schemeClr val="tx1"/>
                </a:solidFill>
                <a:latin typeface="+mj-lt"/>
              </a:rPr>
              <a:t>lớn</a:t>
            </a:r>
            <a:r>
              <a:rPr lang="en-US" sz="3600" dirty="0">
                <a:solidFill>
                  <a:schemeClr val="tx1"/>
                </a:solidFill>
                <a:latin typeface="+mj-lt"/>
              </a:rPr>
              <a:t> </a:t>
            </a:r>
            <a:r>
              <a:rPr lang="en-US" sz="3600" dirty="0" err="1">
                <a:solidFill>
                  <a:schemeClr val="tx1"/>
                </a:solidFill>
                <a:latin typeface="+mj-lt"/>
              </a:rPr>
              <a:t>nhất</a:t>
            </a:r>
            <a:r>
              <a:rPr lang="en-US" sz="3600" dirty="0">
                <a:solidFill>
                  <a:schemeClr val="tx1"/>
                </a:solidFill>
                <a:latin typeface="+mj-lt"/>
              </a:rPr>
              <a:t>: </a:t>
            </a:r>
            <a:r>
              <a:rPr lang="en-US" sz="3600" dirty="0" err="1">
                <a:solidFill>
                  <a:schemeClr val="tx1"/>
                </a:solidFill>
                <a:latin typeface="+mj-lt"/>
              </a:rPr>
              <a:t>Kỹ</a:t>
            </a:r>
            <a:r>
              <a:rPr lang="en-US" sz="3600" dirty="0">
                <a:solidFill>
                  <a:schemeClr val="tx1"/>
                </a:solidFill>
                <a:latin typeface="+mj-lt"/>
              </a:rPr>
              <a:t> </a:t>
            </a:r>
            <a:r>
              <a:rPr lang="en-US" sz="3600" dirty="0" err="1">
                <a:solidFill>
                  <a:schemeClr val="tx1"/>
                </a:solidFill>
                <a:latin typeface="+mj-lt"/>
              </a:rPr>
              <a:t>năng</a:t>
            </a:r>
            <a:r>
              <a:rPr lang="en-US" sz="3600" dirty="0">
                <a:solidFill>
                  <a:schemeClr val="tx1"/>
                </a:solidFill>
                <a:latin typeface="+mj-lt"/>
              </a:rPr>
              <a:t> số</a:t>
            </a:r>
          </a:p>
        </p:txBody>
      </p:sp>
    </p:spTree>
    <p:extLst>
      <p:ext uri="{BB962C8B-B14F-4D97-AF65-F5344CB8AC3E}">
        <p14:creationId xmlns:p14="http://schemas.microsoft.com/office/powerpoint/2010/main" val="592635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x-none" smtClean="0"/>
              <a:t>28</a:t>
            </a:fld>
            <a:endParaRPr lang="x-none"/>
          </a:p>
        </p:txBody>
      </p:sp>
      <p:grpSp>
        <p:nvGrpSpPr>
          <p:cNvPr id="12" name="Group 11">
            <a:extLst>
              <a:ext uri="{FF2B5EF4-FFF2-40B4-BE49-F238E27FC236}">
                <a16:creationId xmlns:a16="http://schemas.microsoft.com/office/drawing/2014/main" id="{3D7BC2B4-ABCC-4401-BCD9-0059AA679881}"/>
              </a:ext>
            </a:extLst>
          </p:cNvPr>
          <p:cNvGrpSpPr/>
          <p:nvPr/>
        </p:nvGrpSpPr>
        <p:grpSpPr>
          <a:xfrm>
            <a:off x="1958130" y="2224851"/>
            <a:ext cx="8842376" cy="2805871"/>
            <a:chOff x="1562100" y="1225681"/>
            <a:chExt cx="8493125" cy="2623658"/>
          </a:xfrm>
        </p:grpSpPr>
        <p:graphicFrame>
          <p:nvGraphicFramePr>
            <p:cNvPr id="13" name="Diagram 12">
              <a:extLst>
                <a:ext uri="{FF2B5EF4-FFF2-40B4-BE49-F238E27FC236}">
                  <a16:creationId xmlns:a16="http://schemas.microsoft.com/office/drawing/2014/main" id="{9AE182D3-395D-46AC-96BF-72F229B7DF87}"/>
                </a:ext>
              </a:extLst>
            </p:cNvPr>
            <p:cNvGraphicFramePr/>
            <p:nvPr>
              <p:extLst>
                <p:ext uri="{D42A27DB-BD31-4B8C-83A1-F6EECF244321}">
                  <p14:modId xmlns:p14="http://schemas.microsoft.com/office/powerpoint/2010/main" val="580840996"/>
                </p:ext>
              </p:extLst>
            </p:nvPr>
          </p:nvGraphicFramePr>
          <p:xfrm>
            <a:off x="1927225" y="1225681"/>
            <a:ext cx="8128000" cy="1857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Box 13">
              <a:extLst>
                <a:ext uri="{FF2B5EF4-FFF2-40B4-BE49-F238E27FC236}">
                  <a16:creationId xmlns:a16="http://schemas.microsoft.com/office/drawing/2014/main" id="{BC494430-E416-4AC0-8AA5-415475F3BDD9}"/>
                </a:ext>
              </a:extLst>
            </p:cNvPr>
            <p:cNvSpPr txBox="1"/>
            <p:nvPr/>
          </p:nvSpPr>
          <p:spPr>
            <a:xfrm>
              <a:off x="1562100" y="3244981"/>
              <a:ext cx="2552700" cy="604358"/>
            </a:xfrm>
            <a:prstGeom prst="rect">
              <a:avLst/>
            </a:prstGeom>
            <a:noFill/>
          </p:spPr>
          <p:txBody>
            <a:bodyPr wrap="square" rtlCol="0">
              <a:spAutoFit/>
            </a:bodyPr>
            <a:lstStyle/>
            <a:p>
              <a:pPr algn="ctr"/>
              <a:r>
                <a:rPr lang="en-US" sz="1800" dirty="0" err="1"/>
                <a:t>Bộ</a:t>
              </a:r>
              <a:r>
                <a:rPr lang="en-US" sz="1800" dirty="0"/>
                <a:t> </a:t>
              </a:r>
              <a:r>
                <a:rPr lang="en-US" sz="1800" dirty="0" err="1"/>
                <a:t>TT&amp;TT</a:t>
              </a:r>
              <a:r>
                <a:rPr lang="en-US" sz="1800" dirty="0"/>
                <a:t> </a:t>
              </a:r>
              <a:r>
                <a:rPr lang="en-US" sz="1800" dirty="0" err="1"/>
                <a:t>hướng</a:t>
              </a:r>
              <a:r>
                <a:rPr lang="en-US" sz="1800" dirty="0"/>
                <a:t> </a:t>
              </a:r>
              <a:r>
                <a:rPr lang="en-US" sz="1800" dirty="0" err="1"/>
                <a:t>dẫn</a:t>
              </a:r>
              <a:r>
                <a:rPr lang="en-US" sz="1800" dirty="0"/>
                <a:t>, </a:t>
              </a:r>
              <a:r>
                <a:rPr lang="en-US" sz="1800" dirty="0" err="1"/>
                <a:t>điều</a:t>
              </a:r>
              <a:r>
                <a:rPr lang="en-US" sz="1800" dirty="0"/>
                <a:t> </a:t>
              </a:r>
              <a:r>
                <a:rPr lang="en-US" sz="1800" dirty="0" err="1"/>
                <a:t>phối</a:t>
              </a:r>
              <a:r>
                <a:rPr lang="en-US" sz="1800" dirty="0"/>
                <a:t> </a:t>
              </a:r>
              <a:r>
                <a:rPr lang="en-US" sz="1800" dirty="0" err="1"/>
                <a:t>chung</a:t>
              </a:r>
              <a:endParaRPr lang="en-US" sz="1800" dirty="0"/>
            </a:p>
          </p:txBody>
        </p:sp>
        <p:sp>
          <p:nvSpPr>
            <p:cNvPr id="15" name="TextBox 14">
              <a:extLst>
                <a:ext uri="{FF2B5EF4-FFF2-40B4-BE49-F238E27FC236}">
                  <a16:creationId xmlns:a16="http://schemas.microsoft.com/office/drawing/2014/main" id="{4B01C887-4985-4642-A8EC-EDC8EA7EA89B}"/>
                </a:ext>
              </a:extLst>
            </p:cNvPr>
            <p:cNvSpPr txBox="1"/>
            <p:nvPr/>
          </p:nvSpPr>
          <p:spPr>
            <a:xfrm>
              <a:off x="4581364" y="3244980"/>
              <a:ext cx="3057525" cy="604358"/>
            </a:xfrm>
            <a:prstGeom prst="rect">
              <a:avLst/>
            </a:prstGeom>
            <a:noFill/>
          </p:spPr>
          <p:txBody>
            <a:bodyPr wrap="square" rtlCol="0">
              <a:spAutoFit/>
            </a:bodyPr>
            <a:lstStyle/>
            <a:p>
              <a:pPr algn="ctr"/>
              <a:r>
                <a:rPr lang="en-US" sz="1800" dirty="0" err="1"/>
                <a:t>Đoàn</a:t>
              </a:r>
              <a:r>
                <a:rPr lang="en-US" sz="1800" dirty="0"/>
                <a:t> Thanh </a:t>
              </a:r>
              <a:r>
                <a:rPr lang="en-US" sz="1800" dirty="0" err="1"/>
                <a:t>niên</a:t>
              </a:r>
              <a:r>
                <a:rPr lang="en-US" sz="1800" dirty="0"/>
                <a:t> </a:t>
              </a:r>
              <a:r>
                <a:rPr lang="en-US" sz="1800" dirty="0" err="1"/>
                <a:t>tham</a:t>
              </a:r>
              <a:r>
                <a:rPr lang="en-US" sz="1800" dirty="0"/>
                <a:t> </a:t>
              </a:r>
              <a:r>
                <a:rPr lang="en-US" sz="1800" dirty="0" err="1"/>
                <a:t>gia</a:t>
              </a:r>
              <a:r>
                <a:rPr lang="en-US" sz="1800" dirty="0"/>
                <a:t> </a:t>
              </a:r>
              <a:r>
                <a:rPr lang="en-US" sz="1800" dirty="0" err="1"/>
                <a:t>với</a:t>
              </a:r>
              <a:r>
                <a:rPr lang="en-US" sz="1800" dirty="0"/>
                <a:t> </a:t>
              </a:r>
              <a:r>
                <a:rPr lang="en-US" sz="1800" dirty="0" err="1"/>
                <a:t>vai</a:t>
              </a:r>
              <a:r>
                <a:rPr lang="en-US" sz="1800" dirty="0"/>
                <a:t> </a:t>
              </a:r>
              <a:r>
                <a:rPr lang="en-US" sz="1800" dirty="0" err="1"/>
                <a:t>trò</a:t>
              </a:r>
              <a:r>
                <a:rPr lang="en-US" sz="1800" dirty="0"/>
                <a:t> </a:t>
              </a:r>
              <a:r>
                <a:rPr lang="en-US" sz="1800" dirty="0" err="1"/>
                <a:t>nòng</a:t>
              </a:r>
              <a:r>
                <a:rPr lang="en-US" sz="1800" dirty="0"/>
                <a:t> </a:t>
              </a:r>
              <a:r>
                <a:rPr lang="en-US" sz="1800" dirty="0" err="1"/>
                <a:t>cốt</a:t>
              </a:r>
              <a:r>
                <a:rPr lang="en-US" sz="1800" dirty="0"/>
                <a:t>, </a:t>
              </a:r>
              <a:r>
                <a:rPr lang="en-US" sz="1800" dirty="0" err="1"/>
                <a:t>chủ</a:t>
              </a:r>
              <a:r>
                <a:rPr lang="en-US" sz="1800" dirty="0"/>
                <a:t> lực</a:t>
              </a:r>
            </a:p>
          </p:txBody>
        </p:sp>
      </p:grpSp>
      <p:sp>
        <p:nvSpPr>
          <p:cNvPr id="16" name="TextBox 15">
            <a:extLst>
              <a:ext uri="{FF2B5EF4-FFF2-40B4-BE49-F238E27FC236}">
                <a16:creationId xmlns:a16="http://schemas.microsoft.com/office/drawing/2014/main" id="{409EA7DE-823B-4627-A100-62F9A620D2A8}"/>
              </a:ext>
            </a:extLst>
          </p:cNvPr>
          <p:cNvSpPr txBox="1"/>
          <p:nvPr/>
        </p:nvSpPr>
        <p:spPr>
          <a:xfrm>
            <a:off x="1470333" y="1150775"/>
            <a:ext cx="9744370" cy="923330"/>
          </a:xfrm>
          <a:prstGeom prst="rect">
            <a:avLst/>
          </a:prstGeom>
          <a:solidFill>
            <a:schemeClr val="bg1"/>
          </a:solidFill>
          <a:ln>
            <a:solidFill>
              <a:schemeClr val="accent1">
                <a:lumMod val="75000"/>
              </a:schemeClr>
            </a:solidFill>
          </a:ln>
        </p:spPr>
        <p:txBody>
          <a:bodyPr wrap="square" rtlCol="0">
            <a:spAutoFit/>
          </a:bodyPr>
          <a:lstStyle/>
          <a:p>
            <a:r>
              <a:rPr lang="en-US" sz="1800" dirty="0" err="1">
                <a:solidFill>
                  <a:schemeClr val="tx1"/>
                </a:solidFill>
              </a:rPr>
              <a:t>Cánh</a:t>
            </a:r>
            <a:r>
              <a:rPr lang="en-US" sz="1800" dirty="0">
                <a:solidFill>
                  <a:schemeClr val="tx1"/>
                </a:solidFill>
              </a:rPr>
              <a:t> </a:t>
            </a:r>
            <a:r>
              <a:rPr lang="en-US" sz="1800" dirty="0" err="1">
                <a:solidFill>
                  <a:schemeClr val="tx1"/>
                </a:solidFill>
              </a:rPr>
              <a:t>tay</a:t>
            </a:r>
            <a:r>
              <a:rPr lang="en-US" sz="1800" dirty="0">
                <a:solidFill>
                  <a:schemeClr val="tx1"/>
                </a:solidFill>
              </a:rPr>
              <a:t> </a:t>
            </a:r>
            <a:r>
              <a:rPr lang="en-US" sz="1800" dirty="0" err="1">
                <a:solidFill>
                  <a:schemeClr val="tx1"/>
                </a:solidFill>
              </a:rPr>
              <a:t>nối</a:t>
            </a:r>
            <a:r>
              <a:rPr lang="en-US" sz="1800" dirty="0">
                <a:solidFill>
                  <a:schemeClr val="tx1"/>
                </a:solidFill>
              </a:rPr>
              <a:t> </a:t>
            </a:r>
            <a:r>
              <a:rPr lang="en-US" sz="1800" dirty="0" err="1">
                <a:solidFill>
                  <a:schemeClr val="tx1"/>
                </a:solidFill>
              </a:rPr>
              <a:t>dài</a:t>
            </a:r>
            <a:r>
              <a:rPr lang="en-US" sz="1800" dirty="0">
                <a:solidFill>
                  <a:schemeClr val="tx1"/>
                </a:solidFill>
              </a:rPr>
              <a:t> </a:t>
            </a:r>
            <a:r>
              <a:rPr lang="en-US" sz="1800" dirty="0" err="1">
                <a:solidFill>
                  <a:schemeClr val="tx1"/>
                </a:solidFill>
              </a:rPr>
              <a:t>của</a:t>
            </a:r>
            <a:r>
              <a:rPr lang="en-US" sz="1800" dirty="0">
                <a:solidFill>
                  <a:schemeClr val="tx1"/>
                </a:solidFill>
              </a:rPr>
              <a:t> </a:t>
            </a:r>
            <a:r>
              <a:rPr lang="en-US" sz="1800" dirty="0" err="1">
                <a:solidFill>
                  <a:schemeClr val="tx1"/>
                </a:solidFill>
              </a:rPr>
              <a:t>chính</a:t>
            </a:r>
            <a:r>
              <a:rPr lang="en-US" sz="1800" dirty="0">
                <a:solidFill>
                  <a:schemeClr val="tx1"/>
                </a:solidFill>
              </a:rPr>
              <a:t> </a:t>
            </a:r>
            <a:r>
              <a:rPr lang="en-US" sz="1800" dirty="0" err="1">
                <a:solidFill>
                  <a:schemeClr val="tx1"/>
                </a:solidFill>
              </a:rPr>
              <a:t>quyền</a:t>
            </a:r>
            <a:r>
              <a:rPr lang="en-US" sz="1800" dirty="0">
                <a:solidFill>
                  <a:schemeClr val="tx1"/>
                </a:solidFill>
              </a:rPr>
              <a:t>, BCĐ CĐS </a:t>
            </a:r>
            <a:r>
              <a:rPr lang="en-US" sz="1800" dirty="0" err="1">
                <a:solidFill>
                  <a:schemeClr val="tx1"/>
                </a:solidFill>
              </a:rPr>
              <a:t>tỉnh</a:t>
            </a:r>
            <a:r>
              <a:rPr lang="en-US" sz="1800" dirty="0">
                <a:solidFill>
                  <a:schemeClr val="tx1"/>
                </a:solidFill>
              </a:rPr>
              <a:t> </a:t>
            </a:r>
            <a:r>
              <a:rPr lang="en-US" sz="1800" dirty="0" err="1">
                <a:solidFill>
                  <a:schemeClr val="tx1"/>
                </a:solidFill>
              </a:rPr>
              <a:t>thực</a:t>
            </a:r>
            <a:r>
              <a:rPr lang="en-US" sz="1800" dirty="0">
                <a:solidFill>
                  <a:schemeClr val="tx1"/>
                </a:solidFill>
              </a:rPr>
              <a:t> </a:t>
            </a:r>
            <a:r>
              <a:rPr lang="en-US" sz="1800" dirty="0" err="1">
                <a:solidFill>
                  <a:schemeClr val="tx1"/>
                </a:solidFill>
              </a:rPr>
              <a:t>hiện</a:t>
            </a:r>
            <a:r>
              <a:rPr lang="en-US" sz="1800" dirty="0">
                <a:solidFill>
                  <a:schemeClr val="tx1"/>
                </a:solidFill>
              </a:rPr>
              <a:t> </a:t>
            </a:r>
            <a:r>
              <a:rPr lang="en-US" sz="1800" dirty="0" err="1">
                <a:solidFill>
                  <a:schemeClr val="tx1"/>
                </a:solidFill>
              </a:rPr>
              <a:t>các</a:t>
            </a:r>
            <a:r>
              <a:rPr lang="en-US" sz="1800" dirty="0">
                <a:solidFill>
                  <a:schemeClr val="tx1"/>
                </a:solidFill>
              </a:rPr>
              <a:t> </a:t>
            </a:r>
            <a:r>
              <a:rPr lang="en-US" sz="1800" dirty="0" err="1">
                <a:solidFill>
                  <a:schemeClr val="tx1"/>
                </a:solidFill>
              </a:rPr>
              <a:t>nhiệm</a:t>
            </a:r>
            <a:r>
              <a:rPr lang="en-US" sz="1800" dirty="0">
                <a:solidFill>
                  <a:schemeClr val="tx1"/>
                </a:solidFill>
              </a:rPr>
              <a:t> </a:t>
            </a:r>
            <a:r>
              <a:rPr lang="en-US" sz="1800" dirty="0" err="1">
                <a:solidFill>
                  <a:schemeClr val="tx1"/>
                </a:solidFill>
              </a:rPr>
              <a:t>vụ</a:t>
            </a:r>
            <a:r>
              <a:rPr lang="en-US" sz="1800" dirty="0">
                <a:solidFill>
                  <a:schemeClr val="tx1"/>
                </a:solidFill>
              </a:rPr>
              <a:t> CĐS </a:t>
            </a:r>
            <a:r>
              <a:rPr lang="en-US" sz="1800" dirty="0" err="1">
                <a:solidFill>
                  <a:schemeClr val="tx1"/>
                </a:solidFill>
              </a:rPr>
              <a:t>của</a:t>
            </a:r>
            <a:r>
              <a:rPr lang="en-US" sz="1800" dirty="0">
                <a:solidFill>
                  <a:schemeClr val="tx1"/>
                </a:solidFill>
              </a:rPr>
              <a:t> </a:t>
            </a:r>
            <a:r>
              <a:rPr lang="en-US" sz="1800" dirty="0" err="1">
                <a:solidFill>
                  <a:schemeClr val="tx1"/>
                </a:solidFill>
              </a:rPr>
              <a:t>quốc</a:t>
            </a:r>
            <a:r>
              <a:rPr lang="en-US" sz="1800" dirty="0">
                <a:solidFill>
                  <a:schemeClr val="tx1"/>
                </a:solidFill>
              </a:rPr>
              <a:t> </a:t>
            </a:r>
            <a:r>
              <a:rPr lang="en-US" sz="1800" dirty="0" err="1">
                <a:solidFill>
                  <a:schemeClr val="tx1"/>
                </a:solidFill>
              </a:rPr>
              <a:t>gia</a:t>
            </a:r>
            <a:r>
              <a:rPr lang="en-US" sz="1800" dirty="0">
                <a:solidFill>
                  <a:schemeClr val="tx1"/>
                </a:solidFill>
              </a:rPr>
              <a:t>, </a:t>
            </a:r>
            <a:r>
              <a:rPr lang="en-US" sz="1800" dirty="0" err="1">
                <a:solidFill>
                  <a:schemeClr val="tx1"/>
                </a:solidFill>
              </a:rPr>
              <a:t>của</a:t>
            </a:r>
            <a:r>
              <a:rPr lang="en-US" sz="1800" dirty="0">
                <a:solidFill>
                  <a:schemeClr val="tx1"/>
                </a:solidFill>
              </a:rPr>
              <a:t> </a:t>
            </a:r>
            <a:r>
              <a:rPr lang="en-US" sz="1800" dirty="0" err="1">
                <a:solidFill>
                  <a:schemeClr val="tx1"/>
                </a:solidFill>
              </a:rPr>
              <a:t>tỉnh</a:t>
            </a:r>
            <a:r>
              <a:rPr lang="en-US" sz="1800" dirty="0">
                <a:solidFill>
                  <a:schemeClr val="tx1"/>
                </a:solidFill>
              </a:rPr>
              <a:t>, </a:t>
            </a:r>
            <a:r>
              <a:rPr lang="en-US" sz="1800" dirty="0" err="1">
                <a:solidFill>
                  <a:schemeClr val="tx1"/>
                </a:solidFill>
              </a:rPr>
              <a:t>huyện</a:t>
            </a:r>
            <a:r>
              <a:rPr lang="en-US" sz="1800" dirty="0">
                <a:solidFill>
                  <a:schemeClr val="tx1"/>
                </a:solidFill>
              </a:rPr>
              <a:t>, </a:t>
            </a:r>
            <a:r>
              <a:rPr lang="en-US" sz="1800" dirty="0" err="1" smtClean="0">
                <a:solidFill>
                  <a:schemeClr val="tx1"/>
                </a:solidFill>
              </a:rPr>
              <a:t>xã</a:t>
            </a:r>
            <a:r>
              <a:rPr lang="en-US" sz="1800" dirty="0" smtClean="0">
                <a:solidFill>
                  <a:schemeClr val="tx1"/>
                </a:solidFill>
              </a:rPr>
              <a:t>.</a:t>
            </a:r>
          </a:p>
          <a:p>
            <a:r>
              <a:rPr lang="en-US" sz="1800" dirty="0" err="1" smtClean="0">
                <a:solidFill>
                  <a:schemeClr val="tx1"/>
                </a:solidFill>
              </a:rPr>
              <a:t>Bộ</a:t>
            </a:r>
            <a:r>
              <a:rPr lang="en-US" sz="1800" dirty="0" smtClean="0">
                <a:solidFill>
                  <a:schemeClr val="tx1"/>
                </a:solidFill>
              </a:rPr>
              <a:t> </a:t>
            </a:r>
            <a:r>
              <a:rPr lang="en-US" sz="1800" dirty="0" err="1" smtClean="0">
                <a:solidFill>
                  <a:schemeClr val="tx1"/>
                </a:solidFill>
              </a:rPr>
              <a:t>Thông</a:t>
            </a:r>
            <a:r>
              <a:rPr lang="en-US" sz="1800" dirty="0" smtClean="0">
                <a:solidFill>
                  <a:schemeClr val="tx1"/>
                </a:solidFill>
              </a:rPr>
              <a:t> tin </a:t>
            </a:r>
            <a:r>
              <a:rPr lang="en-US" sz="1800" dirty="0" err="1" smtClean="0">
                <a:solidFill>
                  <a:schemeClr val="tx1"/>
                </a:solidFill>
              </a:rPr>
              <a:t>và</a:t>
            </a:r>
            <a:r>
              <a:rPr lang="en-US" sz="1800" dirty="0" smtClean="0">
                <a:solidFill>
                  <a:schemeClr val="tx1"/>
                </a:solidFill>
              </a:rPr>
              <a:t> </a:t>
            </a:r>
            <a:r>
              <a:rPr lang="en-US" sz="1800" dirty="0" err="1" smtClean="0">
                <a:solidFill>
                  <a:schemeClr val="tx1"/>
                </a:solidFill>
              </a:rPr>
              <a:t>Truyền</a:t>
            </a:r>
            <a:r>
              <a:rPr lang="en-US" sz="1800" dirty="0" smtClean="0">
                <a:solidFill>
                  <a:schemeClr val="tx1"/>
                </a:solidFill>
              </a:rPr>
              <a:t> </a:t>
            </a:r>
            <a:r>
              <a:rPr lang="en-US" sz="1800" dirty="0" err="1" smtClean="0">
                <a:solidFill>
                  <a:schemeClr val="tx1"/>
                </a:solidFill>
              </a:rPr>
              <a:t>thông</a:t>
            </a:r>
            <a:r>
              <a:rPr lang="en-US" sz="1800" dirty="0" smtClean="0">
                <a:solidFill>
                  <a:schemeClr val="tx1"/>
                </a:solidFill>
              </a:rPr>
              <a:t> </a:t>
            </a:r>
            <a:r>
              <a:rPr lang="en-US" sz="1800" dirty="0" err="1" smtClean="0">
                <a:solidFill>
                  <a:schemeClr val="tx1"/>
                </a:solidFill>
              </a:rPr>
              <a:t>có</a:t>
            </a:r>
            <a:r>
              <a:rPr lang="en-US" sz="1800" dirty="0" smtClean="0">
                <a:solidFill>
                  <a:schemeClr val="tx1"/>
                </a:solidFill>
              </a:rPr>
              <a:t> </a:t>
            </a:r>
            <a:r>
              <a:rPr lang="en-US" sz="1800" dirty="0" err="1" smtClean="0">
                <a:solidFill>
                  <a:schemeClr val="tx1"/>
                </a:solidFill>
              </a:rPr>
              <a:t>văn</a:t>
            </a:r>
            <a:r>
              <a:rPr lang="en-US" sz="1800" dirty="0" smtClean="0">
                <a:solidFill>
                  <a:schemeClr val="tx1"/>
                </a:solidFill>
              </a:rPr>
              <a:t> </a:t>
            </a:r>
            <a:r>
              <a:rPr lang="en-US" sz="1800" dirty="0" err="1" smtClean="0">
                <a:solidFill>
                  <a:schemeClr val="tx1"/>
                </a:solidFill>
              </a:rPr>
              <a:t>bản</a:t>
            </a:r>
            <a:r>
              <a:rPr lang="en-US" sz="1800" dirty="0" smtClean="0">
                <a:solidFill>
                  <a:schemeClr val="tx1"/>
                </a:solidFill>
              </a:rPr>
              <a:t> </a:t>
            </a:r>
            <a:r>
              <a:rPr lang="en-US" sz="1800" dirty="0" err="1" smtClean="0">
                <a:solidFill>
                  <a:schemeClr val="tx1"/>
                </a:solidFill>
              </a:rPr>
              <a:t>hướng</a:t>
            </a:r>
            <a:r>
              <a:rPr lang="en-US" sz="1800" dirty="0" smtClean="0">
                <a:solidFill>
                  <a:schemeClr val="tx1"/>
                </a:solidFill>
              </a:rPr>
              <a:t> </a:t>
            </a:r>
            <a:r>
              <a:rPr lang="en-US" sz="1800" dirty="0" err="1" smtClean="0">
                <a:solidFill>
                  <a:schemeClr val="tx1"/>
                </a:solidFill>
              </a:rPr>
              <a:t>dẫn</a:t>
            </a:r>
            <a:r>
              <a:rPr lang="en-US" sz="1800" dirty="0" smtClean="0">
                <a:solidFill>
                  <a:schemeClr val="tx1"/>
                </a:solidFill>
              </a:rPr>
              <a:t> </a:t>
            </a:r>
            <a:r>
              <a:rPr lang="en-US" sz="1800" dirty="0" err="1" smtClean="0">
                <a:solidFill>
                  <a:schemeClr val="tx1"/>
                </a:solidFill>
              </a:rPr>
              <a:t>số</a:t>
            </a:r>
            <a:r>
              <a:rPr lang="en-US" sz="1800" dirty="0" smtClean="0">
                <a:solidFill>
                  <a:schemeClr val="tx1"/>
                </a:solidFill>
              </a:rPr>
              <a:t> 793/BTTTT-THH </a:t>
            </a:r>
            <a:r>
              <a:rPr lang="en-US" sz="1800" dirty="0" err="1" smtClean="0">
                <a:solidFill>
                  <a:schemeClr val="tx1"/>
                </a:solidFill>
              </a:rPr>
              <a:t>ngày</a:t>
            </a:r>
            <a:r>
              <a:rPr lang="en-US" sz="1800" dirty="0" smtClean="0">
                <a:solidFill>
                  <a:schemeClr val="tx1"/>
                </a:solidFill>
              </a:rPr>
              <a:t> 05/3/2022</a:t>
            </a:r>
            <a:endParaRPr lang="en-US" sz="1800" dirty="0">
              <a:solidFill>
                <a:schemeClr val="tx1"/>
              </a:solidFill>
            </a:endParaRPr>
          </a:p>
        </p:txBody>
      </p:sp>
      <p:sp>
        <p:nvSpPr>
          <p:cNvPr id="17" name="TextBox 16">
            <a:extLst>
              <a:ext uri="{FF2B5EF4-FFF2-40B4-BE49-F238E27FC236}">
                <a16:creationId xmlns:a16="http://schemas.microsoft.com/office/drawing/2014/main" id="{DFFA2B6F-E1AA-4982-A48E-899E60A57FFA}"/>
              </a:ext>
            </a:extLst>
          </p:cNvPr>
          <p:cNvSpPr txBox="1"/>
          <p:nvPr/>
        </p:nvSpPr>
        <p:spPr>
          <a:xfrm>
            <a:off x="5101551" y="5030721"/>
            <a:ext cx="3057525" cy="646331"/>
          </a:xfrm>
          <a:prstGeom prst="rect">
            <a:avLst/>
          </a:prstGeom>
          <a:noFill/>
        </p:spPr>
        <p:txBody>
          <a:bodyPr wrap="square" rtlCol="0">
            <a:spAutoFit/>
          </a:bodyPr>
          <a:lstStyle/>
          <a:p>
            <a:pPr algn="ctr"/>
            <a:r>
              <a:rPr lang="en-US" sz="1800" dirty="0" err="1"/>
              <a:t>Bí</a:t>
            </a:r>
            <a:r>
              <a:rPr lang="en-US" sz="1800" dirty="0"/>
              <a:t> </a:t>
            </a:r>
            <a:r>
              <a:rPr lang="en-US" sz="1800" dirty="0" err="1"/>
              <a:t>thư</a:t>
            </a:r>
            <a:r>
              <a:rPr lang="en-US" sz="1800" dirty="0"/>
              <a:t> </a:t>
            </a:r>
            <a:r>
              <a:rPr lang="en-US" sz="1800" dirty="0" err="1"/>
              <a:t>Đoàn</a:t>
            </a:r>
            <a:r>
              <a:rPr lang="en-US" sz="1800" dirty="0"/>
              <a:t> TN </a:t>
            </a:r>
            <a:r>
              <a:rPr lang="en-US" sz="1800" dirty="0" err="1"/>
              <a:t>xã</a:t>
            </a:r>
            <a:r>
              <a:rPr lang="en-US" sz="1800" dirty="0"/>
              <a:t> </a:t>
            </a:r>
            <a:r>
              <a:rPr lang="en-US" sz="1800" dirty="0" err="1"/>
              <a:t>làm</a:t>
            </a:r>
            <a:r>
              <a:rPr lang="en-US" sz="1800" dirty="0"/>
              <a:t> </a:t>
            </a:r>
            <a:r>
              <a:rPr lang="en-US" sz="1800" dirty="0" err="1"/>
              <a:t>Tổ</a:t>
            </a:r>
            <a:r>
              <a:rPr lang="en-US" sz="1800" dirty="0"/>
              <a:t> </a:t>
            </a:r>
            <a:r>
              <a:rPr lang="en-US" sz="1800" dirty="0" err="1"/>
              <a:t>trưởng</a:t>
            </a:r>
            <a:r>
              <a:rPr lang="en-US" sz="1800" dirty="0"/>
              <a:t> </a:t>
            </a:r>
            <a:r>
              <a:rPr lang="en-US" sz="1800" dirty="0" err="1"/>
              <a:t>Tổ</a:t>
            </a:r>
            <a:r>
              <a:rPr lang="en-US" sz="1800" dirty="0"/>
              <a:t> </a:t>
            </a:r>
            <a:r>
              <a:rPr lang="en-US" sz="1800" dirty="0" err="1"/>
              <a:t>CNSCĐ</a:t>
            </a:r>
            <a:r>
              <a:rPr lang="en-US" sz="1800" dirty="0"/>
              <a:t> </a:t>
            </a:r>
            <a:r>
              <a:rPr lang="en-US" sz="1800" dirty="0" err="1"/>
              <a:t>cấp</a:t>
            </a:r>
            <a:r>
              <a:rPr lang="en-US" sz="1800" dirty="0"/>
              <a:t> </a:t>
            </a:r>
            <a:r>
              <a:rPr lang="en-US" sz="1800" dirty="0" err="1"/>
              <a:t>xã</a:t>
            </a:r>
            <a:endParaRPr lang="en-US" sz="1800" dirty="0"/>
          </a:p>
        </p:txBody>
      </p:sp>
      <p:sp>
        <p:nvSpPr>
          <p:cNvPr id="18" name="TextBox 17">
            <a:extLst>
              <a:ext uri="{FF2B5EF4-FFF2-40B4-BE49-F238E27FC236}">
                <a16:creationId xmlns:a16="http://schemas.microsoft.com/office/drawing/2014/main" id="{7C22E99B-87E8-44BB-918E-F496A7B242DD}"/>
              </a:ext>
            </a:extLst>
          </p:cNvPr>
          <p:cNvSpPr txBox="1"/>
          <p:nvPr/>
        </p:nvSpPr>
        <p:spPr>
          <a:xfrm>
            <a:off x="1223640" y="6016266"/>
            <a:ext cx="10129611" cy="646331"/>
          </a:xfrm>
          <a:prstGeom prst="rect">
            <a:avLst/>
          </a:prstGeom>
          <a:noFill/>
          <a:ln w="15875">
            <a:solidFill>
              <a:srgbClr val="0070C0"/>
            </a:solidFill>
          </a:ln>
        </p:spPr>
        <p:txBody>
          <a:bodyPr wrap="square" rtlCol="0">
            <a:spAutoFit/>
          </a:bodyPr>
          <a:lstStyle/>
          <a:p>
            <a:r>
              <a:rPr lang="en-US" sz="1800" dirty="0" err="1"/>
              <a:t>Mô</a:t>
            </a:r>
            <a:r>
              <a:rPr lang="en-US" sz="1800" dirty="0"/>
              <a:t> </a:t>
            </a:r>
            <a:r>
              <a:rPr lang="en-US" sz="1800" dirty="0" err="1"/>
              <a:t>hình</a:t>
            </a:r>
            <a:r>
              <a:rPr lang="en-US" sz="1800" dirty="0"/>
              <a:t> </a:t>
            </a:r>
            <a:r>
              <a:rPr lang="en-US" sz="1800" dirty="0" err="1"/>
              <a:t>triển</a:t>
            </a:r>
            <a:r>
              <a:rPr lang="en-US" sz="1800" dirty="0"/>
              <a:t> </a:t>
            </a:r>
            <a:r>
              <a:rPr lang="en-US" sz="1800" dirty="0" err="1"/>
              <a:t>khai</a:t>
            </a:r>
            <a:r>
              <a:rPr lang="en-US" sz="1800" dirty="0"/>
              <a:t> </a:t>
            </a:r>
            <a:r>
              <a:rPr lang="en-US" sz="1800" dirty="0" err="1"/>
              <a:t>thành</a:t>
            </a:r>
            <a:r>
              <a:rPr lang="en-US" sz="1800" dirty="0"/>
              <a:t> </a:t>
            </a:r>
            <a:r>
              <a:rPr lang="en-US" sz="1800" dirty="0" err="1"/>
              <a:t>công</a:t>
            </a:r>
            <a:r>
              <a:rPr lang="en-US" sz="1800" dirty="0"/>
              <a:t>: </a:t>
            </a:r>
            <a:r>
              <a:rPr lang="en-US" sz="1800" dirty="0" err="1"/>
              <a:t>Lạng</a:t>
            </a:r>
            <a:r>
              <a:rPr lang="en-US" sz="1800" dirty="0"/>
              <a:t> </a:t>
            </a:r>
            <a:r>
              <a:rPr lang="en-US" sz="1800" dirty="0" err="1"/>
              <a:t>Sơn</a:t>
            </a:r>
            <a:r>
              <a:rPr lang="en-US" sz="1800" dirty="0"/>
              <a:t> </a:t>
            </a:r>
            <a:r>
              <a:rPr lang="en-US" sz="1800" dirty="0" err="1"/>
              <a:t>thành</a:t>
            </a:r>
            <a:r>
              <a:rPr lang="en-US" sz="1800" dirty="0"/>
              <a:t> </a:t>
            </a:r>
            <a:r>
              <a:rPr lang="en-US" sz="1800" dirty="0" err="1"/>
              <a:t>lập</a:t>
            </a:r>
            <a:r>
              <a:rPr lang="en-US" sz="1800" dirty="0"/>
              <a:t> </a:t>
            </a:r>
            <a:r>
              <a:rPr lang="en-US" sz="1800" dirty="0" err="1"/>
              <a:t>Tổ</a:t>
            </a:r>
            <a:r>
              <a:rPr lang="en-US" sz="1800" dirty="0"/>
              <a:t> </a:t>
            </a:r>
            <a:r>
              <a:rPr lang="en-US" sz="1800" dirty="0" err="1"/>
              <a:t>CNSCĐ</a:t>
            </a:r>
            <a:r>
              <a:rPr lang="en-US" sz="1800" dirty="0"/>
              <a:t> </a:t>
            </a:r>
            <a:r>
              <a:rPr lang="en-US" sz="1800" dirty="0" err="1"/>
              <a:t>tại</a:t>
            </a:r>
            <a:r>
              <a:rPr lang="en-US" sz="1800" dirty="0"/>
              <a:t> 11/11 </a:t>
            </a:r>
            <a:r>
              <a:rPr lang="en-US" sz="1800" dirty="0" err="1"/>
              <a:t>huyện</a:t>
            </a:r>
            <a:r>
              <a:rPr lang="en-US" sz="1800" dirty="0"/>
              <a:t>, 200/200 </a:t>
            </a:r>
            <a:r>
              <a:rPr lang="en-US" sz="1800" dirty="0" err="1"/>
              <a:t>xã</a:t>
            </a:r>
            <a:r>
              <a:rPr lang="en-US" sz="1800" dirty="0"/>
              <a:t> </a:t>
            </a:r>
            <a:r>
              <a:rPr lang="en-US" sz="1800" dirty="0" err="1"/>
              <a:t>với</a:t>
            </a:r>
            <a:r>
              <a:rPr lang="en-US" sz="1800" dirty="0"/>
              <a:t> </a:t>
            </a:r>
            <a:r>
              <a:rPr lang="en-US" sz="1800" dirty="0" err="1"/>
              <a:t>hơn</a:t>
            </a:r>
            <a:r>
              <a:rPr lang="en-US" sz="1800" dirty="0"/>
              <a:t> 1.700 </a:t>
            </a:r>
            <a:r>
              <a:rPr lang="en-US" sz="1800" dirty="0" err="1"/>
              <a:t>Tổ</a:t>
            </a:r>
            <a:r>
              <a:rPr lang="en-US" sz="1800" dirty="0"/>
              <a:t>, </a:t>
            </a:r>
            <a:r>
              <a:rPr lang="en-US" sz="1800" dirty="0" err="1"/>
              <a:t>hơn</a:t>
            </a:r>
            <a:r>
              <a:rPr lang="en-US" sz="1800" dirty="0"/>
              <a:t> 6.000 </a:t>
            </a:r>
            <a:r>
              <a:rPr lang="en-US" sz="1800" dirty="0" err="1"/>
              <a:t>thành</a:t>
            </a:r>
            <a:r>
              <a:rPr lang="en-US" sz="1800" dirty="0"/>
              <a:t> </a:t>
            </a:r>
            <a:r>
              <a:rPr lang="en-US" sz="1800" dirty="0" err="1"/>
              <a:t>viên</a:t>
            </a:r>
            <a:r>
              <a:rPr lang="en-US" sz="1800" dirty="0"/>
              <a:t> </a:t>
            </a:r>
            <a:r>
              <a:rPr lang="en-US" sz="1800" dirty="0" err="1"/>
              <a:t>tham</a:t>
            </a:r>
            <a:r>
              <a:rPr lang="en-US" sz="1800" dirty="0"/>
              <a:t> </a:t>
            </a:r>
            <a:r>
              <a:rPr lang="en-US" sz="1800" dirty="0" err="1"/>
              <a:t>gia</a:t>
            </a:r>
            <a:endParaRPr lang="en-US" sz="1800" dirty="0"/>
          </a:p>
        </p:txBody>
      </p:sp>
      <p:sp>
        <p:nvSpPr>
          <p:cNvPr id="26" name="Text Placeholder 1">
            <a:extLst>
              <a:ext uri="{FF2B5EF4-FFF2-40B4-BE49-F238E27FC236}">
                <a16:creationId xmlns:a16="http://schemas.microsoft.com/office/drawing/2014/main" id="{9B749BD9-769D-4AAF-9770-62C8EC605C41}"/>
              </a:ext>
            </a:extLst>
          </p:cNvPr>
          <p:cNvSpPr>
            <a:spLocks noGrp="1"/>
          </p:cNvSpPr>
          <p:nvPr>
            <p:ph type="body" sz="quarter" idx="10"/>
          </p:nvPr>
        </p:nvSpPr>
        <p:spPr>
          <a:xfrm>
            <a:off x="323529" y="339509"/>
            <a:ext cx="11573197" cy="724247"/>
          </a:xfrm>
        </p:spPr>
        <p:txBody>
          <a:bodyPr/>
          <a:lstStyle/>
          <a:p>
            <a:pPr algn="ctr"/>
            <a:r>
              <a:rPr lang="en-US" sz="3600" smtClean="0">
                <a:solidFill>
                  <a:schemeClr val="tx1"/>
                </a:solidFill>
                <a:latin typeface="+mj-lt"/>
              </a:rPr>
              <a:t>Tổ công nghệ số cộng đồng</a:t>
            </a:r>
            <a:endParaRPr lang="en-US" sz="3600" dirty="0">
              <a:solidFill>
                <a:schemeClr val="tx1"/>
              </a:solidFill>
              <a:latin typeface="+mj-lt"/>
            </a:endParaRPr>
          </a:p>
        </p:txBody>
      </p:sp>
    </p:spTree>
    <p:extLst>
      <p:ext uri="{BB962C8B-B14F-4D97-AF65-F5344CB8AC3E}">
        <p14:creationId xmlns:p14="http://schemas.microsoft.com/office/powerpoint/2010/main" val="25587546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latin typeface="+mn-lt"/>
              </a:rPr>
              <a:t>Bộ Thông tin và Truyền thông</a:t>
            </a:r>
            <a:endParaRPr>
              <a:latin typeface="+mn-lt"/>
            </a:endParaRPr>
          </a:p>
        </p:txBody>
      </p:sp>
      <p:sp>
        <p:nvSpPr>
          <p:cNvPr id="133" name="Google Shape;133;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latin typeface="+mn-lt"/>
              </a:rPr>
              <a:t>29</a:t>
            </a:fld>
            <a:endParaRPr>
              <a:latin typeface="+mn-lt"/>
            </a:endParaRPr>
          </a:p>
        </p:txBody>
      </p:sp>
      <p:sp>
        <p:nvSpPr>
          <p:cNvPr id="7" name="Google Shape;151;p33"/>
          <p:cNvSpPr txBox="1">
            <a:spLocks/>
          </p:cNvSpPr>
          <p:nvPr/>
        </p:nvSpPr>
        <p:spPr>
          <a:xfrm>
            <a:off x="969725" y="1781626"/>
            <a:ext cx="10862056" cy="1782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434343"/>
              </a:buClr>
              <a:buSzPts val="6000"/>
              <a:buFont typeface="Exo 2"/>
              <a:buNone/>
              <a:defRPr sz="4800" b="1" i="0" u="none" strike="noStrike" cap="none">
                <a:solidFill>
                  <a:srgbClr val="434343"/>
                </a:solidFill>
                <a:latin typeface="Exo 2"/>
                <a:ea typeface="Exo 2"/>
                <a:cs typeface="Exo 2"/>
                <a:sym typeface="Exo 2"/>
              </a:defRPr>
            </a:lvl1pPr>
            <a:lvl2pPr marR="0" lvl="1"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2pPr>
            <a:lvl3pPr marR="0" lvl="2"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3pPr>
            <a:lvl4pPr marR="0" lvl="3"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4pPr>
            <a:lvl5pPr marR="0" lvl="4"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5pPr>
            <a:lvl6pPr marR="0" lvl="5"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6pPr>
            <a:lvl7pPr marR="0" lvl="6"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7pPr>
            <a:lvl8pPr marR="0" lvl="7"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8pPr>
            <a:lvl9pPr marR="0" lvl="8"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800" b="1" i="0" u="none" strike="noStrike" kern="0" cap="none" spc="0" normalizeH="0" baseline="0" noProof="0" smtClean="0">
                <a:ln>
                  <a:noFill/>
                </a:ln>
                <a:solidFill>
                  <a:srgbClr val="434343"/>
                </a:solidFill>
                <a:effectLst/>
                <a:uLnTx/>
                <a:uFillTx/>
                <a:latin typeface="+mj-lt"/>
                <a:sym typeface="Exo 2"/>
              </a:rPr>
              <a:t>HƯỚNG</a:t>
            </a:r>
            <a:r>
              <a:rPr kumimoji="0" lang="en-US" sz="4800" b="1" i="0" u="none" strike="noStrike" kern="0" cap="none" spc="0" normalizeH="0" noProof="0" smtClean="0">
                <a:ln>
                  <a:noFill/>
                </a:ln>
                <a:solidFill>
                  <a:srgbClr val="434343"/>
                </a:solidFill>
                <a:effectLst/>
                <a:uLnTx/>
                <a:uFillTx/>
                <a:latin typeface="+mj-lt"/>
                <a:sym typeface="Exo 2"/>
              </a:rPr>
              <a:t> DẪN TỔ CHỨC </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800" b="1" i="0" u="none" strike="noStrike" kern="0" cap="none" spc="0" normalizeH="0" noProof="0" smtClean="0">
                <a:ln>
                  <a:noFill/>
                </a:ln>
                <a:solidFill>
                  <a:srgbClr val="434343"/>
                </a:solidFill>
                <a:effectLst/>
                <a:uLnTx/>
                <a:uFillTx/>
                <a:latin typeface="+mj-lt"/>
                <a:sym typeface="Exo 2"/>
              </a:rPr>
              <a:t>BỒI DƯỠNG, TẬP HUẤN NHÂN LỰC</a:t>
            </a:r>
            <a:endParaRPr kumimoji="0" lang="en-US" sz="4800" b="1" i="0" u="none" strike="noStrike" kern="0" cap="none" spc="0" normalizeH="0" baseline="0" noProof="0">
              <a:ln>
                <a:noFill/>
              </a:ln>
              <a:solidFill>
                <a:srgbClr val="434343"/>
              </a:solidFill>
              <a:effectLst/>
              <a:uLnTx/>
              <a:uFillTx/>
              <a:latin typeface="+mj-lt"/>
              <a:sym typeface="Exo 2"/>
            </a:endParaRPr>
          </a:p>
        </p:txBody>
      </p:sp>
      <p:cxnSp>
        <p:nvCxnSpPr>
          <p:cNvPr id="8" name="Google Shape;153;p33"/>
          <p:cNvCxnSpPr/>
          <p:nvPr/>
        </p:nvCxnSpPr>
        <p:spPr>
          <a:xfrm>
            <a:off x="6510770" y="3563927"/>
            <a:ext cx="2460000" cy="0"/>
          </a:xfrm>
          <a:prstGeom prst="straightConnector1">
            <a:avLst/>
          </a:prstGeom>
          <a:noFill/>
          <a:ln w="9525" cap="flat" cmpd="sng">
            <a:solidFill>
              <a:srgbClr val="434343"/>
            </a:solidFill>
            <a:prstDash val="solid"/>
            <a:round/>
            <a:headEnd type="none" w="med" len="med"/>
            <a:tailEnd type="none" w="med" len="med"/>
          </a:ln>
        </p:spPr>
      </p:cxnSp>
    </p:spTree>
    <p:extLst>
      <p:ext uri="{BB962C8B-B14F-4D97-AF65-F5344CB8AC3E}">
        <p14:creationId xmlns:p14="http://schemas.microsoft.com/office/powerpoint/2010/main" val="168486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00"/>
                                        <p:tgtEl>
                                          <p:spTgt spid="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x-none" smtClean="0"/>
              <a:t>3</a:t>
            </a:fld>
            <a:endParaRPr lang="x-none"/>
          </a:p>
        </p:txBody>
      </p:sp>
      <p:sp>
        <p:nvSpPr>
          <p:cNvPr id="5" name="Rectangle 4"/>
          <p:cNvSpPr/>
          <p:nvPr/>
        </p:nvSpPr>
        <p:spPr>
          <a:xfrm>
            <a:off x="2298461" y="994862"/>
            <a:ext cx="11085030" cy="553998"/>
          </a:xfrm>
          <a:prstGeom prst="rect">
            <a:avLst/>
          </a:prstGeom>
        </p:spPr>
        <p:txBody>
          <a:bodyPr wrap="square">
            <a:spAutoFit/>
          </a:bodyPr>
          <a:lstStyle/>
          <a:p>
            <a:r>
              <a:rPr lang="en-US" sz="3000" b="1">
                <a:solidFill>
                  <a:schemeClr val="accent1">
                    <a:lumMod val="75000"/>
                  </a:schemeClr>
                </a:solidFill>
                <a:latin typeface="Bahnschrift" panose="020B0502040204020203" pitchFamily="34" charset="0"/>
              </a:rPr>
              <a:t>Quyết định số 27/QĐ-UBQGCĐS ngày 15/3/2022 </a:t>
            </a:r>
          </a:p>
        </p:txBody>
      </p:sp>
      <p:grpSp>
        <p:nvGrpSpPr>
          <p:cNvPr id="37" name="Google Shape;122;p4"/>
          <p:cNvGrpSpPr/>
          <p:nvPr/>
        </p:nvGrpSpPr>
        <p:grpSpPr>
          <a:xfrm>
            <a:off x="824345" y="2690018"/>
            <a:ext cx="4544161" cy="3666332"/>
            <a:chOff x="0" y="350912"/>
            <a:chExt cx="3906176" cy="2878201"/>
          </a:xfrm>
        </p:grpSpPr>
        <p:sp>
          <p:nvSpPr>
            <p:cNvPr id="38" name="Google Shape;123;p4"/>
            <p:cNvSpPr/>
            <p:nvPr/>
          </p:nvSpPr>
          <p:spPr>
            <a:xfrm>
              <a:off x="0" y="542792"/>
              <a:ext cx="3906176" cy="327600"/>
            </a:xfrm>
            <a:prstGeom prst="rect">
              <a:avLst/>
            </a:prstGeom>
            <a:solidFill>
              <a:schemeClr val="lt1">
                <a:alpha val="89803"/>
              </a:schemeClr>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4;p4"/>
            <p:cNvSpPr/>
            <p:nvPr/>
          </p:nvSpPr>
          <p:spPr>
            <a:xfrm>
              <a:off x="195308" y="350912"/>
              <a:ext cx="2599630" cy="383760"/>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5;p4"/>
            <p:cNvSpPr txBox="1"/>
            <p:nvPr/>
          </p:nvSpPr>
          <p:spPr>
            <a:xfrm>
              <a:off x="214042" y="369646"/>
              <a:ext cx="2562162" cy="346292"/>
            </a:xfrm>
            <a:prstGeom prst="rect">
              <a:avLst/>
            </a:prstGeom>
            <a:noFill/>
            <a:ln>
              <a:noFill/>
            </a:ln>
          </p:spPr>
          <p:txBody>
            <a:bodyPr spcFirstLastPara="1" wrap="square" lIns="103350" tIns="0" rIns="103350" bIns="0" anchor="ctr" anchorCtr="0">
              <a:noAutofit/>
            </a:bodyPr>
            <a:lstStyle/>
            <a:p>
              <a:pPr marL="0" marR="0" lvl="0" indent="0" algn="l" rtl="0">
                <a:lnSpc>
                  <a:spcPct val="90000"/>
                </a:lnSpc>
                <a:spcBef>
                  <a:spcPts val="0"/>
                </a:spcBef>
                <a:spcAft>
                  <a:spcPts val="0"/>
                </a:spcAft>
                <a:buNone/>
              </a:pPr>
              <a:r>
                <a:rPr lang="en-US" sz="1600">
                  <a:solidFill>
                    <a:schemeClr val="lt1"/>
                  </a:solidFill>
                  <a:latin typeface="+mj-lt"/>
                  <a:ea typeface="Calibri"/>
                  <a:cs typeface="Calibri"/>
                  <a:sym typeface="Calibri"/>
                </a:rPr>
                <a:t>Giao mục tiêu rất cao</a:t>
              </a:r>
              <a:endParaRPr sz="1600">
                <a:solidFill>
                  <a:schemeClr val="lt1"/>
                </a:solidFill>
                <a:latin typeface="+mj-lt"/>
                <a:ea typeface="Calibri"/>
                <a:cs typeface="Calibri"/>
                <a:sym typeface="Calibri"/>
              </a:endParaRPr>
            </a:p>
          </p:txBody>
        </p:sp>
        <p:sp>
          <p:nvSpPr>
            <p:cNvPr id="42" name="Google Shape;126;p4"/>
            <p:cNvSpPr/>
            <p:nvPr/>
          </p:nvSpPr>
          <p:spPr>
            <a:xfrm>
              <a:off x="0" y="1132472"/>
              <a:ext cx="3906176" cy="327600"/>
            </a:xfrm>
            <a:prstGeom prst="rect">
              <a:avLst/>
            </a:prstGeom>
            <a:solidFill>
              <a:schemeClr val="lt1">
                <a:alpha val="89803"/>
              </a:schemeClr>
            </a:solidFill>
            <a:ln w="12700" cap="flat" cmpd="sng">
              <a:solidFill>
                <a:srgbClr val="B3828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7;p4"/>
            <p:cNvSpPr/>
            <p:nvPr/>
          </p:nvSpPr>
          <p:spPr>
            <a:xfrm>
              <a:off x="195308" y="940592"/>
              <a:ext cx="2751166" cy="383760"/>
            </a:xfrm>
            <a:prstGeom prst="roundRect">
              <a:avLst>
                <a:gd name="adj" fmla="val 16667"/>
              </a:avLst>
            </a:prstGeom>
            <a:solidFill>
              <a:srgbClr val="B3828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8;p4"/>
            <p:cNvSpPr txBox="1"/>
            <p:nvPr/>
          </p:nvSpPr>
          <p:spPr>
            <a:xfrm>
              <a:off x="214042" y="959326"/>
              <a:ext cx="2927740" cy="346292"/>
            </a:xfrm>
            <a:prstGeom prst="rect">
              <a:avLst/>
            </a:prstGeom>
            <a:noFill/>
            <a:ln>
              <a:noFill/>
            </a:ln>
          </p:spPr>
          <p:txBody>
            <a:bodyPr spcFirstLastPara="1" wrap="square" lIns="103350" tIns="0" rIns="103350" bIns="0" anchor="ctr" anchorCtr="0">
              <a:noAutofit/>
            </a:bodyPr>
            <a:lstStyle/>
            <a:p>
              <a:pPr marL="0" marR="0" lvl="0" indent="0" algn="l" rtl="0">
                <a:lnSpc>
                  <a:spcPct val="90000"/>
                </a:lnSpc>
                <a:spcBef>
                  <a:spcPts val="0"/>
                </a:spcBef>
                <a:spcAft>
                  <a:spcPts val="0"/>
                </a:spcAft>
                <a:buNone/>
              </a:pPr>
              <a:r>
                <a:rPr lang="en-US" sz="1600">
                  <a:solidFill>
                    <a:schemeClr val="lt1"/>
                  </a:solidFill>
                  <a:latin typeface="+mj-lt"/>
                  <a:ea typeface="Calibri"/>
                  <a:cs typeface="Calibri"/>
                  <a:sym typeface="Calibri"/>
                </a:rPr>
                <a:t>Giao nhiệm vụ tới từng cá nhân</a:t>
              </a:r>
              <a:endParaRPr sz="1600">
                <a:solidFill>
                  <a:schemeClr val="lt1"/>
                </a:solidFill>
                <a:latin typeface="+mj-lt"/>
                <a:ea typeface="Calibri"/>
                <a:cs typeface="Calibri"/>
                <a:sym typeface="Calibri"/>
              </a:endParaRPr>
            </a:p>
          </p:txBody>
        </p:sp>
        <p:sp>
          <p:nvSpPr>
            <p:cNvPr id="45" name="Google Shape;129;p4"/>
            <p:cNvSpPr/>
            <p:nvPr/>
          </p:nvSpPr>
          <p:spPr>
            <a:xfrm>
              <a:off x="0" y="1722152"/>
              <a:ext cx="3906176" cy="327600"/>
            </a:xfrm>
            <a:prstGeom prst="rect">
              <a:avLst/>
            </a:prstGeom>
            <a:solidFill>
              <a:schemeClr val="lt1">
                <a:alpha val="89803"/>
              </a:schemeClr>
            </a:solidFill>
            <a:ln w="12700" cap="flat" cmpd="sng">
              <a:solidFill>
                <a:srgbClr val="C85B5B"/>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0;p4"/>
            <p:cNvSpPr/>
            <p:nvPr/>
          </p:nvSpPr>
          <p:spPr>
            <a:xfrm>
              <a:off x="195308" y="1530272"/>
              <a:ext cx="2902675" cy="383760"/>
            </a:xfrm>
            <a:prstGeom prst="roundRect">
              <a:avLst>
                <a:gd name="adj" fmla="val 16667"/>
              </a:avLst>
            </a:prstGeom>
            <a:solidFill>
              <a:srgbClr val="C85B5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1;p4"/>
            <p:cNvSpPr txBox="1"/>
            <p:nvPr/>
          </p:nvSpPr>
          <p:spPr>
            <a:xfrm>
              <a:off x="214042" y="1549006"/>
              <a:ext cx="2865207" cy="346292"/>
            </a:xfrm>
            <a:prstGeom prst="rect">
              <a:avLst/>
            </a:prstGeom>
            <a:noFill/>
            <a:ln>
              <a:noFill/>
            </a:ln>
          </p:spPr>
          <p:txBody>
            <a:bodyPr spcFirstLastPara="1" wrap="square" lIns="103350" tIns="0" rIns="103350" bIns="0" anchor="ctr" anchorCtr="0">
              <a:noAutofit/>
            </a:bodyPr>
            <a:lstStyle/>
            <a:p>
              <a:pPr marL="0" marR="0" lvl="0" indent="0" algn="l" rtl="0">
                <a:lnSpc>
                  <a:spcPct val="90000"/>
                </a:lnSpc>
                <a:spcBef>
                  <a:spcPts val="0"/>
                </a:spcBef>
                <a:spcAft>
                  <a:spcPts val="0"/>
                </a:spcAft>
                <a:buNone/>
              </a:pPr>
              <a:r>
                <a:rPr lang="en-US" sz="1600">
                  <a:solidFill>
                    <a:schemeClr val="lt1"/>
                  </a:solidFill>
                  <a:latin typeface="+mj-lt"/>
                  <a:ea typeface="Calibri"/>
                  <a:cs typeface="Calibri"/>
                  <a:sym typeface="Calibri"/>
                </a:rPr>
                <a:t>Giao nhiệm vụ tới từng bộ, ngành</a:t>
              </a:r>
              <a:endParaRPr sz="1600">
                <a:solidFill>
                  <a:schemeClr val="lt1"/>
                </a:solidFill>
                <a:latin typeface="+mj-lt"/>
                <a:ea typeface="Calibri"/>
                <a:cs typeface="Calibri"/>
                <a:sym typeface="Calibri"/>
              </a:endParaRPr>
            </a:p>
          </p:txBody>
        </p:sp>
        <p:sp>
          <p:nvSpPr>
            <p:cNvPr id="48" name="Google Shape;132;p4"/>
            <p:cNvSpPr/>
            <p:nvPr/>
          </p:nvSpPr>
          <p:spPr>
            <a:xfrm>
              <a:off x="0" y="2311833"/>
              <a:ext cx="3906176" cy="327600"/>
            </a:xfrm>
            <a:prstGeom prst="rect">
              <a:avLst/>
            </a:prstGeom>
            <a:solidFill>
              <a:schemeClr val="lt1">
                <a:alpha val="89803"/>
              </a:schemeClr>
            </a:solidFill>
            <a:ln w="12700" cap="flat" cmpd="sng">
              <a:solidFill>
                <a:srgbClr val="E02F2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3;p4"/>
            <p:cNvSpPr/>
            <p:nvPr/>
          </p:nvSpPr>
          <p:spPr>
            <a:xfrm>
              <a:off x="195308" y="2119953"/>
              <a:ext cx="3155244" cy="383760"/>
            </a:xfrm>
            <a:prstGeom prst="roundRect">
              <a:avLst>
                <a:gd name="adj" fmla="val 16667"/>
              </a:avLst>
            </a:prstGeom>
            <a:solidFill>
              <a:srgbClr val="E02F2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4;p4"/>
            <p:cNvSpPr txBox="1"/>
            <p:nvPr/>
          </p:nvSpPr>
          <p:spPr>
            <a:xfrm>
              <a:off x="214042" y="2138687"/>
              <a:ext cx="3321733" cy="346292"/>
            </a:xfrm>
            <a:prstGeom prst="rect">
              <a:avLst/>
            </a:prstGeom>
            <a:noFill/>
            <a:ln>
              <a:noFill/>
            </a:ln>
          </p:spPr>
          <p:txBody>
            <a:bodyPr spcFirstLastPara="1" wrap="square" lIns="103350" tIns="0" rIns="103350" bIns="0" anchor="ctr" anchorCtr="0">
              <a:noAutofit/>
            </a:bodyPr>
            <a:lstStyle/>
            <a:p>
              <a:pPr marL="0" marR="0" lvl="0" indent="0" algn="l" rtl="0">
                <a:lnSpc>
                  <a:spcPct val="90000"/>
                </a:lnSpc>
                <a:spcBef>
                  <a:spcPts val="0"/>
                </a:spcBef>
                <a:spcAft>
                  <a:spcPts val="0"/>
                </a:spcAft>
                <a:buNone/>
              </a:pPr>
              <a:r>
                <a:rPr lang="en-US" sz="1600">
                  <a:solidFill>
                    <a:schemeClr val="lt1"/>
                  </a:solidFill>
                  <a:latin typeface="+mj-lt"/>
                  <a:ea typeface="Calibri"/>
                  <a:cs typeface="Calibri"/>
                  <a:sym typeface="Calibri"/>
                </a:rPr>
                <a:t>Giao nhiệm vụ tới từng địa phương</a:t>
              </a:r>
              <a:endParaRPr sz="1600">
                <a:solidFill>
                  <a:schemeClr val="lt1"/>
                </a:solidFill>
                <a:latin typeface="+mj-lt"/>
                <a:ea typeface="Calibri"/>
                <a:cs typeface="Calibri"/>
                <a:sym typeface="Calibri"/>
              </a:endParaRPr>
            </a:p>
          </p:txBody>
        </p:sp>
        <p:sp>
          <p:nvSpPr>
            <p:cNvPr id="51" name="Google Shape;135;p4"/>
            <p:cNvSpPr/>
            <p:nvPr/>
          </p:nvSpPr>
          <p:spPr>
            <a:xfrm>
              <a:off x="0" y="2901513"/>
              <a:ext cx="3906176" cy="327600"/>
            </a:xfrm>
            <a:prstGeom prst="rect">
              <a:avLst/>
            </a:prstGeom>
            <a:solidFill>
              <a:schemeClr val="lt1">
                <a:alpha val="89803"/>
              </a:schemeClr>
            </a:solidFill>
            <a:ln w="12700" cap="flat" cmpd="sng">
              <a:solidFill>
                <a:srgbClr val="FE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6;p4"/>
            <p:cNvSpPr/>
            <p:nvPr/>
          </p:nvSpPr>
          <p:spPr>
            <a:xfrm>
              <a:off x="195308" y="2709633"/>
              <a:ext cx="3340467" cy="383760"/>
            </a:xfrm>
            <a:prstGeom prst="roundRect">
              <a:avLst>
                <a:gd name="adj" fmla="val 16667"/>
              </a:avLst>
            </a:prstGeom>
            <a:solidFill>
              <a:srgbClr val="FE00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7;p4"/>
            <p:cNvSpPr txBox="1"/>
            <p:nvPr/>
          </p:nvSpPr>
          <p:spPr>
            <a:xfrm>
              <a:off x="214041" y="2728367"/>
              <a:ext cx="3692135" cy="346292"/>
            </a:xfrm>
            <a:prstGeom prst="rect">
              <a:avLst/>
            </a:prstGeom>
            <a:noFill/>
            <a:ln>
              <a:noFill/>
            </a:ln>
          </p:spPr>
          <p:txBody>
            <a:bodyPr spcFirstLastPara="1" wrap="square" lIns="103350" tIns="0" rIns="103350" bIns="0" anchor="ctr" anchorCtr="0">
              <a:noAutofit/>
            </a:bodyPr>
            <a:lstStyle/>
            <a:p>
              <a:pPr marL="0" marR="0" lvl="0" indent="0" algn="l" rtl="0">
                <a:lnSpc>
                  <a:spcPct val="90000"/>
                </a:lnSpc>
                <a:spcBef>
                  <a:spcPts val="0"/>
                </a:spcBef>
                <a:spcAft>
                  <a:spcPts val="0"/>
                </a:spcAft>
                <a:buNone/>
              </a:pPr>
              <a:r>
                <a:rPr lang="en-US" sz="1600">
                  <a:solidFill>
                    <a:schemeClr val="lt1"/>
                  </a:solidFill>
                  <a:latin typeface="+mj-lt"/>
                  <a:ea typeface="Calibri"/>
                  <a:cs typeface="Calibri"/>
                  <a:sym typeface="Calibri"/>
                </a:rPr>
                <a:t>Giao nhiệm vụ tới từng tháng</a:t>
              </a:r>
              <a:endParaRPr sz="1600">
                <a:solidFill>
                  <a:schemeClr val="lt1"/>
                </a:solidFill>
                <a:latin typeface="+mj-lt"/>
                <a:ea typeface="Calibri"/>
                <a:cs typeface="Calibri"/>
                <a:sym typeface="Calibri"/>
              </a:endParaRPr>
            </a:p>
          </p:txBody>
        </p:sp>
      </p:grpSp>
      <p:sp>
        <p:nvSpPr>
          <p:cNvPr id="54" name="Title 1"/>
          <p:cNvSpPr>
            <a:spLocks noGrp="1"/>
          </p:cNvSpPr>
          <p:nvPr>
            <p:ph type="title"/>
          </p:nvPr>
        </p:nvSpPr>
        <p:spPr>
          <a:xfrm>
            <a:off x="824345" y="100528"/>
            <a:ext cx="11506201" cy="837489"/>
          </a:xfrm>
        </p:spPr>
        <p:txBody>
          <a:bodyPr>
            <a:normAutofit/>
          </a:bodyPr>
          <a:lstStyle/>
          <a:p>
            <a:r>
              <a:rPr lang="en-US" sz="3600">
                <a:latin typeface="+mj-lt"/>
              </a:rPr>
              <a:t>Kế hoạch hoạt động của </a:t>
            </a:r>
            <a:r>
              <a:rPr lang="en-US" sz="3600" smtClean="0">
                <a:latin typeface="+mj-lt"/>
              </a:rPr>
              <a:t>UBQG về CĐS năm </a:t>
            </a:r>
            <a:r>
              <a:rPr lang="en-US" sz="3600">
                <a:latin typeface="+mj-lt"/>
              </a:rPr>
              <a:t>2022</a:t>
            </a:r>
          </a:p>
        </p:txBody>
      </p:sp>
      <p:sp>
        <p:nvSpPr>
          <p:cNvPr id="7" name="TextBox 6"/>
          <p:cNvSpPr txBox="1"/>
          <p:nvPr/>
        </p:nvSpPr>
        <p:spPr>
          <a:xfrm>
            <a:off x="1869744" y="1863729"/>
            <a:ext cx="2536775" cy="492443"/>
          </a:xfrm>
          <a:prstGeom prst="rect">
            <a:avLst/>
          </a:prstGeom>
          <a:noFill/>
        </p:spPr>
        <p:txBody>
          <a:bodyPr wrap="square" rtlCol="0">
            <a:spAutoFit/>
          </a:bodyPr>
          <a:lstStyle/>
          <a:p>
            <a:r>
              <a:rPr lang="en-US" sz="2600" b="1" smtClean="0">
                <a:solidFill>
                  <a:schemeClr val="accent1">
                    <a:lumMod val="75000"/>
                  </a:schemeClr>
                </a:solidFill>
                <a:latin typeface="Bahnschrift" panose="020B0502040204020203" pitchFamily="34" charset="0"/>
              </a:rPr>
              <a:t>05 điểm mới</a:t>
            </a:r>
            <a:endParaRPr lang="en-US" sz="2600" b="1">
              <a:solidFill>
                <a:schemeClr val="accent1">
                  <a:lumMod val="75000"/>
                </a:schemeClr>
              </a:solidFill>
              <a:latin typeface="Bahnschrift" panose="020B0502040204020203" pitchFamily="34" charset="0"/>
            </a:endParaRPr>
          </a:p>
        </p:txBody>
      </p:sp>
      <p:sp>
        <p:nvSpPr>
          <p:cNvPr id="55" name="TextBox 54"/>
          <p:cNvSpPr txBox="1"/>
          <p:nvPr/>
        </p:nvSpPr>
        <p:spPr>
          <a:xfrm>
            <a:off x="7658937" y="1862839"/>
            <a:ext cx="3304929" cy="492443"/>
          </a:xfrm>
          <a:prstGeom prst="rect">
            <a:avLst/>
          </a:prstGeom>
          <a:noFill/>
        </p:spPr>
        <p:txBody>
          <a:bodyPr wrap="square" rtlCol="0">
            <a:spAutoFit/>
          </a:bodyPr>
          <a:lstStyle/>
          <a:p>
            <a:r>
              <a:rPr lang="en-US" sz="2600" b="1" smtClean="0">
                <a:solidFill>
                  <a:schemeClr val="accent1">
                    <a:lumMod val="75000"/>
                  </a:schemeClr>
                </a:solidFill>
                <a:latin typeface="Bahnschrift" panose="020B0502040204020203" pitchFamily="34" charset="0"/>
              </a:rPr>
              <a:t>Bộ phận thường trực</a:t>
            </a:r>
            <a:endParaRPr lang="en-US" sz="2600" b="1">
              <a:solidFill>
                <a:schemeClr val="accent1">
                  <a:lumMod val="75000"/>
                </a:schemeClr>
              </a:solidFill>
              <a:latin typeface="Bahnschrift" panose="020B0502040204020203" pitchFamily="34" charset="0"/>
            </a:endParaRPr>
          </a:p>
        </p:txBody>
      </p:sp>
      <p:sp>
        <p:nvSpPr>
          <p:cNvPr id="56" name="Google Shape;143;p4"/>
          <p:cNvSpPr/>
          <p:nvPr/>
        </p:nvSpPr>
        <p:spPr>
          <a:xfrm>
            <a:off x="7478828" y="4102897"/>
            <a:ext cx="4283681" cy="432296"/>
          </a:xfrm>
          <a:prstGeom prst="rect">
            <a:avLst/>
          </a:prstGeom>
          <a:solidFill>
            <a:schemeClr val="lt1">
              <a:alpha val="89803"/>
            </a:schemeClr>
          </a:solidFill>
          <a:ln w="12700"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 name="Google Shape;144;p4"/>
          <p:cNvGrpSpPr/>
          <p:nvPr/>
        </p:nvGrpSpPr>
        <p:grpSpPr>
          <a:xfrm>
            <a:off x="7661708" y="3937888"/>
            <a:ext cx="3302158" cy="506403"/>
            <a:chOff x="182880" y="874611"/>
            <a:chExt cx="2576091" cy="354240"/>
          </a:xfrm>
        </p:grpSpPr>
        <p:sp>
          <p:nvSpPr>
            <p:cNvPr id="58" name="Google Shape;145;p4"/>
            <p:cNvSpPr/>
            <p:nvPr/>
          </p:nvSpPr>
          <p:spPr>
            <a:xfrm>
              <a:off x="182880" y="874611"/>
              <a:ext cx="2576091" cy="354240"/>
            </a:xfrm>
            <a:prstGeom prst="roundRect">
              <a:avLst>
                <a:gd name="adj" fmla="val 16667"/>
              </a:avLst>
            </a:prstGeom>
            <a:solidFill>
              <a:srgbClr val="00B05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46;p4"/>
            <p:cNvSpPr txBox="1"/>
            <p:nvPr/>
          </p:nvSpPr>
          <p:spPr>
            <a:xfrm>
              <a:off x="200173" y="891904"/>
              <a:ext cx="2541505" cy="319654"/>
            </a:xfrm>
            <a:prstGeom prst="rect">
              <a:avLst/>
            </a:prstGeom>
            <a:solidFill>
              <a:srgbClr val="00B050"/>
            </a:solidFill>
            <a:ln>
              <a:noFill/>
            </a:ln>
          </p:spPr>
          <p:txBody>
            <a:bodyPr spcFirstLastPara="1" wrap="square" lIns="96750" tIns="0" rIns="96750" bIns="0" anchor="ctr" anchorCtr="0">
              <a:noAutofit/>
            </a:bodyPr>
            <a:lstStyle/>
            <a:p>
              <a:pPr marL="0" marR="0" lvl="0" indent="0" algn="l" rtl="0">
                <a:lnSpc>
                  <a:spcPct val="90000"/>
                </a:lnSpc>
                <a:spcBef>
                  <a:spcPts val="0"/>
                </a:spcBef>
                <a:spcAft>
                  <a:spcPts val="0"/>
                </a:spcAft>
                <a:buNone/>
              </a:pPr>
              <a:r>
                <a:rPr lang="en-US" sz="1800">
                  <a:solidFill>
                    <a:schemeClr val="dk1"/>
                  </a:solidFill>
                  <a:latin typeface="+mj-lt"/>
                  <a:ea typeface="Calibri"/>
                  <a:cs typeface="Calibri"/>
                  <a:sym typeface="Calibri"/>
                </a:rPr>
                <a:t>Báo cáo chuyên đề hàng tuần</a:t>
              </a:r>
              <a:endParaRPr sz="1800">
                <a:solidFill>
                  <a:schemeClr val="dk1"/>
                </a:solidFill>
                <a:latin typeface="+mj-lt"/>
                <a:ea typeface="Calibri"/>
                <a:cs typeface="Calibri"/>
                <a:sym typeface="Calibri"/>
              </a:endParaRPr>
            </a:p>
          </p:txBody>
        </p:sp>
      </p:grpSp>
      <p:sp>
        <p:nvSpPr>
          <p:cNvPr id="60" name="Google Shape;941;g11e46ec54ed_1_3016"/>
          <p:cNvSpPr txBox="1">
            <a:spLocks noGrp="1"/>
          </p:cNvSpPr>
          <p:nvPr>
            <p:ph type="ftr" idx="11"/>
          </p:nvPr>
        </p:nvSpPr>
        <p:spPr>
          <a:xfrm>
            <a:off x="4079543"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spTree>
    <p:extLst>
      <p:ext uri="{BB962C8B-B14F-4D97-AF65-F5344CB8AC3E}">
        <p14:creationId xmlns:p14="http://schemas.microsoft.com/office/powerpoint/2010/main" val="24441750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x-none" smtClean="0"/>
              <a:t>30</a:t>
            </a:fld>
            <a:endParaRPr lang="x-none"/>
          </a:p>
        </p:txBody>
      </p:sp>
      <p:sp>
        <p:nvSpPr>
          <p:cNvPr id="5" name="Google Shape;966;p43"/>
          <p:cNvSpPr txBox="1">
            <a:spLocks/>
          </p:cNvSpPr>
          <p:nvPr/>
        </p:nvSpPr>
        <p:spPr>
          <a:xfrm>
            <a:off x="8066407" y="2379081"/>
            <a:ext cx="2137177"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Roboto Condensed"/>
              <a:buNone/>
              <a:defRPr sz="2500" b="1" i="0" u="none" strike="noStrike" cap="none">
                <a:solidFill>
                  <a:schemeClr val="accent1"/>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pPr lvl="0" algn="l">
              <a:buClr>
                <a:srgbClr val="200E74"/>
              </a:buClr>
            </a:pPr>
            <a:r>
              <a:rPr lang="en-US" sz="2000">
                <a:solidFill>
                  <a:schemeClr val="tx1"/>
                </a:solidFill>
              </a:rPr>
              <a:t>Cách tiếp </a:t>
            </a:r>
            <a:r>
              <a:rPr lang="en-US" sz="2000" smtClean="0">
                <a:solidFill>
                  <a:schemeClr val="tx1"/>
                </a:solidFill>
              </a:rPr>
              <a:t>cận</a:t>
            </a:r>
            <a:endParaRPr lang="en-US" sz="2000">
              <a:solidFill>
                <a:schemeClr val="tx1"/>
              </a:solidFill>
            </a:endParaRPr>
          </a:p>
        </p:txBody>
      </p:sp>
      <p:sp>
        <p:nvSpPr>
          <p:cNvPr id="6" name="Google Shape;967;p43"/>
          <p:cNvSpPr txBox="1">
            <a:spLocks/>
          </p:cNvSpPr>
          <p:nvPr/>
        </p:nvSpPr>
        <p:spPr>
          <a:xfrm>
            <a:off x="6266750" y="3302880"/>
            <a:ext cx="5172111" cy="222004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1pPr>
            <a:lvl2pPr marL="914400" marR="0" lvl="1" indent="-317500" algn="ctr"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9pPr>
          </a:lstStyle>
          <a:p>
            <a:pPr marL="0" lvl="0" indent="0" algn="just">
              <a:spcBef>
                <a:spcPts val="1200"/>
              </a:spcBef>
              <a:buClr>
                <a:srgbClr val="5C5C61"/>
              </a:buClr>
            </a:pPr>
            <a:r>
              <a:rPr lang="en-US" sz="1800" dirty="0" smtClean="0">
                <a:solidFill>
                  <a:schemeClr val="tx1"/>
                </a:solidFill>
                <a:latin typeface="+mn-lt"/>
              </a:rPr>
              <a:t>- </a:t>
            </a:r>
            <a:r>
              <a:rPr lang="vi-VN" sz="1800" dirty="0" smtClean="0">
                <a:solidFill>
                  <a:schemeClr val="tx1"/>
                </a:solidFill>
                <a:latin typeface="+mn-lt"/>
              </a:rPr>
              <a:t>Quyết </a:t>
            </a:r>
            <a:r>
              <a:rPr lang="vi-VN" sz="1800" dirty="0">
                <a:solidFill>
                  <a:schemeClr val="tx1"/>
                </a:solidFill>
                <a:latin typeface="+mn-lt"/>
              </a:rPr>
              <a:t>định số 146/QĐ-TTg ngày 28/01/2022 của Thủ tướng Chính </a:t>
            </a:r>
            <a:r>
              <a:rPr lang="vi-VN" sz="1800" dirty="0" smtClean="0">
                <a:solidFill>
                  <a:schemeClr val="tx1"/>
                </a:solidFill>
                <a:latin typeface="+mn-lt"/>
              </a:rPr>
              <a:t>phủ</a:t>
            </a:r>
            <a:endParaRPr lang="en-US" sz="1800" dirty="0">
              <a:solidFill>
                <a:schemeClr val="tx1"/>
              </a:solidFill>
              <a:latin typeface="+mn-lt"/>
            </a:endParaRPr>
          </a:p>
          <a:p>
            <a:pPr marL="0" lvl="0" indent="0" algn="just">
              <a:spcBef>
                <a:spcPts val="1200"/>
              </a:spcBef>
              <a:buClr>
                <a:srgbClr val="5C5C61"/>
              </a:buClr>
            </a:pPr>
            <a:r>
              <a:rPr lang="en-US" sz="1800" dirty="0" smtClean="0">
                <a:solidFill>
                  <a:schemeClr val="tx1"/>
                </a:solidFill>
                <a:latin typeface="+mn-lt"/>
              </a:rPr>
              <a:t>- </a:t>
            </a:r>
            <a:r>
              <a:rPr lang="en-US" sz="1800" dirty="0" err="1" smtClean="0">
                <a:solidFill>
                  <a:schemeClr val="tx1"/>
                </a:solidFill>
                <a:latin typeface="+mn-lt"/>
              </a:rPr>
              <a:t>Văn</a:t>
            </a:r>
            <a:r>
              <a:rPr lang="en-US" sz="1800" dirty="0" smtClean="0">
                <a:solidFill>
                  <a:schemeClr val="tx1"/>
                </a:solidFill>
                <a:latin typeface="+mn-lt"/>
              </a:rPr>
              <a:t> </a:t>
            </a:r>
            <a:r>
              <a:rPr lang="en-US" sz="1800" dirty="0" err="1">
                <a:solidFill>
                  <a:schemeClr val="tx1"/>
                </a:solidFill>
                <a:latin typeface="+mn-lt"/>
              </a:rPr>
              <a:t>bản</a:t>
            </a:r>
            <a:r>
              <a:rPr lang="en-US" sz="1800" dirty="0">
                <a:solidFill>
                  <a:schemeClr val="tx1"/>
                </a:solidFill>
                <a:latin typeface="+mn-lt"/>
              </a:rPr>
              <a:t> </a:t>
            </a:r>
            <a:r>
              <a:rPr lang="en-US" sz="1800" dirty="0" err="1">
                <a:solidFill>
                  <a:schemeClr val="tx1"/>
                </a:solidFill>
                <a:latin typeface="+mn-lt"/>
              </a:rPr>
              <a:t>số</a:t>
            </a:r>
            <a:r>
              <a:rPr lang="en-US" sz="1800" dirty="0">
                <a:solidFill>
                  <a:schemeClr val="tx1"/>
                </a:solidFill>
                <a:latin typeface="+mn-lt"/>
              </a:rPr>
              <a:t> 489/BTTTT-THH </a:t>
            </a:r>
            <a:r>
              <a:rPr lang="en-US" sz="1800" dirty="0" err="1">
                <a:solidFill>
                  <a:schemeClr val="tx1"/>
                </a:solidFill>
                <a:latin typeface="+mn-lt"/>
              </a:rPr>
              <a:t>ngày</a:t>
            </a:r>
            <a:r>
              <a:rPr lang="en-US" sz="1800" dirty="0">
                <a:solidFill>
                  <a:schemeClr val="tx1"/>
                </a:solidFill>
                <a:latin typeface="+mn-lt"/>
              </a:rPr>
              <a:t> 17/02/2022 </a:t>
            </a:r>
            <a:r>
              <a:rPr lang="en-US" sz="1800" dirty="0" err="1">
                <a:solidFill>
                  <a:schemeClr val="tx1"/>
                </a:solidFill>
                <a:latin typeface="+mn-lt"/>
              </a:rPr>
              <a:t>của</a:t>
            </a:r>
            <a:r>
              <a:rPr lang="en-US" sz="1800" dirty="0">
                <a:solidFill>
                  <a:schemeClr val="tx1"/>
                </a:solidFill>
                <a:latin typeface="+mn-lt"/>
              </a:rPr>
              <a:t> </a:t>
            </a:r>
            <a:r>
              <a:rPr lang="en-US" sz="1800" dirty="0" err="1">
                <a:solidFill>
                  <a:schemeClr val="tx1"/>
                </a:solidFill>
                <a:latin typeface="+mn-lt"/>
              </a:rPr>
              <a:t>Bộ</a:t>
            </a:r>
            <a:r>
              <a:rPr lang="en-US" sz="1800" dirty="0">
                <a:solidFill>
                  <a:schemeClr val="tx1"/>
                </a:solidFill>
                <a:latin typeface="+mn-lt"/>
              </a:rPr>
              <a:t> </a:t>
            </a:r>
            <a:r>
              <a:rPr lang="en-US" sz="1800" dirty="0" err="1">
                <a:solidFill>
                  <a:schemeClr val="tx1"/>
                </a:solidFill>
                <a:latin typeface="+mn-lt"/>
              </a:rPr>
              <a:t>Thông</a:t>
            </a:r>
            <a:r>
              <a:rPr lang="en-US" sz="1800" dirty="0">
                <a:solidFill>
                  <a:schemeClr val="tx1"/>
                </a:solidFill>
                <a:latin typeface="+mn-lt"/>
              </a:rPr>
              <a:t> tin </a:t>
            </a:r>
            <a:r>
              <a:rPr lang="en-US" sz="1800" dirty="0" err="1">
                <a:solidFill>
                  <a:schemeClr val="tx1"/>
                </a:solidFill>
                <a:latin typeface="+mn-lt"/>
              </a:rPr>
              <a:t>và</a:t>
            </a:r>
            <a:r>
              <a:rPr lang="en-US" sz="1800" dirty="0">
                <a:solidFill>
                  <a:schemeClr val="tx1"/>
                </a:solidFill>
                <a:latin typeface="+mn-lt"/>
              </a:rPr>
              <a:t> </a:t>
            </a:r>
            <a:r>
              <a:rPr lang="en-US" sz="1800" dirty="0" err="1">
                <a:solidFill>
                  <a:schemeClr val="tx1"/>
                </a:solidFill>
                <a:latin typeface="+mn-lt"/>
              </a:rPr>
              <a:t>Truyền</a:t>
            </a:r>
            <a:r>
              <a:rPr lang="en-US" sz="1800" dirty="0">
                <a:solidFill>
                  <a:schemeClr val="tx1"/>
                </a:solidFill>
                <a:latin typeface="+mn-lt"/>
              </a:rPr>
              <a:t>  </a:t>
            </a:r>
            <a:r>
              <a:rPr lang="en-US" sz="1800" dirty="0" err="1" smtClean="0">
                <a:solidFill>
                  <a:schemeClr val="tx1"/>
                </a:solidFill>
                <a:latin typeface="+mn-lt"/>
              </a:rPr>
              <a:t>thông</a:t>
            </a:r>
            <a:endParaRPr lang="en-US" sz="1800" dirty="0" smtClean="0">
              <a:solidFill>
                <a:schemeClr val="tx1"/>
              </a:solidFill>
              <a:latin typeface="+mn-lt"/>
            </a:endParaRPr>
          </a:p>
          <a:p>
            <a:pPr marL="0" lvl="0" indent="0" algn="just">
              <a:spcBef>
                <a:spcPts val="1200"/>
              </a:spcBef>
              <a:buClr>
                <a:srgbClr val="5C5C61"/>
              </a:buClr>
            </a:pPr>
            <a:r>
              <a:rPr lang="en-US" sz="1800" dirty="0">
                <a:solidFill>
                  <a:schemeClr val="tx1"/>
                </a:solidFill>
                <a:latin typeface="+mn-lt"/>
              </a:rPr>
              <a:t>- </a:t>
            </a:r>
            <a:r>
              <a:rPr lang="en-US" sz="1800" dirty="0" err="1">
                <a:solidFill>
                  <a:schemeClr val="tx1"/>
                </a:solidFill>
                <a:latin typeface="+mn-lt"/>
              </a:rPr>
              <a:t>Quyết</a:t>
            </a:r>
            <a:r>
              <a:rPr lang="en-US" sz="1800" dirty="0">
                <a:solidFill>
                  <a:schemeClr val="tx1"/>
                </a:solidFill>
                <a:latin typeface="+mn-lt"/>
              </a:rPr>
              <a:t> </a:t>
            </a:r>
            <a:r>
              <a:rPr lang="en-US" sz="1800" dirty="0" err="1">
                <a:solidFill>
                  <a:schemeClr val="tx1"/>
                </a:solidFill>
                <a:latin typeface="+mn-lt"/>
              </a:rPr>
              <a:t>định</a:t>
            </a:r>
            <a:r>
              <a:rPr lang="en-US" sz="1800" dirty="0">
                <a:solidFill>
                  <a:schemeClr val="tx1"/>
                </a:solidFill>
                <a:latin typeface="+mn-lt"/>
              </a:rPr>
              <a:t> </a:t>
            </a:r>
            <a:r>
              <a:rPr lang="en-US" sz="1800" dirty="0" err="1">
                <a:solidFill>
                  <a:schemeClr val="tx1"/>
                </a:solidFill>
                <a:latin typeface="+mn-lt"/>
              </a:rPr>
              <a:t>số</a:t>
            </a:r>
            <a:r>
              <a:rPr lang="en-US" sz="1800" dirty="0">
                <a:solidFill>
                  <a:schemeClr val="tx1"/>
                </a:solidFill>
                <a:latin typeface="+mn-lt"/>
              </a:rPr>
              <a:t> 64/QĐ-BTTTT </a:t>
            </a:r>
            <a:r>
              <a:rPr lang="en-US" sz="1800" dirty="0" err="1">
                <a:solidFill>
                  <a:schemeClr val="tx1"/>
                </a:solidFill>
                <a:latin typeface="+mn-lt"/>
              </a:rPr>
              <a:t>ngày</a:t>
            </a:r>
            <a:r>
              <a:rPr lang="en-US" sz="1800" dirty="0">
                <a:solidFill>
                  <a:schemeClr val="tx1"/>
                </a:solidFill>
                <a:latin typeface="+mn-lt"/>
              </a:rPr>
              <a:t> 19/01/2022 </a:t>
            </a:r>
            <a:r>
              <a:rPr lang="en-US" sz="1800" dirty="0" err="1">
                <a:solidFill>
                  <a:schemeClr val="tx1"/>
                </a:solidFill>
                <a:latin typeface="+mn-lt"/>
              </a:rPr>
              <a:t>của</a:t>
            </a:r>
            <a:r>
              <a:rPr lang="en-US" sz="1800" dirty="0">
                <a:solidFill>
                  <a:schemeClr val="tx1"/>
                </a:solidFill>
                <a:latin typeface="+mn-lt"/>
              </a:rPr>
              <a:t> </a:t>
            </a:r>
            <a:r>
              <a:rPr lang="en-US" sz="1800" dirty="0" err="1">
                <a:solidFill>
                  <a:schemeClr val="tx1"/>
                </a:solidFill>
                <a:latin typeface="+mn-lt"/>
              </a:rPr>
              <a:t>Bộ</a:t>
            </a:r>
            <a:r>
              <a:rPr lang="en-US" sz="1800" dirty="0">
                <a:solidFill>
                  <a:schemeClr val="tx1"/>
                </a:solidFill>
                <a:latin typeface="+mn-lt"/>
              </a:rPr>
              <a:t> </a:t>
            </a:r>
            <a:r>
              <a:rPr lang="en-US" sz="1800" dirty="0" err="1">
                <a:solidFill>
                  <a:schemeClr val="tx1"/>
                </a:solidFill>
                <a:latin typeface="+mn-lt"/>
              </a:rPr>
              <a:t>Thông</a:t>
            </a:r>
            <a:r>
              <a:rPr lang="en-US" sz="1800" dirty="0">
                <a:solidFill>
                  <a:schemeClr val="tx1"/>
                </a:solidFill>
                <a:latin typeface="+mn-lt"/>
              </a:rPr>
              <a:t> tin </a:t>
            </a:r>
            <a:r>
              <a:rPr lang="en-US" sz="1800" dirty="0" err="1">
                <a:solidFill>
                  <a:schemeClr val="tx1"/>
                </a:solidFill>
                <a:latin typeface="+mn-lt"/>
              </a:rPr>
              <a:t>và</a:t>
            </a:r>
            <a:r>
              <a:rPr lang="en-US" sz="1800" dirty="0">
                <a:solidFill>
                  <a:schemeClr val="tx1"/>
                </a:solidFill>
                <a:latin typeface="+mn-lt"/>
              </a:rPr>
              <a:t> </a:t>
            </a:r>
            <a:r>
              <a:rPr lang="en-US" sz="1800" dirty="0" err="1">
                <a:solidFill>
                  <a:schemeClr val="tx1"/>
                </a:solidFill>
                <a:latin typeface="+mn-lt"/>
              </a:rPr>
              <a:t>Truyền</a:t>
            </a:r>
            <a:r>
              <a:rPr lang="en-US" sz="1800" dirty="0">
                <a:solidFill>
                  <a:schemeClr val="tx1"/>
                </a:solidFill>
                <a:latin typeface="+mn-lt"/>
              </a:rPr>
              <a:t> </a:t>
            </a:r>
            <a:r>
              <a:rPr lang="en-US" sz="1800" dirty="0" err="1">
                <a:solidFill>
                  <a:schemeClr val="tx1"/>
                </a:solidFill>
                <a:latin typeface="+mn-lt"/>
              </a:rPr>
              <a:t>thông</a:t>
            </a:r>
            <a:endParaRPr lang="en-US" sz="1800" dirty="0">
              <a:solidFill>
                <a:schemeClr val="tx1"/>
              </a:solidFill>
              <a:latin typeface="+mn-lt"/>
            </a:endParaRPr>
          </a:p>
          <a:p>
            <a:pPr marL="285750" lvl="0" indent="-285750" algn="just">
              <a:spcBef>
                <a:spcPts val="1200"/>
              </a:spcBef>
              <a:buClr>
                <a:srgbClr val="5C5C61"/>
              </a:buClr>
              <a:buFontTx/>
              <a:buChar char="-"/>
            </a:pPr>
            <a:endParaRPr lang="en-US" sz="1800" dirty="0" smtClean="0">
              <a:solidFill>
                <a:schemeClr val="tx1"/>
              </a:solidFill>
              <a:latin typeface="+mn-lt"/>
            </a:endParaRPr>
          </a:p>
        </p:txBody>
      </p:sp>
      <p:sp>
        <p:nvSpPr>
          <p:cNvPr id="7" name="Google Shape;966;p43"/>
          <p:cNvSpPr txBox="1">
            <a:spLocks/>
          </p:cNvSpPr>
          <p:nvPr/>
        </p:nvSpPr>
        <p:spPr>
          <a:xfrm>
            <a:off x="1420260" y="2309986"/>
            <a:ext cx="4172861"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Roboto Condensed"/>
              <a:buNone/>
              <a:defRPr sz="2500" b="1" i="0" u="none" strike="noStrike" cap="none">
                <a:solidFill>
                  <a:schemeClr val="accent1"/>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pPr lvl="0">
              <a:buClr>
                <a:srgbClr val="200E74"/>
              </a:buClr>
            </a:pPr>
            <a:r>
              <a:rPr lang="en-US" sz="2000" smtClean="0">
                <a:solidFill>
                  <a:schemeClr val="tx1"/>
                </a:solidFill>
              </a:rPr>
              <a:t>Mục đích</a:t>
            </a:r>
            <a:endParaRPr lang="en-US" sz="2000">
              <a:solidFill>
                <a:schemeClr val="tx1"/>
              </a:solidFill>
            </a:endParaRPr>
          </a:p>
        </p:txBody>
      </p:sp>
      <p:sp>
        <p:nvSpPr>
          <p:cNvPr id="8" name="Google Shape;1071;p47"/>
          <p:cNvSpPr/>
          <p:nvPr/>
        </p:nvSpPr>
        <p:spPr>
          <a:xfrm>
            <a:off x="6710256" y="1813286"/>
            <a:ext cx="1154700" cy="1154700"/>
          </a:xfrm>
          <a:prstGeom prst="roundRect">
            <a:avLst>
              <a:gd name="adj" fmla="val 16667"/>
            </a:avLst>
          </a:prstGeom>
          <a:solidFill>
            <a:schemeClr val="accent1">
              <a:lumMod val="75000"/>
            </a:schemeClr>
          </a:solidFill>
          <a:ln>
            <a:solidFill>
              <a:schemeClr val="accent1">
                <a:lumMod val="20000"/>
                <a:lumOff val="80000"/>
              </a:schemeClr>
            </a:solidFill>
          </a:ln>
          <a:effectLst>
            <a:outerShdw blurRad="57150" dist="123825" dir="3300000" algn="bl" rotWithShape="0">
              <a:srgbClr val="CCCCCC">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72;p47"/>
          <p:cNvSpPr/>
          <p:nvPr/>
        </p:nvSpPr>
        <p:spPr>
          <a:xfrm>
            <a:off x="6815413" y="1918436"/>
            <a:ext cx="944400" cy="944400"/>
          </a:xfrm>
          <a:prstGeom prst="roundRect">
            <a:avLst>
              <a:gd name="adj" fmla="val 16667"/>
            </a:avLst>
          </a:prstGeom>
          <a:solidFill>
            <a:schemeClr val="accent1">
              <a:lumMod val="75000"/>
            </a:schemeClr>
          </a:solidFill>
          <a:ln w="19050" cap="flat" cmpd="sng">
            <a:solidFill>
              <a:schemeClr val="accent1">
                <a:lumMod val="20000"/>
                <a:lumOff val="8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73;p47"/>
          <p:cNvSpPr/>
          <p:nvPr/>
        </p:nvSpPr>
        <p:spPr>
          <a:xfrm>
            <a:off x="1570500" y="1812568"/>
            <a:ext cx="1154700" cy="1154700"/>
          </a:xfrm>
          <a:prstGeom prst="roundRect">
            <a:avLst>
              <a:gd name="adj" fmla="val 16667"/>
            </a:avLst>
          </a:prstGeom>
          <a:solidFill>
            <a:schemeClr val="accent1">
              <a:lumMod val="75000"/>
            </a:schemeClr>
          </a:solidFill>
          <a:ln>
            <a:solidFill>
              <a:schemeClr val="accent1">
                <a:lumMod val="20000"/>
                <a:lumOff val="80000"/>
              </a:schemeClr>
            </a:solidFill>
          </a:ln>
          <a:effectLst>
            <a:outerShdw blurRad="57150" dist="123825" dir="3300000" algn="bl" rotWithShape="0">
              <a:srgbClr val="CCCCCC">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74;p47"/>
          <p:cNvSpPr/>
          <p:nvPr/>
        </p:nvSpPr>
        <p:spPr>
          <a:xfrm>
            <a:off x="1675667" y="1917718"/>
            <a:ext cx="944400" cy="944400"/>
          </a:xfrm>
          <a:prstGeom prst="roundRect">
            <a:avLst>
              <a:gd name="adj" fmla="val 16667"/>
            </a:avLst>
          </a:prstGeom>
          <a:solidFill>
            <a:schemeClr val="accent1">
              <a:lumMod val="75000"/>
            </a:schemeClr>
          </a:solidFill>
          <a:ln w="19050" cap="flat" cmpd="sng">
            <a:solidFill>
              <a:schemeClr val="accent1">
                <a:lumMod val="20000"/>
                <a:lumOff val="8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075;p47"/>
          <p:cNvGrpSpPr/>
          <p:nvPr/>
        </p:nvGrpSpPr>
        <p:grpSpPr>
          <a:xfrm>
            <a:off x="6978026" y="2102630"/>
            <a:ext cx="619144" cy="576012"/>
            <a:chOff x="6099375" y="2456075"/>
            <a:chExt cx="337684" cy="314194"/>
          </a:xfrm>
          <a:solidFill>
            <a:schemeClr val="accent1">
              <a:lumMod val="75000"/>
            </a:schemeClr>
          </a:solidFill>
        </p:grpSpPr>
        <p:sp>
          <p:nvSpPr>
            <p:cNvPr id="13" name="Google Shape;1076;p47"/>
            <p:cNvSpPr/>
            <p:nvPr/>
          </p:nvSpPr>
          <p:spPr>
            <a:xfrm>
              <a:off x="6099375" y="2456075"/>
              <a:ext cx="337684" cy="314194"/>
            </a:xfrm>
            <a:custGeom>
              <a:avLst/>
              <a:gdLst/>
              <a:ahLst/>
              <a:cxnLst/>
              <a:rect l="l" t="t" r="r" b="b"/>
              <a:pathLst>
                <a:path w="10609" h="9871" extrusionOk="0">
                  <a:moveTo>
                    <a:pt x="322" y="5025"/>
                  </a:moveTo>
                  <a:cubicBezTo>
                    <a:pt x="536" y="5227"/>
                    <a:pt x="857" y="5418"/>
                    <a:pt x="1274" y="5585"/>
                  </a:cubicBezTo>
                  <a:cubicBezTo>
                    <a:pt x="2048" y="5882"/>
                    <a:pt x="3060" y="6049"/>
                    <a:pt x="4143" y="6049"/>
                  </a:cubicBezTo>
                  <a:lnTo>
                    <a:pt x="4417" y="6049"/>
                  </a:lnTo>
                  <a:cubicBezTo>
                    <a:pt x="4429" y="6061"/>
                    <a:pt x="4465" y="6073"/>
                    <a:pt x="4477" y="6097"/>
                  </a:cubicBezTo>
                  <a:lnTo>
                    <a:pt x="4905" y="6347"/>
                  </a:lnTo>
                  <a:cubicBezTo>
                    <a:pt x="4894" y="6466"/>
                    <a:pt x="4882" y="6585"/>
                    <a:pt x="4882" y="6692"/>
                  </a:cubicBezTo>
                  <a:cubicBezTo>
                    <a:pt x="4882" y="6811"/>
                    <a:pt x="4894" y="6930"/>
                    <a:pt x="4905" y="7025"/>
                  </a:cubicBezTo>
                  <a:lnTo>
                    <a:pt x="4477" y="7287"/>
                  </a:lnTo>
                  <a:cubicBezTo>
                    <a:pt x="4405" y="7323"/>
                    <a:pt x="4358" y="7382"/>
                    <a:pt x="4346" y="7466"/>
                  </a:cubicBezTo>
                  <a:cubicBezTo>
                    <a:pt x="4322" y="7537"/>
                    <a:pt x="4322" y="7609"/>
                    <a:pt x="4370" y="7680"/>
                  </a:cubicBezTo>
                  <a:lnTo>
                    <a:pt x="4608" y="8085"/>
                  </a:lnTo>
                  <a:cubicBezTo>
                    <a:pt x="4564" y="8081"/>
                    <a:pt x="4517" y="8080"/>
                    <a:pt x="4467" y="8080"/>
                  </a:cubicBezTo>
                  <a:cubicBezTo>
                    <a:pt x="4368" y="8080"/>
                    <a:pt x="4263" y="8085"/>
                    <a:pt x="4167" y="8085"/>
                  </a:cubicBezTo>
                  <a:cubicBezTo>
                    <a:pt x="3120" y="8085"/>
                    <a:pt x="2143" y="7942"/>
                    <a:pt x="1393" y="7656"/>
                  </a:cubicBezTo>
                  <a:cubicBezTo>
                    <a:pt x="714" y="7406"/>
                    <a:pt x="322" y="7061"/>
                    <a:pt x="322" y="6728"/>
                  </a:cubicBezTo>
                  <a:lnTo>
                    <a:pt x="322" y="5025"/>
                  </a:lnTo>
                  <a:close/>
                  <a:moveTo>
                    <a:pt x="4132" y="1"/>
                  </a:moveTo>
                  <a:cubicBezTo>
                    <a:pt x="3048" y="1"/>
                    <a:pt x="2036" y="167"/>
                    <a:pt x="1262" y="465"/>
                  </a:cubicBezTo>
                  <a:cubicBezTo>
                    <a:pt x="441" y="774"/>
                    <a:pt x="0" y="1215"/>
                    <a:pt x="0" y="1691"/>
                  </a:cubicBezTo>
                  <a:lnTo>
                    <a:pt x="0" y="6751"/>
                  </a:lnTo>
                  <a:cubicBezTo>
                    <a:pt x="0" y="7228"/>
                    <a:pt x="441" y="7656"/>
                    <a:pt x="1262" y="7966"/>
                  </a:cubicBezTo>
                  <a:cubicBezTo>
                    <a:pt x="2036" y="8264"/>
                    <a:pt x="3048" y="8430"/>
                    <a:pt x="4132" y="8430"/>
                  </a:cubicBezTo>
                  <a:cubicBezTo>
                    <a:pt x="4346" y="8430"/>
                    <a:pt x="4548" y="8430"/>
                    <a:pt x="4763" y="8418"/>
                  </a:cubicBezTo>
                  <a:lnTo>
                    <a:pt x="5025" y="8871"/>
                  </a:lnTo>
                  <a:cubicBezTo>
                    <a:pt x="5072" y="8954"/>
                    <a:pt x="5132" y="8990"/>
                    <a:pt x="5203" y="9014"/>
                  </a:cubicBezTo>
                  <a:cubicBezTo>
                    <a:pt x="5227" y="9018"/>
                    <a:pt x="5252" y="9020"/>
                    <a:pt x="5278" y="9020"/>
                  </a:cubicBezTo>
                  <a:cubicBezTo>
                    <a:pt x="5329" y="9020"/>
                    <a:pt x="5382" y="9010"/>
                    <a:pt x="5429" y="8978"/>
                  </a:cubicBezTo>
                  <a:lnTo>
                    <a:pt x="5858" y="8728"/>
                  </a:lnTo>
                  <a:cubicBezTo>
                    <a:pt x="6037" y="8871"/>
                    <a:pt x="6251" y="8990"/>
                    <a:pt x="6465" y="9085"/>
                  </a:cubicBezTo>
                  <a:lnTo>
                    <a:pt x="6465" y="9573"/>
                  </a:lnTo>
                  <a:cubicBezTo>
                    <a:pt x="6465" y="9740"/>
                    <a:pt x="6608" y="9871"/>
                    <a:pt x="6763" y="9871"/>
                  </a:cubicBezTo>
                  <a:lnTo>
                    <a:pt x="8108" y="9871"/>
                  </a:lnTo>
                  <a:cubicBezTo>
                    <a:pt x="8275" y="9871"/>
                    <a:pt x="8406" y="9740"/>
                    <a:pt x="8406" y="9573"/>
                  </a:cubicBezTo>
                  <a:lnTo>
                    <a:pt x="8406" y="9085"/>
                  </a:lnTo>
                  <a:cubicBezTo>
                    <a:pt x="8632" y="8990"/>
                    <a:pt x="8823" y="8871"/>
                    <a:pt x="9013" y="8728"/>
                  </a:cubicBezTo>
                  <a:lnTo>
                    <a:pt x="9442" y="8978"/>
                  </a:lnTo>
                  <a:cubicBezTo>
                    <a:pt x="9497" y="9010"/>
                    <a:pt x="9548" y="9020"/>
                    <a:pt x="9596" y="9020"/>
                  </a:cubicBezTo>
                  <a:cubicBezTo>
                    <a:pt x="9620" y="9020"/>
                    <a:pt x="9644" y="9018"/>
                    <a:pt x="9668" y="9014"/>
                  </a:cubicBezTo>
                  <a:cubicBezTo>
                    <a:pt x="9739" y="8990"/>
                    <a:pt x="9799" y="8930"/>
                    <a:pt x="9847" y="8871"/>
                  </a:cubicBezTo>
                  <a:lnTo>
                    <a:pt x="10513" y="7716"/>
                  </a:lnTo>
                  <a:cubicBezTo>
                    <a:pt x="10561" y="7597"/>
                    <a:pt x="10561" y="7525"/>
                    <a:pt x="10549" y="7442"/>
                  </a:cubicBezTo>
                  <a:cubicBezTo>
                    <a:pt x="10537" y="7371"/>
                    <a:pt x="10478" y="7311"/>
                    <a:pt x="10406" y="7263"/>
                  </a:cubicBezTo>
                  <a:lnTo>
                    <a:pt x="9978" y="7013"/>
                  </a:lnTo>
                  <a:cubicBezTo>
                    <a:pt x="9989" y="6894"/>
                    <a:pt x="10013" y="6775"/>
                    <a:pt x="10013" y="6668"/>
                  </a:cubicBezTo>
                  <a:cubicBezTo>
                    <a:pt x="10013" y="6549"/>
                    <a:pt x="10001" y="6430"/>
                    <a:pt x="9978" y="6335"/>
                  </a:cubicBezTo>
                  <a:lnTo>
                    <a:pt x="10406" y="6073"/>
                  </a:lnTo>
                  <a:cubicBezTo>
                    <a:pt x="10549" y="6001"/>
                    <a:pt x="10609" y="5823"/>
                    <a:pt x="10513" y="5680"/>
                  </a:cubicBezTo>
                  <a:lnTo>
                    <a:pt x="10311" y="5323"/>
                  </a:lnTo>
                  <a:cubicBezTo>
                    <a:pt x="10280" y="5268"/>
                    <a:pt x="10228" y="5239"/>
                    <a:pt x="10176" y="5239"/>
                  </a:cubicBezTo>
                  <a:cubicBezTo>
                    <a:pt x="10148" y="5239"/>
                    <a:pt x="10121" y="5247"/>
                    <a:pt x="10097" y="5263"/>
                  </a:cubicBezTo>
                  <a:cubicBezTo>
                    <a:pt x="10025" y="5299"/>
                    <a:pt x="9989" y="5394"/>
                    <a:pt x="10037" y="5466"/>
                  </a:cubicBezTo>
                  <a:lnTo>
                    <a:pt x="10228" y="5811"/>
                  </a:lnTo>
                  <a:lnTo>
                    <a:pt x="9727" y="6108"/>
                  </a:lnTo>
                  <a:cubicBezTo>
                    <a:pt x="9668" y="6132"/>
                    <a:pt x="9632" y="6216"/>
                    <a:pt x="9656" y="6275"/>
                  </a:cubicBezTo>
                  <a:cubicBezTo>
                    <a:pt x="9680" y="6406"/>
                    <a:pt x="9680" y="6537"/>
                    <a:pt x="9680" y="6668"/>
                  </a:cubicBezTo>
                  <a:cubicBezTo>
                    <a:pt x="9680" y="6811"/>
                    <a:pt x="9668" y="6942"/>
                    <a:pt x="9656" y="7073"/>
                  </a:cubicBezTo>
                  <a:cubicBezTo>
                    <a:pt x="9632" y="7132"/>
                    <a:pt x="9668" y="7204"/>
                    <a:pt x="9727" y="7240"/>
                  </a:cubicBezTo>
                  <a:lnTo>
                    <a:pt x="10228" y="7537"/>
                  </a:lnTo>
                  <a:lnTo>
                    <a:pt x="9573" y="8668"/>
                  </a:lnTo>
                  <a:lnTo>
                    <a:pt x="9073" y="8371"/>
                  </a:lnTo>
                  <a:cubicBezTo>
                    <a:pt x="9045" y="8354"/>
                    <a:pt x="9015" y="8345"/>
                    <a:pt x="8986" y="8345"/>
                  </a:cubicBezTo>
                  <a:cubicBezTo>
                    <a:pt x="8952" y="8345"/>
                    <a:pt x="8920" y="8357"/>
                    <a:pt x="8894" y="8383"/>
                  </a:cubicBezTo>
                  <a:cubicBezTo>
                    <a:pt x="8680" y="8561"/>
                    <a:pt x="8442" y="8692"/>
                    <a:pt x="8192" y="8787"/>
                  </a:cubicBezTo>
                  <a:cubicBezTo>
                    <a:pt x="8132" y="8799"/>
                    <a:pt x="8084" y="8859"/>
                    <a:pt x="8084" y="8930"/>
                  </a:cubicBezTo>
                  <a:lnTo>
                    <a:pt x="8084" y="9514"/>
                  </a:lnTo>
                  <a:lnTo>
                    <a:pt x="6775" y="9514"/>
                  </a:lnTo>
                  <a:lnTo>
                    <a:pt x="6775" y="8930"/>
                  </a:lnTo>
                  <a:cubicBezTo>
                    <a:pt x="6775" y="8871"/>
                    <a:pt x="6739" y="8811"/>
                    <a:pt x="6679" y="8787"/>
                  </a:cubicBezTo>
                  <a:cubicBezTo>
                    <a:pt x="6418" y="8692"/>
                    <a:pt x="6179" y="8561"/>
                    <a:pt x="5977" y="8383"/>
                  </a:cubicBezTo>
                  <a:cubicBezTo>
                    <a:pt x="5951" y="8357"/>
                    <a:pt x="5919" y="8345"/>
                    <a:pt x="5885" y="8345"/>
                  </a:cubicBezTo>
                  <a:cubicBezTo>
                    <a:pt x="5856" y="8345"/>
                    <a:pt x="5826" y="8354"/>
                    <a:pt x="5798" y="8371"/>
                  </a:cubicBezTo>
                  <a:lnTo>
                    <a:pt x="5286" y="8668"/>
                  </a:lnTo>
                  <a:lnTo>
                    <a:pt x="4632" y="7537"/>
                  </a:lnTo>
                  <a:lnTo>
                    <a:pt x="5144" y="7240"/>
                  </a:lnTo>
                  <a:cubicBezTo>
                    <a:pt x="5203" y="7204"/>
                    <a:pt x="5227" y="7132"/>
                    <a:pt x="5215" y="7073"/>
                  </a:cubicBezTo>
                  <a:cubicBezTo>
                    <a:pt x="5191" y="6942"/>
                    <a:pt x="5191" y="6811"/>
                    <a:pt x="5191" y="6668"/>
                  </a:cubicBezTo>
                  <a:cubicBezTo>
                    <a:pt x="5191" y="6537"/>
                    <a:pt x="5203" y="6406"/>
                    <a:pt x="5215" y="6275"/>
                  </a:cubicBezTo>
                  <a:cubicBezTo>
                    <a:pt x="5227" y="6216"/>
                    <a:pt x="5203" y="6132"/>
                    <a:pt x="5144" y="6108"/>
                  </a:cubicBezTo>
                  <a:lnTo>
                    <a:pt x="4632" y="5811"/>
                  </a:lnTo>
                  <a:lnTo>
                    <a:pt x="5286" y="4680"/>
                  </a:lnTo>
                  <a:lnTo>
                    <a:pt x="5798" y="4977"/>
                  </a:lnTo>
                  <a:cubicBezTo>
                    <a:pt x="5825" y="4988"/>
                    <a:pt x="5854" y="4994"/>
                    <a:pt x="5883" y="4994"/>
                  </a:cubicBezTo>
                  <a:cubicBezTo>
                    <a:pt x="5917" y="4994"/>
                    <a:pt x="5951" y="4985"/>
                    <a:pt x="5977" y="4965"/>
                  </a:cubicBezTo>
                  <a:cubicBezTo>
                    <a:pt x="6179" y="4787"/>
                    <a:pt x="6418" y="4644"/>
                    <a:pt x="6679" y="4561"/>
                  </a:cubicBezTo>
                  <a:cubicBezTo>
                    <a:pt x="6739" y="4549"/>
                    <a:pt x="6775" y="4489"/>
                    <a:pt x="6775" y="4406"/>
                  </a:cubicBezTo>
                  <a:lnTo>
                    <a:pt x="6775" y="3834"/>
                  </a:lnTo>
                  <a:lnTo>
                    <a:pt x="8084" y="3834"/>
                  </a:lnTo>
                  <a:lnTo>
                    <a:pt x="8084" y="4406"/>
                  </a:lnTo>
                  <a:cubicBezTo>
                    <a:pt x="8084" y="4465"/>
                    <a:pt x="8132" y="4525"/>
                    <a:pt x="8192" y="4561"/>
                  </a:cubicBezTo>
                  <a:cubicBezTo>
                    <a:pt x="8442" y="4644"/>
                    <a:pt x="8680" y="4787"/>
                    <a:pt x="8894" y="4965"/>
                  </a:cubicBezTo>
                  <a:cubicBezTo>
                    <a:pt x="8920" y="4985"/>
                    <a:pt x="8954" y="4994"/>
                    <a:pt x="8988" y="4994"/>
                  </a:cubicBezTo>
                  <a:cubicBezTo>
                    <a:pt x="9017" y="4994"/>
                    <a:pt x="9046" y="4988"/>
                    <a:pt x="9073" y="4977"/>
                  </a:cubicBezTo>
                  <a:lnTo>
                    <a:pt x="9573" y="4680"/>
                  </a:lnTo>
                  <a:lnTo>
                    <a:pt x="9716" y="4906"/>
                  </a:lnTo>
                  <a:cubicBezTo>
                    <a:pt x="9740" y="4955"/>
                    <a:pt x="9793" y="4982"/>
                    <a:pt x="9847" y="4982"/>
                  </a:cubicBezTo>
                  <a:cubicBezTo>
                    <a:pt x="9871" y="4982"/>
                    <a:pt x="9896" y="4977"/>
                    <a:pt x="9918" y="4965"/>
                  </a:cubicBezTo>
                  <a:cubicBezTo>
                    <a:pt x="9989" y="4918"/>
                    <a:pt x="10025" y="4823"/>
                    <a:pt x="9978" y="4751"/>
                  </a:cubicBezTo>
                  <a:lnTo>
                    <a:pt x="9847" y="4513"/>
                  </a:lnTo>
                  <a:cubicBezTo>
                    <a:pt x="9798" y="4424"/>
                    <a:pt x="9699" y="4367"/>
                    <a:pt x="9592" y="4367"/>
                  </a:cubicBezTo>
                  <a:cubicBezTo>
                    <a:pt x="9542" y="4367"/>
                    <a:pt x="9491" y="4379"/>
                    <a:pt x="9442" y="4406"/>
                  </a:cubicBezTo>
                  <a:lnTo>
                    <a:pt x="9013" y="4668"/>
                  </a:lnTo>
                  <a:cubicBezTo>
                    <a:pt x="8835" y="4513"/>
                    <a:pt x="8620" y="4394"/>
                    <a:pt x="8406" y="4311"/>
                  </a:cubicBezTo>
                  <a:lnTo>
                    <a:pt x="8406" y="3811"/>
                  </a:lnTo>
                  <a:cubicBezTo>
                    <a:pt x="8406" y="3727"/>
                    <a:pt x="8358" y="3632"/>
                    <a:pt x="8299" y="3596"/>
                  </a:cubicBezTo>
                  <a:lnTo>
                    <a:pt x="8299" y="1656"/>
                  </a:lnTo>
                  <a:cubicBezTo>
                    <a:pt x="8299" y="1060"/>
                    <a:pt x="7596" y="536"/>
                    <a:pt x="6394" y="239"/>
                  </a:cubicBezTo>
                  <a:cubicBezTo>
                    <a:pt x="6384" y="237"/>
                    <a:pt x="6375" y="237"/>
                    <a:pt x="6365" y="237"/>
                  </a:cubicBezTo>
                  <a:cubicBezTo>
                    <a:pt x="6284" y="237"/>
                    <a:pt x="6225" y="283"/>
                    <a:pt x="6203" y="358"/>
                  </a:cubicBezTo>
                  <a:cubicBezTo>
                    <a:pt x="6179" y="453"/>
                    <a:pt x="6227" y="524"/>
                    <a:pt x="6322" y="560"/>
                  </a:cubicBezTo>
                  <a:cubicBezTo>
                    <a:pt x="7346" y="810"/>
                    <a:pt x="7989" y="1239"/>
                    <a:pt x="7989" y="1667"/>
                  </a:cubicBezTo>
                  <a:cubicBezTo>
                    <a:pt x="7989" y="2001"/>
                    <a:pt x="7596" y="2346"/>
                    <a:pt x="6918" y="2596"/>
                  </a:cubicBezTo>
                  <a:cubicBezTo>
                    <a:pt x="6179" y="2882"/>
                    <a:pt x="5203" y="3025"/>
                    <a:pt x="4143" y="3025"/>
                  </a:cubicBezTo>
                  <a:cubicBezTo>
                    <a:pt x="3703" y="3025"/>
                    <a:pt x="3262" y="3001"/>
                    <a:pt x="2846" y="2941"/>
                  </a:cubicBezTo>
                  <a:cubicBezTo>
                    <a:pt x="2833" y="2938"/>
                    <a:pt x="2821" y="2936"/>
                    <a:pt x="2809" y="2936"/>
                  </a:cubicBezTo>
                  <a:cubicBezTo>
                    <a:pt x="2742" y="2936"/>
                    <a:pt x="2687" y="2991"/>
                    <a:pt x="2667" y="3072"/>
                  </a:cubicBezTo>
                  <a:cubicBezTo>
                    <a:pt x="2655" y="3156"/>
                    <a:pt x="2715" y="3239"/>
                    <a:pt x="2810" y="3251"/>
                  </a:cubicBezTo>
                  <a:cubicBezTo>
                    <a:pt x="3239" y="3311"/>
                    <a:pt x="3679" y="3334"/>
                    <a:pt x="4143" y="3334"/>
                  </a:cubicBezTo>
                  <a:cubicBezTo>
                    <a:pt x="5227" y="3334"/>
                    <a:pt x="6239" y="3168"/>
                    <a:pt x="7013" y="2870"/>
                  </a:cubicBezTo>
                  <a:cubicBezTo>
                    <a:pt x="7430" y="2715"/>
                    <a:pt x="7763" y="2525"/>
                    <a:pt x="7965" y="2310"/>
                  </a:cubicBezTo>
                  <a:lnTo>
                    <a:pt x="7965" y="3525"/>
                  </a:lnTo>
                  <a:lnTo>
                    <a:pt x="6751" y="3525"/>
                  </a:lnTo>
                  <a:cubicBezTo>
                    <a:pt x="6584" y="3525"/>
                    <a:pt x="6453" y="3668"/>
                    <a:pt x="6453" y="3822"/>
                  </a:cubicBezTo>
                  <a:lnTo>
                    <a:pt x="6453" y="4323"/>
                  </a:lnTo>
                  <a:cubicBezTo>
                    <a:pt x="6227" y="4406"/>
                    <a:pt x="6037" y="4525"/>
                    <a:pt x="5846" y="4680"/>
                  </a:cubicBezTo>
                  <a:lnTo>
                    <a:pt x="5406" y="4418"/>
                  </a:lnTo>
                  <a:cubicBezTo>
                    <a:pt x="5360" y="4395"/>
                    <a:pt x="5315" y="4387"/>
                    <a:pt x="5270" y="4387"/>
                  </a:cubicBezTo>
                  <a:cubicBezTo>
                    <a:pt x="5243" y="4387"/>
                    <a:pt x="5217" y="4390"/>
                    <a:pt x="5191" y="4394"/>
                  </a:cubicBezTo>
                  <a:cubicBezTo>
                    <a:pt x="5108" y="4406"/>
                    <a:pt x="5048" y="4465"/>
                    <a:pt x="5013" y="4525"/>
                  </a:cubicBezTo>
                  <a:lnTo>
                    <a:pt x="4334" y="5692"/>
                  </a:lnTo>
                  <a:cubicBezTo>
                    <a:pt x="4322" y="5704"/>
                    <a:pt x="4322" y="5716"/>
                    <a:pt x="4322" y="5727"/>
                  </a:cubicBezTo>
                  <a:lnTo>
                    <a:pt x="4132" y="5727"/>
                  </a:lnTo>
                  <a:cubicBezTo>
                    <a:pt x="3084" y="5727"/>
                    <a:pt x="2107" y="5585"/>
                    <a:pt x="1357" y="5299"/>
                  </a:cubicBezTo>
                  <a:cubicBezTo>
                    <a:pt x="679" y="5049"/>
                    <a:pt x="286" y="4704"/>
                    <a:pt x="286" y="4382"/>
                  </a:cubicBezTo>
                  <a:lnTo>
                    <a:pt x="286" y="2322"/>
                  </a:lnTo>
                  <a:cubicBezTo>
                    <a:pt x="643" y="2668"/>
                    <a:pt x="1274" y="2965"/>
                    <a:pt x="2131" y="3144"/>
                  </a:cubicBezTo>
                  <a:lnTo>
                    <a:pt x="2167" y="3144"/>
                  </a:lnTo>
                  <a:cubicBezTo>
                    <a:pt x="2238" y="3144"/>
                    <a:pt x="2298" y="3096"/>
                    <a:pt x="2322" y="3025"/>
                  </a:cubicBezTo>
                  <a:cubicBezTo>
                    <a:pt x="2334" y="2930"/>
                    <a:pt x="2286" y="2858"/>
                    <a:pt x="2203" y="2846"/>
                  </a:cubicBezTo>
                  <a:cubicBezTo>
                    <a:pt x="1036" y="2596"/>
                    <a:pt x="298" y="2132"/>
                    <a:pt x="298" y="1667"/>
                  </a:cubicBezTo>
                  <a:cubicBezTo>
                    <a:pt x="298" y="1346"/>
                    <a:pt x="679" y="1001"/>
                    <a:pt x="1369" y="751"/>
                  </a:cubicBezTo>
                  <a:cubicBezTo>
                    <a:pt x="2096" y="465"/>
                    <a:pt x="3072" y="322"/>
                    <a:pt x="4132" y="322"/>
                  </a:cubicBezTo>
                  <a:cubicBezTo>
                    <a:pt x="4667" y="322"/>
                    <a:pt x="5191" y="358"/>
                    <a:pt x="5679" y="441"/>
                  </a:cubicBezTo>
                  <a:cubicBezTo>
                    <a:pt x="5687" y="442"/>
                    <a:pt x="5695" y="443"/>
                    <a:pt x="5703" y="443"/>
                  </a:cubicBezTo>
                  <a:cubicBezTo>
                    <a:pt x="5786" y="443"/>
                    <a:pt x="5847" y="385"/>
                    <a:pt x="5858" y="298"/>
                  </a:cubicBezTo>
                  <a:cubicBezTo>
                    <a:pt x="5870" y="215"/>
                    <a:pt x="5810" y="143"/>
                    <a:pt x="5727" y="120"/>
                  </a:cubicBezTo>
                  <a:cubicBezTo>
                    <a:pt x="5215" y="36"/>
                    <a:pt x="4679" y="1"/>
                    <a:pt x="4132" y="1"/>
                  </a:cubicBez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77;p47"/>
            <p:cNvSpPr/>
            <p:nvPr/>
          </p:nvSpPr>
          <p:spPr>
            <a:xfrm>
              <a:off x="6306652" y="2638748"/>
              <a:ext cx="59904" cy="59522"/>
            </a:xfrm>
            <a:custGeom>
              <a:avLst/>
              <a:gdLst/>
              <a:ahLst/>
              <a:cxnLst/>
              <a:rect l="l" t="t" r="r" b="b"/>
              <a:pathLst>
                <a:path w="1882" h="1870" extrusionOk="0">
                  <a:moveTo>
                    <a:pt x="941" y="310"/>
                  </a:moveTo>
                  <a:cubicBezTo>
                    <a:pt x="1287" y="310"/>
                    <a:pt x="1561" y="596"/>
                    <a:pt x="1561" y="929"/>
                  </a:cubicBezTo>
                  <a:cubicBezTo>
                    <a:pt x="1561" y="1274"/>
                    <a:pt x="1287" y="1560"/>
                    <a:pt x="941" y="1560"/>
                  </a:cubicBezTo>
                  <a:cubicBezTo>
                    <a:pt x="596" y="1560"/>
                    <a:pt x="310" y="1274"/>
                    <a:pt x="310" y="929"/>
                  </a:cubicBezTo>
                  <a:cubicBezTo>
                    <a:pt x="310" y="596"/>
                    <a:pt x="596" y="310"/>
                    <a:pt x="941" y="310"/>
                  </a:cubicBezTo>
                  <a:close/>
                  <a:moveTo>
                    <a:pt x="941" y="0"/>
                  </a:moveTo>
                  <a:cubicBezTo>
                    <a:pt x="418" y="0"/>
                    <a:pt x="1" y="417"/>
                    <a:pt x="1" y="929"/>
                  </a:cubicBezTo>
                  <a:cubicBezTo>
                    <a:pt x="1" y="1453"/>
                    <a:pt x="418" y="1870"/>
                    <a:pt x="941" y="1870"/>
                  </a:cubicBezTo>
                  <a:cubicBezTo>
                    <a:pt x="1465" y="1870"/>
                    <a:pt x="1882" y="1453"/>
                    <a:pt x="1882" y="929"/>
                  </a:cubicBezTo>
                  <a:cubicBezTo>
                    <a:pt x="1882" y="417"/>
                    <a:pt x="1465" y="0"/>
                    <a:pt x="941" y="0"/>
                  </a:cubicBez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78;p47"/>
          <p:cNvGrpSpPr/>
          <p:nvPr/>
        </p:nvGrpSpPr>
        <p:grpSpPr>
          <a:xfrm>
            <a:off x="1838289" y="2079989"/>
            <a:ext cx="619151" cy="619858"/>
            <a:chOff x="3725461" y="2444712"/>
            <a:chExt cx="334279" cy="334661"/>
          </a:xfrm>
          <a:solidFill>
            <a:schemeClr val="accent1">
              <a:lumMod val="75000"/>
            </a:schemeClr>
          </a:solidFill>
        </p:grpSpPr>
        <p:sp>
          <p:nvSpPr>
            <p:cNvPr id="16" name="Google Shape;1079;p47"/>
            <p:cNvSpPr/>
            <p:nvPr/>
          </p:nvSpPr>
          <p:spPr>
            <a:xfrm>
              <a:off x="3939200" y="2554239"/>
              <a:ext cx="53092" cy="53092"/>
            </a:xfrm>
            <a:custGeom>
              <a:avLst/>
              <a:gdLst/>
              <a:ahLst/>
              <a:cxnLst/>
              <a:rect l="l" t="t" r="r" b="b"/>
              <a:pathLst>
                <a:path w="1668" h="1668" extrusionOk="0">
                  <a:moveTo>
                    <a:pt x="834" y="334"/>
                  </a:moveTo>
                  <a:cubicBezTo>
                    <a:pt x="1108" y="334"/>
                    <a:pt x="1334" y="548"/>
                    <a:pt x="1334" y="834"/>
                  </a:cubicBezTo>
                  <a:cubicBezTo>
                    <a:pt x="1334" y="1119"/>
                    <a:pt x="1108" y="1346"/>
                    <a:pt x="834" y="1346"/>
                  </a:cubicBezTo>
                  <a:cubicBezTo>
                    <a:pt x="548" y="1346"/>
                    <a:pt x="322" y="1119"/>
                    <a:pt x="322" y="834"/>
                  </a:cubicBezTo>
                  <a:cubicBezTo>
                    <a:pt x="322" y="548"/>
                    <a:pt x="548" y="334"/>
                    <a:pt x="834" y="334"/>
                  </a:cubicBezTo>
                  <a:close/>
                  <a:moveTo>
                    <a:pt x="834" y="0"/>
                  </a:moveTo>
                  <a:cubicBezTo>
                    <a:pt x="370" y="0"/>
                    <a:pt x="0" y="369"/>
                    <a:pt x="0" y="834"/>
                  </a:cubicBezTo>
                  <a:cubicBezTo>
                    <a:pt x="0" y="1298"/>
                    <a:pt x="370" y="1667"/>
                    <a:pt x="834" y="1667"/>
                  </a:cubicBezTo>
                  <a:cubicBezTo>
                    <a:pt x="1286" y="1667"/>
                    <a:pt x="1667" y="1298"/>
                    <a:pt x="1667" y="834"/>
                  </a:cubicBezTo>
                  <a:cubicBezTo>
                    <a:pt x="1667" y="369"/>
                    <a:pt x="1286" y="0"/>
                    <a:pt x="834" y="0"/>
                  </a:cubicBez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80;p47"/>
            <p:cNvSpPr/>
            <p:nvPr/>
          </p:nvSpPr>
          <p:spPr>
            <a:xfrm>
              <a:off x="3941078" y="2618281"/>
              <a:ext cx="68625" cy="49305"/>
            </a:xfrm>
            <a:custGeom>
              <a:avLst/>
              <a:gdLst/>
              <a:ahLst/>
              <a:cxnLst/>
              <a:rect l="l" t="t" r="r" b="b"/>
              <a:pathLst>
                <a:path w="2156" h="1549" extrusionOk="0">
                  <a:moveTo>
                    <a:pt x="775" y="0"/>
                  </a:moveTo>
                  <a:cubicBezTo>
                    <a:pt x="549" y="0"/>
                    <a:pt x="311" y="60"/>
                    <a:pt x="120" y="167"/>
                  </a:cubicBezTo>
                  <a:cubicBezTo>
                    <a:pt x="37" y="203"/>
                    <a:pt x="1" y="310"/>
                    <a:pt x="37" y="381"/>
                  </a:cubicBezTo>
                  <a:cubicBezTo>
                    <a:pt x="72" y="443"/>
                    <a:pt x="140" y="479"/>
                    <a:pt x="201" y="479"/>
                  </a:cubicBezTo>
                  <a:cubicBezTo>
                    <a:pt x="223" y="479"/>
                    <a:pt x="244" y="474"/>
                    <a:pt x="263" y="465"/>
                  </a:cubicBezTo>
                  <a:cubicBezTo>
                    <a:pt x="418" y="381"/>
                    <a:pt x="596" y="346"/>
                    <a:pt x="751" y="346"/>
                  </a:cubicBezTo>
                  <a:cubicBezTo>
                    <a:pt x="1275" y="346"/>
                    <a:pt x="1704" y="727"/>
                    <a:pt x="1799" y="1215"/>
                  </a:cubicBezTo>
                  <a:lnTo>
                    <a:pt x="751" y="1215"/>
                  </a:lnTo>
                  <a:cubicBezTo>
                    <a:pt x="668" y="1215"/>
                    <a:pt x="584" y="1298"/>
                    <a:pt x="584" y="1382"/>
                  </a:cubicBezTo>
                  <a:cubicBezTo>
                    <a:pt x="584" y="1477"/>
                    <a:pt x="668" y="1548"/>
                    <a:pt x="751" y="1548"/>
                  </a:cubicBezTo>
                  <a:lnTo>
                    <a:pt x="1977" y="1548"/>
                  </a:lnTo>
                  <a:cubicBezTo>
                    <a:pt x="2061" y="1548"/>
                    <a:pt x="2144" y="1477"/>
                    <a:pt x="2144" y="1382"/>
                  </a:cubicBezTo>
                  <a:cubicBezTo>
                    <a:pt x="2156" y="620"/>
                    <a:pt x="1525" y="0"/>
                    <a:pt x="775" y="0"/>
                  </a:cubicBez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81;p47"/>
            <p:cNvSpPr/>
            <p:nvPr/>
          </p:nvSpPr>
          <p:spPr>
            <a:xfrm>
              <a:off x="3775116" y="2618281"/>
              <a:ext cx="68625" cy="49305"/>
            </a:xfrm>
            <a:custGeom>
              <a:avLst/>
              <a:gdLst/>
              <a:ahLst/>
              <a:cxnLst/>
              <a:rect l="l" t="t" r="r" b="b"/>
              <a:pathLst>
                <a:path w="2156" h="1549" extrusionOk="0">
                  <a:moveTo>
                    <a:pt x="1381" y="0"/>
                  </a:moveTo>
                  <a:cubicBezTo>
                    <a:pt x="631" y="0"/>
                    <a:pt x="0" y="620"/>
                    <a:pt x="0" y="1382"/>
                  </a:cubicBezTo>
                  <a:cubicBezTo>
                    <a:pt x="0" y="1477"/>
                    <a:pt x="71" y="1548"/>
                    <a:pt x="167" y="1548"/>
                  </a:cubicBezTo>
                  <a:lnTo>
                    <a:pt x="1405" y="1548"/>
                  </a:lnTo>
                  <a:cubicBezTo>
                    <a:pt x="1488" y="1548"/>
                    <a:pt x="1560" y="1477"/>
                    <a:pt x="1560" y="1382"/>
                  </a:cubicBezTo>
                  <a:cubicBezTo>
                    <a:pt x="1560" y="1298"/>
                    <a:pt x="1500" y="1215"/>
                    <a:pt x="1417" y="1215"/>
                  </a:cubicBezTo>
                  <a:lnTo>
                    <a:pt x="357" y="1215"/>
                  </a:lnTo>
                  <a:cubicBezTo>
                    <a:pt x="429" y="715"/>
                    <a:pt x="881" y="346"/>
                    <a:pt x="1405" y="346"/>
                  </a:cubicBezTo>
                  <a:cubicBezTo>
                    <a:pt x="1584" y="346"/>
                    <a:pt x="1738" y="381"/>
                    <a:pt x="1893" y="465"/>
                  </a:cubicBezTo>
                  <a:cubicBezTo>
                    <a:pt x="1914" y="475"/>
                    <a:pt x="1938" y="481"/>
                    <a:pt x="1962" y="481"/>
                  </a:cubicBezTo>
                  <a:cubicBezTo>
                    <a:pt x="2022" y="481"/>
                    <a:pt x="2086" y="449"/>
                    <a:pt x="2119" y="381"/>
                  </a:cubicBezTo>
                  <a:cubicBezTo>
                    <a:pt x="2155" y="310"/>
                    <a:pt x="2131" y="203"/>
                    <a:pt x="2036" y="167"/>
                  </a:cubicBezTo>
                  <a:cubicBezTo>
                    <a:pt x="1846" y="60"/>
                    <a:pt x="1607" y="0"/>
                    <a:pt x="1381" y="0"/>
                  </a:cubicBez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82;p47"/>
            <p:cNvSpPr/>
            <p:nvPr/>
          </p:nvSpPr>
          <p:spPr>
            <a:xfrm>
              <a:off x="3793291" y="2554239"/>
              <a:ext cx="53092" cy="53092"/>
            </a:xfrm>
            <a:custGeom>
              <a:avLst/>
              <a:gdLst/>
              <a:ahLst/>
              <a:cxnLst/>
              <a:rect l="l" t="t" r="r" b="b"/>
              <a:pathLst>
                <a:path w="1668" h="1668" extrusionOk="0">
                  <a:moveTo>
                    <a:pt x="834" y="334"/>
                  </a:moveTo>
                  <a:cubicBezTo>
                    <a:pt x="1108" y="334"/>
                    <a:pt x="1334" y="548"/>
                    <a:pt x="1334" y="834"/>
                  </a:cubicBezTo>
                  <a:cubicBezTo>
                    <a:pt x="1334" y="1119"/>
                    <a:pt x="1108" y="1346"/>
                    <a:pt x="834" y="1346"/>
                  </a:cubicBezTo>
                  <a:cubicBezTo>
                    <a:pt x="548" y="1346"/>
                    <a:pt x="322" y="1119"/>
                    <a:pt x="322" y="834"/>
                  </a:cubicBezTo>
                  <a:cubicBezTo>
                    <a:pt x="322" y="548"/>
                    <a:pt x="560" y="334"/>
                    <a:pt x="834" y="334"/>
                  </a:cubicBezTo>
                  <a:close/>
                  <a:moveTo>
                    <a:pt x="834" y="0"/>
                  </a:moveTo>
                  <a:cubicBezTo>
                    <a:pt x="370" y="0"/>
                    <a:pt x="1" y="369"/>
                    <a:pt x="1" y="834"/>
                  </a:cubicBezTo>
                  <a:cubicBezTo>
                    <a:pt x="1" y="1298"/>
                    <a:pt x="370" y="1667"/>
                    <a:pt x="834" y="1667"/>
                  </a:cubicBezTo>
                  <a:cubicBezTo>
                    <a:pt x="1286" y="1667"/>
                    <a:pt x="1667" y="1298"/>
                    <a:pt x="1667" y="834"/>
                  </a:cubicBezTo>
                  <a:cubicBezTo>
                    <a:pt x="1667" y="369"/>
                    <a:pt x="1286" y="0"/>
                    <a:pt x="834" y="0"/>
                  </a:cubicBez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83;p47"/>
            <p:cNvSpPr/>
            <p:nvPr/>
          </p:nvSpPr>
          <p:spPr>
            <a:xfrm>
              <a:off x="3858097" y="2540584"/>
              <a:ext cx="69007" cy="69007"/>
            </a:xfrm>
            <a:custGeom>
              <a:avLst/>
              <a:gdLst/>
              <a:ahLst/>
              <a:cxnLst/>
              <a:rect l="l" t="t" r="r" b="b"/>
              <a:pathLst>
                <a:path w="2168" h="2168" extrusionOk="0">
                  <a:moveTo>
                    <a:pt x="1084" y="346"/>
                  </a:moveTo>
                  <a:cubicBezTo>
                    <a:pt x="1501" y="346"/>
                    <a:pt x="1834" y="667"/>
                    <a:pt x="1834" y="1084"/>
                  </a:cubicBezTo>
                  <a:cubicBezTo>
                    <a:pt x="1834" y="1501"/>
                    <a:pt x="1501" y="1834"/>
                    <a:pt x="1084" y="1834"/>
                  </a:cubicBezTo>
                  <a:cubicBezTo>
                    <a:pt x="667" y="1834"/>
                    <a:pt x="346" y="1501"/>
                    <a:pt x="346" y="1084"/>
                  </a:cubicBezTo>
                  <a:cubicBezTo>
                    <a:pt x="346" y="667"/>
                    <a:pt x="667" y="346"/>
                    <a:pt x="1084" y="346"/>
                  </a:cubicBezTo>
                  <a:close/>
                  <a:moveTo>
                    <a:pt x="1084" y="1"/>
                  </a:moveTo>
                  <a:cubicBezTo>
                    <a:pt x="489" y="1"/>
                    <a:pt x="1" y="489"/>
                    <a:pt x="1" y="1084"/>
                  </a:cubicBezTo>
                  <a:cubicBezTo>
                    <a:pt x="1" y="1679"/>
                    <a:pt x="489" y="2168"/>
                    <a:pt x="1084" y="2168"/>
                  </a:cubicBezTo>
                  <a:cubicBezTo>
                    <a:pt x="1679" y="2168"/>
                    <a:pt x="2167" y="1679"/>
                    <a:pt x="2167" y="1084"/>
                  </a:cubicBezTo>
                  <a:cubicBezTo>
                    <a:pt x="2167" y="489"/>
                    <a:pt x="1679" y="1"/>
                    <a:pt x="1084" y="1"/>
                  </a:cubicBez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84;p47"/>
            <p:cNvSpPr/>
            <p:nvPr/>
          </p:nvSpPr>
          <p:spPr>
            <a:xfrm>
              <a:off x="3834224" y="2620159"/>
              <a:ext cx="116752" cy="63342"/>
            </a:xfrm>
            <a:custGeom>
              <a:avLst/>
              <a:gdLst/>
              <a:ahLst/>
              <a:cxnLst/>
              <a:rect l="l" t="t" r="r" b="b"/>
              <a:pathLst>
                <a:path w="3668" h="1990" extrusionOk="0">
                  <a:moveTo>
                    <a:pt x="1834" y="322"/>
                  </a:moveTo>
                  <a:cubicBezTo>
                    <a:pt x="2596" y="322"/>
                    <a:pt x="3239" y="906"/>
                    <a:pt x="3310" y="1656"/>
                  </a:cubicBezTo>
                  <a:lnTo>
                    <a:pt x="358" y="1656"/>
                  </a:lnTo>
                  <a:cubicBezTo>
                    <a:pt x="453" y="906"/>
                    <a:pt x="1072" y="322"/>
                    <a:pt x="1834" y="322"/>
                  </a:cubicBezTo>
                  <a:close/>
                  <a:moveTo>
                    <a:pt x="1834" y="1"/>
                  </a:moveTo>
                  <a:cubicBezTo>
                    <a:pt x="822" y="1"/>
                    <a:pt x="0" y="823"/>
                    <a:pt x="0" y="1835"/>
                  </a:cubicBezTo>
                  <a:cubicBezTo>
                    <a:pt x="0" y="1918"/>
                    <a:pt x="84" y="1989"/>
                    <a:pt x="167" y="1989"/>
                  </a:cubicBezTo>
                  <a:lnTo>
                    <a:pt x="3489" y="1989"/>
                  </a:lnTo>
                  <a:cubicBezTo>
                    <a:pt x="3572" y="1989"/>
                    <a:pt x="3656" y="1918"/>
                    <a:pt x="3656" y="1835"/>
                  </a:cubicBezTo>
                  <a:cubicBezTo>
                    <a:pt x="3668" y="823"/>
                    <a:pt x="2846" y="1"/>
                    <a:pt x="1834" y="1"/>
                  </a:cubicBez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85;p47"/>
            <p:cNvSpPr/>
            <p:nvPr/>
          </p:nvSpPr>
          <p:spPr>
            <a:xfrm>
              <a:off x="3725461" y="2444712"/>
              <a:ext cx="334279" cy="334661"/>
            </a:xfrm>
            <a:custGeom>
              <a:avLst/>
              <a:gdLst/>
              <a:ahLst/>
              <a:cxnLst/>
              <a:rect l="l" t="t" r="r" b="b"/>
              <a:pathLst>
                <a:path w="10502" h="10514" extrusionOk="0">
                  <a:moveTo>
                    <a:pt x="5418" y="905"/>
                  </a:moveTo>
                  <a:cubicBezTo>
                    <a:pt x="7680" y="1001"/>
                    <a:pt x="9513" y="2834"/>
                    <a:pt x="9597" y="5096"/>
                  </a:cubicBezTo>
                  <a:lnTo>
                    <a:pt x="9192" y="5096"/>
                  </a:lnTo>
                  <a:cubicBezTo>
                    <a:pt x="9109" y="5096"/>
                    <a:pt x="9037" y="5168"/>
                    <a:pt x="9037" y="5263"/>
                  </a:cubicBezTo>
                  <a:cubicBezTo>
                    <a:pt x="9037" y="5346"/>
                    <a:pt x="9109" y="5418"/>
                    <a:pt x="9192" y="5418"/>
                  </a:cubicBezTo>
                  <a:lnTo>
                    <a:pt x="9597" y="5418"/>
                  </a:lnTo>
                  <a:cubicBezTo>
                    <a:pt x="9513" y="7704"/>
                    <a:pt x="7692" y="9525"/>
                    <a:pt x="5418" y="9609"/>
                  </a:cubicBezTo>
                  <a:lnTo>
                    <a:pt x="5418" y="9204"/>
                  </a:lnTo>
                  <a:cubicBezTo>
                    <a:pt x="5418" y="9109"/>
                    <a:pt x="5346" y="9037"/>
                    <a:pt x="5251" y="9037"/>
                  </a:cubicBezTo>
                  <a:cubicBezTo>
                    <a:pt x="5168" y="9037"/>
                    <a:pt x="5084" y="9109"/>
                    <a:pt x="5084" y="9204"/>
                  </a:cubicBezTo>
                  <a:lnTo>
                    <a:pt x="5084" y="9609"/>
                  </a:lnTo>
                  <a:cubicBezTo>
                    <a:pt x="2822" y="9513"/>
                    <a:pt x="1000" y="7680"/>
                    <a:pt x="905" y="5418"/>
                  </a:cubicBezTo>
                  <a:lnTo>
                    <a:pt x="1310" y="5418"/>
                  </a:lnTo>
                  <a:cubicBezTo>
                    <a:pt x="1393" y="5418"/>
                    <a:pt x="1477" y="5346"/>
                    <a:pt x="1477" y="5263"/>
                  </a:cubicBezTo>
                  <a:cubicBezTo>
                    <a:pt x="1477" y="5168"/>
                    <a:pt x="1393" y="5096"/>
                    <a:pt x="1310" y="5096"/>
                  </a:cubicBezTo>
                  <a:lnTo>
                    <a:pt x="905" y="5096"/>
                  </a:lnTo>
                  <a:cubicBezTo>
                    <a:pt x="1000" y="2834"/>
                    <a:pt x="2822" y="1001"/>
                    <a:pt x="5084" y="905"/>
                  </a:cubicBezTo>
                  <a:lnTo>
                    <a:pt x="5084" y="1310"/>
                  </a:lnTo>
                  <a:cubicBezTo>
                    <a:pt x="5084" y="1405"/>
                    <a:pt x="5168" y="1477"/>
                    <a:pt x="5251" y="1477"/>
                  </a:cubicBezTo>
                  <a:cubicBezTo>
                    <a:pt x="5346" y="1477"/>
                    <a:pt x="5418" y="1405"/>
                    <a:pt x="5418" y="1310"/>
                  </a:cubicBezTo>
                  <a:lnTo>
                    <a:pt x="5418" y="905"/>
                  </a:lnTo>
                  <a:close/>
                  <a:moveTo>
                    <a:pt x="5251" y="0"/>
                  </a:moveTo>
                  <a:cubicBezTo>
                    <a:pt x="5168" y="0"/>
                    <a:pt x="5084" y="84"/>
                    <a:pt x="5084" y="167"/>
                  </a:cubicBezTo>
                  <a:lnTo>
                    <a:pt x="5084" y="572"/>
                  </a:lnTo>
                  <a:cubicBezTo>
                    <a:pt x="2632" y="655"/>
                    <a:pt x="655" y="2644"/>
                    <a:pt x="560" y="5096"/>
                  </a:cubicBezTo>
                  <a:lnTo>
                    <a:pt x="167" y="5096"/>
                  </a:lnTo>
                  <a:cubicBezTo>
                    <a:pt x="72" y="5096"/>
                    <a:pt x="0" y="5168"/>
                    <a:pt x="0" y="5263"/>
                  </a:cubicBezTo>
                  <a:cubicBezTo>
                    <a:pt x="0" y="5346"/>
                    <a:pt x="72" y="5418"/>
                    <a:pt x="167" y="5418"/>
                  </a:cubicBezTo>
                  <a:lnTo>
                    <a:pt x="560" y="5418"/>
                  </a:lnTo>
                  <a:cubicBezTo>
                    <a:pt x="655" y="7882"/>
                    <a:pt x="2632" y="9859"/>
                    <a:pt x="5084" y="9942"/>
                  </a:cubicBezTo>
                  <a:lnTo>
                    <a:pt x="5084" y="10347"/>
                  </a:lnTo>
                  <a:cubicBezTo>
                    <a:pt x="5084" y="10442"/>
                    <a:pt x="5168" y="10514"/>
                    <a:pt x="5251" y="10514"/>
                  </a:cubicBezTo>
                  <a:cubicBezTo>
                    <a:pt x="5346" y="10514"/>
                    <a:pt x="5418" y="10442"/>
                    <a:pt x="5418" y="10347"/>
                  </a:cubicBezTo>
                  <a:lnTo>
                    <a:pt x="5418" y="9942"/>
                  </a:lnTo>
                  <a:cubicBezTo>
                    <a:pt x="7870" y="9859"/>
                    <a:pt x="9847" y="7882"/>
                    <a:pt x="9942" y="5418"/>
                  </a:cubicBezTo>
                  <a:lnTo>
                    <a:pt x="10347" y="5418"/>
                  </a:lnTo>
                  <a:cubicBezTo>
                    <a:pt x="10430" y="5418"/>
                    <a:pt x="10502" y="5346"/>
                    <a:pt x="10502" y="5263"/>
                  </a:cubicBezTo>
                  <a:cubicBezTo>
                    <a:pt x="10502" y="5168"/>
                    <a:pt x="10442" y="5096"/>
                    <a:pt x="10347" y="5096"/>
                  </a:cubicBezTo>
                  <a:lnTo>
                    <a:pt x="9942" y="5096"/>
                  </a:lnTo>
                  <a:cubicBezTo>
                    <a:pt x="9847" y="2644"/>
                    <a:pt x="7870" y="655"/>
                    <a:pt x="5418" y="572"/>
                  </a:cubicBezTo>
                  <a:lnTo>
                    <a:pt x="5418" y="167"/>
                  </a:lnTo>
                  <a:cubicBezTo>
                    <a:pt x="5418" y="84"/>
                    <a:pt x="5346" y="0"/>
                    <a:pt x="5251" y="0"/>
                  </a:cubicBez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967;p43"/>
          <p:cNvSpPr txBox="1">
            <a:spLocks/>
          </p:cNvSpPr>
          <p:nvPr/>
        </p:nvSpPr>
        <p:spPr>
          <a:xfrm>
            <a:off x="774302" y="3063794"/>
            <a:ext cx="5172111" cy="131017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1pPr>
            <a:lvl2pPr marL="914400" marR="0" lvl="1" indent="-317500" algn="ctr"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2"/>
              </a:buClr>
              <a:buSzPts val="1400"/>
              <a:buFont typeface="Roboto"/>
              <a:buNone/>
              <a:defRPr sz="1400" b="0" i="0" u="none" strike="noStrike" cap="none">
                <a:solidFill>
                  <a:schemeClr val="dk2"/>
                </a:solidFill>
                <a:latin typeface="Roboto"/>
                <a:ea typeface="Roboto"/>
                <a:cs typeface="Roboto"/>
                <a:sym typeface="Roboto"/>
              </a:defRPr>
            </a:lvl9pPr>
          </a:lstStyle>
          <a:p>
            <a:pPr marL="285750" lvl="0" indent="-285750" algn="just">
              <a:spcBef>
                <a:spcPts val="1200"/>
              </a:spcBef>
              <a:buClr>
                <a:srgbClr val="5C5C61"/>
              </a:buClr>
              <a:buFontTx/>
              <a:buChar char="-"/>
            </a:pPr>
            <a:r>
              <a:rPr lang="en-US" sz="1800" smtClean="0">
                <a:solidFill>
                  <a:schemeClr val="tx1"/>
                </a:solidFill>
                <a:latin typeface="+mn-lt"/>
              </a:rPr>
              <a:t>Xây dựng k</a:t>
            </a:r>
            <a:r>
              <a:rPr lang="vi-VN" sz="1800" smtClean="0">
                <a:solidFill>
                  <a:schemeClr val="tx1"/>
                </a:solidFill>
                <a:latin typeface="+mn-lt"/>
              </a:rPr>
              <a:t>ế </a:t>
            </a:r>
            <a:r>
              <a:rPr lang="vi-VN" sz="1800">
                <a:solidFill>
                  <a:schemeClr val="tx1"/>
                </a:solidFill>
                <a:latin typeface="+mn-lt"/>
              </a:rPr>
              <a:t>hoạch bồi dưỡng, tập huấn cho cán bộ, công chức, viên chức thuộc phạm vi quản lý về chuyển đổi số, phát triển </a:t>
            </a:r>
            <a:r>
              <a:rPr lang="en-US" sz="1800">
                <a:solidFill>
                  <a:schemeClr val="tx1"/>
                </a:solidFill>
                <a:latin typeface="+mn-lt"/>
              </a:rPr>
              <a:t/>
            </a:r>
            <a:br>
              <a:rPr lang="en-US" sz="1800">
                <a:solidFill>
                  <a:schemeClr val="tx1"/>
                </a:solidFill>
                <a:latin typeface="+mn-lt"/>
              </a:rPr>
            </a:br>
            <a:r>
              <a:rPr lang="vi-VN" sz="1800" smtClean="0">
                <a:solidFill>
                  <a:schemeClr val="tx1"/>
                </a:solidFill>
                <a:latin typeface="+mn-lt"/>
              </a:rPr>
              <a:t>chính </a:t>
            </a:r>
            <a:r>
              <a:rPr lang="vi-VN" sz="1800">
                <a:solidFill>
                  <a:schemeClr val="tx1"/>
                </a:solidFill>
                <a:latin typeface="+mn-lt"/>
              </a:rPr>
              <a:t>phủ số, kinh tế số và xã hội </a:t>
            </a:r>
            <a:r>
              <a:rPr lang="vi-VN" sz="1800" smtClean="0">
                <a:solidFill>
                  <a:schemeClr val="tx1"/>
                </a:solidFill>
                <a:latin typeface="+mn-lt"/>
              </a:rPr>
              <a:t>số</a:t>
            </a:r>
            <a:r>
              <a:rPr lang="en-US" sz="1800" smtClean="0">
                <a:solidFill>
                  <a:schemeClr val="tx1"/>
                </a:solidFill>
                <a:latin typeface="+mn-lt"/>
              </a:rPr>
              <a:t>.</a:t>
            </a:r>
          </a:p>
        </p:txBody>
      </p:sp>
      <p:sp>
        <p:nvSpPr>
          <p:cNvPr id="26" name="Google Shape;586;g11e46ec54ed_1_1426"/>
          <p:cNvSpPr txBox="1"/>
          <p:nvPr/>
        </p:nvSpPr>
        <p:spPr>
          <a:xfrm>
            <a:off x="774302" y="0"/>
            <a:ext cx="11237583" cy="912263"/>
          </a:xfrm>
          <a:prstGeom prst="rect">
            <a:avLst/>
          </a:prstGeom>
          <a:noFill/>
          <a:ln>
            <a:noFill/>
          </a:ln>
        </p:spPr>
        <p:txBody>
          <a:bodyPr spcFirstLastPara="1" wrap="square" lIns="91425" tIns="91425" rIns="91425" bIns="91425" anchor="t" anchorCtr="0">
            <a:noAutofit/>
          </a:bodyPr>
          <a:lstStyle/>
          <a:p>
            <a:pPr lvl="0">
              <a:spcBef>
                <a:spcPts val="600"/>
              </a:spcBef>
              <a:buClr>
                <a:srgbClr val="323366"/>
              </a:buClr>
              <a:buSzPts val="2800"/>
            </a:pPr>
            <a:r>
              <a:rPr lang="vi-VN" sz="3600">
                <a:solidFill>
                  <a:schemeClr val="dk1"/>
                </a:solidFill>
                <a:latin typeface="+mn-lt"/>
                <a:ea typeface="Calibri"/>
                <a:cs typeface="Calibri"/>
                <a:sym typeface="Calibri"/>
              </a:rPr>
              <a:t>Hướng dẫn tổ chức bồi dưỡng, </a:t>
            </a:r>
            <a:r>
              <a:rPr lang="vi-VN" sz="3600" smtClean="0">
                <a:solidFill>
                  <a:schemeClr val="dk1"/>
                </a:solidFill>
                <a:latin typeface="+mn-lt"/>
                <a:ea typeface="Calibri"/>
                <a:cs typeface="Calibri"/>
                <a:sym typeface="Calibri"/>
              </a:rPr>
              <a:t>tập </a:t>
            </a:r>
            <a:r>
              <a:rPr lang="vi-VN" sz="3600">
                <a:solidFill>
                  <a:schemeClr val="dk1"/>
                </a:solidFill>
                <a:latin typeface="+mn-lt"/>
                <a:ea typeface="Calibri"/>
                <a:cs typeface="Calibri"/>
                <a:sym typeface="Calibri"/>
              </a:rPr>
              <a:t>huấn nhân lực</a:t>
            </a:r>
            <a:endParaRPr sz="3600" i="0" u="none" strike="noStrike" cap="none">
              <a:solidFill>
                <a:schemeClr val="dk1"/>
              </a:solidFill>
              <a:latin typeface="+mn-lt"/>
              <a:ea typeface="Calibri"/>
              <a:cs typeface="Calibri"/>
              <a:sym typeface="Calibri"/>
            </a:endParaRPr>
          </a:p>
        </p:txBody>
      </p:sp>
    </p:spTree>
    <p:extLst>
      <p:ext uri="{BB962C8B-B14F-4D97-AF65-F5344CB8AC3E}">
        <p14:creationId xmlns:p14="http://schemas.microsoft.com/office/powerpoint/2010/main" val="38320213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x-none" smtClean="0"/>
              <a:t>31</a:t>
            </a:fld>
            <a:endParaRPr lang="x-none"/>
          </a:p>
        </p:txBody>
      </p:sp>
      <p:sp>
        <p:nvSpPr>
          <p:cNvPr id="25" name="Google Shape;3499;p61"/>
          <p:cNvSpPr/>
          <p:nvPr/>
        </p:nvSpPr>
        <p:spPr>
          <a:xfrm>
            <a:off x="6890564" y="2086570"/>
            <a:ext cx="2828202" cy="3222300"/>
          </a:xfrm>
          <a:prstGeom prst="roundRect">
            <a:avLst>
              <a:gd name="adj" fmla="val 16667"/>
            </a:avLst>
          </a:prstGeom>
          <a:solidFill>
            <a:schemeClr val="accent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500;p61"/>
          <p:cNvSpPr/>
          <p:nvPr/>
        </p:nvSpPr>
        <p:spPr>
          <a:xfrm>
            <a:off x="7075664" y="2280220"/>
            <a:ext cx="2436946" cy="2835000"/>
          </a:xfrm>
          <a:prstGeom prst="roundRect">
            <a:avLst>
              <a:gd name="adj" fmla="val 16667"/>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501;p61"/>
          <p:cNvSpPr/>
          <p:nvPr/>
        </p:nvSpPr>
        <p:spPr>
          <a:xfrm>
            <a:off x="3071024" y="2086570"/>
            <a:ext cx="2807261" cy="3222300"/>
          </a:xfrm>
          <a:prstGeom prst="roundRect">
            <a:avLst>
              <a:gd name="adj" fmla="val 16667"/>
            </a:avLst>
          </a:prstGeom>
          <a:solidFill>
            <a:schemeClr val="accent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502;p61"/>
          <p:cNvSpPr/>
          <p:nvPr/>
        </p:nvSpPr>
        <p:spPr>
          <a:xfrm>
            <a:off x="3256125" y="2280220"/>
            <a:ext cx="2418902" cy="2835000"/>
          </a:xfrm>
          <a:prstGeom prst="roundRect">
            <a:avLst>
              <a:gd name="adj" fmla="val 16667"/>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507;p61"/>
          <p:cNvSpPr txBox="1">
            <a:spLocks/>
          </p:cNvSpPr>
          <p:nvPr/>
        </p:nvSpPr>
        <p:spPr>
          <a:xfrm>
            <a:off x="3120859" y="2280220"/>
            <a:ext cx="2757426" cy="2835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a:t>B</a:t>
            </a:r>
            <a:r>
              <a:rPr lang="en-US" sz="2000" smtClean="0"/>
              <a:t>ồi </a:t>
            </a:r>
            <a:r>
              <a:rPr lang="en-US" sz="2000"/>
              <a:t>dưỡng, tập huấn kỹ năng phân tích, khai thác dữ liệu để </a:t>
            </a:r>
            <a:endParaRPr lang="en-US" sz="2000" smtClean="0"/>
          </a:p>
          <a:p>
            <a:pPr algn="ctr"/>
            <a:r>
              <a:rPr lang="en-US" sz="2000" smtClean="0"/>
              <a:t>ra </a:t>
            </a:r>
            <a:r>
              <a:rPr lang="en-US" sz="2000"/>
              <a:t>quyết định và </a:t>
            </a:r>
            <a:endParaRPr lang="en-US" sz="2000" smtClean="0"/>
          </a:p>
          <a:p>
            <a:pPr algn="ctr"/>
            <a:r>
              <a:rPr lang="en-US" sz="2000" smtClean="0"/>
              <a:t>hoạch </a:t>
            </a:r>
            <a:r>
              <a:rPr lang="en-US" sz="2000"/>
              <a:t>định </a:t>
            </a:r>
            <a:endParaRPr lang="en-US" sz="2000" smtClean="0"/>
          </a:p>
          <a:p>
            <a:pPr algn="ctr"/>
            <a:r>
              <a:rPr lang="en-US" sz="2000" smtClean="0"/>
              <a:t>chính </a:t>
            </a:r>
            <a:r>
              <a:rPr lang="en-US" sz="2000"/>
              <a:t>sách</a:t>
            </a:r>
            <a:endParaRPr lang="en" sz="2000"/>
          </a:p>
        </p:txBody>
      </p:sp>
      <p:sp>
        <p:nvSpPr>
          <p:cNvPr id="34" name="Google Shape;3508;p61"/>
          <p:cNvSpPr txBox="1">
            <a:spLocks/>
          </p:cNvSpPr>
          <p:nvPr/>
        </p:nvSpPr>
        <p:spPr>
          <a:xfrm>
            <a:off x="7023412" y="2462529"/>
            <a:ext cx="2589065" cy="227974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a:t>H</a:t>
            </a:r>
            <a:r>
              <a:rPr lang="en-US" sz="2000" smtClean="0"/>
              <a:t>uy </a:t>
            </a:r>
            <a:r>
              <a:rPr lang="en-US" sz="2000"/>
              <a:t>động nguồn lực xã hội cùng tham gia bồi dưỡng, tập huấn cho mạng lưới công nghệ số cộng đồng </a:t>
            </a:r>
            <a:endParaRPr lang="en" sz="2000"/>
          </a:p>
        </p:txBody>
      </p:sp>
      <p:sp>
        <p:nvSpPr>
          <p:cNvPr id="2" name="TextBox 1"/>
          <p:cNvSpPr txBox="1"/>
          <p:nvPr/>
        </p:nvSpPr>
        <p:spPr>
          <a:xfrm>
            <a:off x="4505645" y="1278717"/>
            <a:ext cx="3449782" cy="430887"/>
          </a:xfrm>
          <a:prstGeom prst="rect">
            <a:avLst/>
          </a:prstGeom>
          <a:noFill/>
        </p:spPr>
        <p:txBody>
          <a:bodyPr wrap="square" rtlCol="0">
            <a:spAutoFit/>
          </a:bodyPr>
          <a:lstStyle/>
          <a:p>
            <a:pPr algn="ctr"/>
            <a:r>
              <a:rPr lang="en-US" sz="2200" b="1" smtClean="0">
                <a:solidFill>
                  <a:schemeClr val="accent1">
                    <a:lumMod val="75000"/>
                  </a:schemeClr>
                </a:solidFill>
              </a:rPr>
              <a:t>ĐẶC BIỆT CHÚ TRỌNG</a:t>
            </a:r>
            <a:endParaRPr lang="en-US" sz="2200" b="1">
              <a:solidFill>
                <a:schemeClr val="accent1">
                  <a:lumMod val="75000"/>
                </a:schemeClr>
              </a:solidFill>
            </a:endParaRPr>
          </a:p>
        </p:txBody>
      </p:sp>
      <p:sp>
        <p:nvSpPr>
          <p:cNvPr id="35" name="Google Shape;586;g11e46ec54ed_1_1426"/>
          <p:cNvSpPr txBox="1"/>
          <p:nvPr/>
        </p:nvSpPr>
        <p:spPr>
          <a:xfrm>
            <a:off x="774302" y="0"/>
            <a:ext cx="11237583" cy="912263"/>
          </a:xfrm>
          <a:prstGeom prst="rect">
            <a:avLst/>
          </a:prstGeom>
          <a:noFill/>
          <a:ln>
            <a:noFill/>
          </a:ln>
        </p:spPr>
        <p:txBody>
          <a:bodyPr spcFirstLastPara="1" wrap="square" lIns="91425" tIns="91425" rIns="91425" bIns="91425" anchor="t" anchorCtr="0">
            <a:noAutofit/>
          </a:bodyPr>
          <a:lstStyle/>
          <a:p>
            <a:pPr lvl="0">
              <a:spcBef>
                <a:spcPts val="600"/>
              </a:spcBef>
              <a:buClr>
                <a:srgbClr val="323366"/>
              </a:buClr>
              <a:buSzPts val="2800"/>
            </a:pPr>
            <a:r>
              <a:rPr lang="vi-VN" sz="3600">
                <a:solidFill>
                  <a:schemeClr val="dk1"/>
                </a:solidFill>
                <a:latin typeface="+mn-lt"/>
                <a:ea typeface="Calibri"/>
                <a:cs typeface="Calibri"/>
                <a:sym typeface="Calibri"/>
              </a:rPr>
              <a:t>Hướng dẫn tổ chức bồi dưỡng, </a:t>
            </a:r>
            <a:r>
              <a:rPr lang="vi-VN" sz="3600" smtClean="0">
                <a:solidFill>
                  <a:schemeClr val="dk1"/>
                </a:solidFill>
                <a:latin typeface="+mn-lt"/>
                <a:ea typeface="Calibri"/>
                <a:cs typeface="Calibri"/>
                <a:sym typeface="Calibri"/>
              </a:rPr>
              <a:t>tập </a:t>
            </a:r>
            <a:r>
              <a:rPr lang="vi-VN" sz="3600">
                <a:solidFill>
                  <a:schemeClr val="dk1"/>
                </a:solidFill>
                <a:latin typeface="+mn-lt"/>
                <a:ea typeface="Calibri"/>
                <a:cs typeface="Calibri"/>
                <a:sym typeface="Calibri"/>
              </a:rPr>
              <a:t>huấn nhân lực</a:t>
            </a:r>
            <a:endParaRPr sz="3600" i="0" u="none" strike="noStrike" cap="none">
              <a:solidFill>
                <a:schemeClr val="dk1"/>
              </a:solidFill>
              <a:latin typeface="+mn-lt"/>
              <a:ea typeface="Calibri"/>
              <a:cs typeface="Calibri"/>
              <a:sym typeface="Calibri"/>
            </a:endParaRPr>
          </a:p>
        </p:txBody>
      </p:sp>
    </p:spTree>
    <p:extLst>
      <p:ext uri="{BB962C8B-B14F-4D97-AF65-F5344CB8AC3E}">
        <p14:creationId xmlns:p14="http://schemas.microsoft.com/office/powerpoint/2010/main" val="29735819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g11e46ec54ed_1_144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x-none"/>
              <a:t>32</a:t>
            </a:fld>
            <a:endParaRPr/>
          </a:p>
        </p:txBody>
      </p:sp>
      <p:sp>
        <p:nvSpPr>
          <p:cNvPr id="602" name="Google Shape;602;g11e46ec54ed_1_144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sp>
        <p:nvSpPr>
          <p:cNvPr id="6" name="Google Shape;586;g11e46ec54ed_1_1426"/>
          <p:cNvSpPr txBox="1"/>
          <p:nvPr/>
        </p:nvSpPr>
        <p:spPr>
          <a:xfrm>
            <a:off x="774302" y="0"/>
            <a:ext cx="11237583" cy="912263"/>
          </a:xfrm>
          <a:prstGeom prst="rect">
            <a:avLst/>
          </a:prstGeom>
          <a:noFill/>
          <a:ln>
            <a:noFill/>
          </a:ln>
        </p:spPr>
        <p:txBody>
          <a:bodyPr spcFirstLastPara="1" wrap="square" lIns="91425" tIns="91425" rIns="91425" bIns="91425" anchor="t" anchorCtr="0">
            <a:noAutofit/>
          </a:bodyPr>
          <a:lstStyle/>
          <a:p>
            <a:pPr lvl="0">
              <a:spcBef>
                <a:spcPts val="600"/>
              </a:spcBef>
              <a:buClr>
                <a:srgbClr val="323366"/>
              </a:buClr>
              <a:buSzPts val="2800"/>
            </a:pPr>
            <a:r>
              <a:rPr lang="vi-VN" sz="3600">
                <a:solidFill>
                  <a:schemeClr val="dk1"/>
                </a:solidFill>
                <a:latin typeface="+mn-lt"/>
                <a:ea typeface="Calibri"/>
                <a:cs typeface="Calibri"/>
                <a:sym typeface="Calibri"/>
              </a:rPr>
              <a:t>Hướng dẫn tổ chức bồi dưỡng, </a:t>
            </a:r>
            <a:r>
              <a:rPr lang="vi-VN" sz="3600" smtClean="0">
                <a:solidFill>
                  <a:schemeClr val="dk1"/>
                </a:solidFill>
                <a:latin typeface="+mn-lt"/>
                <a:ea typeface="Calibri"/>
                <a:cs typeface="Calibri"/>
                <a:sym typeface="Calibri"/>
              </a:rPr>
              <a:t>tập </a:t>
            </a:r>
            <a:r>
              <a:rPr lang="vi-VN" sz="3600">
                <a:solidFill>
                  <a:schemeClr val="dk1"/>
                </a:solidFill>
                <a:latin typeface="+mn-lt"/>
                <a:ea typeface="Calibri"/>
                <a:cs typeface="Calibri"/>
                <a:sym typeface="Calibri"/>
              </a:rPr>
              <a:t>huấn nhân lực</a:t>
            </a:r>
            <a:endParaRPr sz="3600" i="0" u="none" strike="noStrike" cap="none">
              <a:solidFill>
                <a:schemeClr val="dk1"/>
              </a:solidFill>
              <a:latin typeface="+mn-lt"/>
              <a:ea typeface="Calibri"/>
              <a:cs typeface="Calibri"/>
              <a:sym typeface="Calibri"/>
            </a:endParaRPr>
          </a:p>
        </p:txBody>
      </p:sp>
      <p:sp>
        <p:nvSpPr>
          <p:cNvPr id="7" name="Google Shape;1346;p54"/>
          <p:cNvSpPr txBox="1">
            <a:spLocks noGrp="1"/>
          </p:cNvSpPr>
          <p:nvPr>
            <p:ph type="title"/>
          </p:nvPr>
        </p:nvSpPr>
        <p:spPr>
          <a:xfrm>
            <a:off x="4151808" y="4131549"/>
            <a:ext cx="6516192" cy="531900"/>
          </a:xfrm>
          <a:prstGeom prst="rect">
            <a:avLst/>
          </a:prstGeom>
        </p:spPr>
        <p:txBody>
          <a:bodyPr spcFirstLastPara="1" wrap="square" lIns="91425" tIns="91425" rIns="91425" bIns="91425" anchor="ctr" anchorCtr="0">
            <a:noAutofit/>
          </a:bodyPr>
          <a:lstStyle/>
          <a:p>
            <a:pPr lvl="0" algn="r"/>
            <a:r>
              <a:rPr lang="en" sz="4000" smtClean="0"/>
              <a:t>—</a:t>
            </a:r>
            <a:r>
              <a:rPr lang="en-US" sz="4000"/>
              <a:t>Nhiệm vụ của Bộ Thông tin và Truyền </a:t>
            </a:r>
            <a:r>
              <a:rPr lang="en-US" sz="4000" smtClean="0"/>
              <a:t>thông năm 2022</a:t>
            </a:r>
            <a:endParaRPr sz="4000"/>
          </a:p>
        </p:txBody>
      </p:sp>
      <p:sp>
        <p:nvSpPr>
          <p:cNvPr id="8" name="Google Shape;1347;p54"/>
          <p:cNvSpPr txBox="1">
            <a:spLocks/>
          </p:cNvSpPr>
          <p:nvPr/>
        </p:nvSpPr>
        <p:spPr>
          <a:xfrm>
            <a:off x="1454529" y="2132361"/>
            <a:ext cx="9133051" cy="16906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r">
              <a:lnSpc>
                <a:spcPct val="100000"/>
              </a:lnSpc>
              <a:spcBef>
                <a:spcPts val="1800"/>
              </a:spcBef>
              <a:spcAft>
                <a:spcPts val="600"/>
              </a:spcAft>
              <a:buNone/>
            </a:pPr>
            <a:r>
              <a:rPr lang="en-US" sz="2300" smtClean="0"/>
              <a:t>Bồi </a:t>
            </a:r>
            <a:r>
              <a:rPr lang="vi-VN" sz="2300" smtClean="0"/>
              <a:t>dưỡng</a:t>
            </a:r>
            <a:r>
              <a:rPr lang="vi-VN" sz="2300"/>
              <a:t>, tập huấn 10.000 cán bộ chuyển đổi số cấp xã </a:t>
            </a:r>
            <a:r>
              <a:rPr lang="en-US" sz="2300"/>
              <a:t/>
            </a:r>
            <a:br>
              <a:rPr lang="en-US" sz="2300"/>
            </a:br>
            <a:r>
              <a:rPr lang="vi-VN" sz="2300" smtClean="0"/>
              <a:t>để </a:t>
            </a:r>
            <a:r>
              <a:rPr lang="vi-VN" sz="2300"/>
              <a:t>làm hạt nhân triển khai chuyển đổi số tới tận cấp </a:t>
            </a:r>
            <a:r>
              <a:rPr lang="vi-VN" sz="2300" smtClean="0"/>
              <a:t>xã</a:t>
            </a:r>
            <a:r>
              <a:rPr lang="en-US" sz="2300" smtClean="0"/>
              <a:t>. </a:t>
            </a:r>
          </a:p>
        </p:txBody>
      </p:sp>
      <p:sp>
        <p:nvSpPr>
          <p:cNvPr id="9" name="Google Shape;1348;p54"/>
          <p:cNvSpPr/>
          <p:nvPr/>
        </p:nvSpPr>
        <p:spPr>
          <a:xfrm>
            <a:off x="2649580" y="1645062"/>
            <a:ext cx="748200" cy="748200"/>
          </a:xfrm>
          <a:prstGeom prst="roundRect">
            <a:avLst>
              <a:gd name="adj" fmla="val 16667"/>
            </a:avLst>
          </a:prstGeom>
          <a:gradFill>
            <a:gsLst>
              <a:gs pos="0">
                <a:srgbClr val="C87ED0"/>
              </a:gs>
              <a:gs pos="89000">
                <a:schemeClr val="lt1"/>
              </a:gs>
              <a:gs pos="100000">
                <a:schemeClr val="accent1"/>
              </a:gs>
            </a:gsLst>
            <a:lin ang="8100019" scaled="0"/>
          </a:gradFill>
          <a:ln>
            <a:solidFill>
              <a:schemeClr val="accent1">
                <a:lumMod val="40000"/>
                <a:lumOff val="60000"/>
              </a:schemeClr>
            </a:solidFill>
          </a:ln>
          <a:effectLst>
            <a:outerShdw blurRad="57150" dist="123825" dir="3300000" algn="bl" rotWithShape="0">
              <a:srgbClr val="CCCCCC">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349;p54"/>
          <p:cNvSpPr/>
          <p:nvPr/>
        </p:nvSpPr>
        <p:spPr>
          <a:xfrm>
            <a:off x="6400779" y="5107450"/>
            <a:ext cx="748200" cy="748200"/>
          </a:xfrm>
          <a:prstGeom prst="roundRect">
            <a:avLst>
              <a:gd name="adj" fmla="val 16667"/>
            </a:avLst>
          </a:prstGeom>
          <a:gradFill>
            <a:gsLst>
              <a:gs pos="0">
                <a:srgbClr val="C87ED0"/>
              </a:gs>
              <a:gs pos="89000">
                <a:schemeClr val="lt1"/>
              </a:gs>
              <a:gs pos="100000">
                <a:schemeClr val="accent1"/>
              </a:gs>
            </a:gsLst>
            <a:lin ang="8100019" scaled="0"/>
          </a:gradFill>
          <a:ln>
            <a:noFill/>
          </a:ln>
          <a:effectLst>
            <a:outerShdw blurRad="57150" dist="123825" dir="3300000" algn="bl" rotWithShape="0">
              <a:srgbClr val="CCCCCC">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350;p54"/>
          <p:cNvCxnSpPr>
            <a:stCxn id="9" idx="1"/>
          </p:cNvCxnSpPr>
          <p:nvPr/>
        </p:nvCxnSpPr>
        <p:spPr>
          <a:xfrm rot="10800000">
            <a:off x="259480" y="2019162"/>
            <a:ext cx="2390100" cy="0"/>
          </a:xfrm>
          <a:prstGeom prst="straightConnector1">
            <a:avLst/>
          </a:prstGeom>
          <a:noFill/>
          <a:ln w="19050" cap="flat" cmpd="sng">
            <a:solidFill>
              <a:schemeClr val="accent1">
                <a:lumMod val="40000"/>
                <a:lumOff val="60000"/>
              </a:schemeClr>
            </a:solidFill>
            <a:prstDash val="dash"/>
            <a:round/>
            <a:headEnd type="diamond" w="med" len="med"/>
            <a:tailEnd type="diamond" w="med" len="med"/>
          </a:ln>
        </p:spPr>
      </p:cxnSp>
      <p:cxnSp>
        <p:nvCxnSpPr>
          <p:cNvPr id="12" name="Google Shape;1351;p54"/>
          <p:cNvCxnSpPr>
            <a:endCxn id="10" idx="3"/>
          </p:cNvCxnSpPr>
          <p:nvPr/>
        </p:nvCxnSpPr>
        <p:spPr>
          <a:xfrm rot="10800000">
            <a:off x="7148979" y="5481550"/>
            <a:ext cx="4628700" cy="0"/>
          </a:xfrm>
          <a:prstGeom prst="straightConnector1">
            <a:avLst/>
          </a:prstGeom>
          <a:noFill/>
          <a:ln w="19050" cap="flat" cmpd="sng">
            <a:solidFill>
              <a:schemeClr val="accent1"/>
            </a:solidFill>
            <a:prstDash val="dash"/>
            <a:round/>
            <a:headEnd type="diamond" w="med" len="med"/>
            <a:tailEnd type="diamond" w="med" len="med"/>
          </a:ln>
        </p:spPr>
      </p:cxnSp>
      <p:grpSp>
        <p:nvGrpSpPr>
          <p:cNvPr id="13" name="Google Shape;1352;p54"/>
          <p:cNvGrpSpPr/>
          <p:nvPr/>
        </p:nvGrpSpPr>
        <p:grpSpPr>
          <a:xfrm>
            <a:off x="2791842" y="1787062"/>
            <a:ext cx="463689" cy="464188"/>
            <a:chOff x="3539102" y="2427549"/>
            <a:chExt cx="355099" cy="355481"/>
          </a:xfrm>
        </p:grpSpPr>
        <p:sp>
          <p:nvSpPr>
            <p:cNvPr id="14" name="Google Shape;1353;p54"/>
            <p:cNvSpPr/>
            <p:nvPr/>
          </p:nvSpPr>
          <p:spPr>
            <a:xfrm>
              <a:off x="3539102" y="2561320"/>
              <a:ext cx="355099" cy="221710"/>
            </a:xfrm>
            <a:custGeom>
              <a:avLst/>
              <a:gdLst/>
              <a:ahLst/>
              <a:cxnLst/>
              <a:rect l="l" t="t" r="r" b="b"/>
              <a:pathLst>
                <a:path w="11157" h="6966" extrusionOk="0">
                  <a:moveTo>
                    <a:pt x="2953" y="3131"/>
                  </a:moveTo>
                  <a:lnTo>
                    <a:pt x="2953" y="6644"/>
                  </a:lnTo>
                  <a:lnTo>
                    <a:pt x="1537" y="6644"/>
                  </a:lnTo>
                  <a:lnTo>
                    <a:pt x="1537" y="3131"/>
                  </a:lnTo>
                  <a:close/>
                  <a:moveTo>
                    <a:pt x="6263" y="2250"/>
                  </a:moveTo>
                  <a:lnTo>
                    <a:pt x="6263" y="6644"/>
                  </a:lnTo>
                  <a:lnTo>
                    <a:pt x="4858" y="6644"/>
                  </a:lnTo>
                  <a:lnTo>
                    <a:pt x="4858" y="2250"/>
                  </a:lnTo>
                  <a:close/>
                  <a:moveTo>
                    <a:pt x="9585" y="333"/>
                  </a:moveTo>
                  <a:lnTo>
                    <a:pt x="9585" y="6644"/>
                  </a:lnTo>
                  <a:lnTo>
                    <a:pt x="8168" y="6644"/>
                  </a:lnTo>
                  <a:lnTo>
                    <a:pt x="8168" y="333"/>
                  </a:lnTo>
                  <a:close/>
                  <a:moveTo>
                    <a:pt x="8025" y="0"/>
                  </a:moveTo>
                  <a:cubicBezTo>
                    <a:pt x="7930" y="0"/>
                    <a:pt x="7859" y="83"/>
                    <a:pt x="7859" y="167"/>
                  </a:cubicBezTo>
                  <a:lnTo>
                    <a:pt x="7859" y="6644"/>
                  </a:lnTo>
                  <a:lnTo>
                    <a:pt x="6609" y="6644"/>
                  </a:lnTo>
                  <a:lnTo>
                    <a:pt x="6609" y="2084"/>
                  </a:lnTo>
                  <a:cubicBezTo>
                    <a:pt x="6609" y="2000"/>
                    <a:pt x="6537" y="1917"/>
                    <a:pt x="6442" y="1917"/>
                  </a:cubicBezTo>
                  <a:lnTo>
                    <a:pt x="4704" y="1917"/>
                  </a:lnTo>
                  <a:cubicBezTo>
                    <a:pt x="4608" y="1917"/>
                    <a:pt x="4537" y="2000"/>
                    <a:pt x="4537" y="2084"/>
                  </a:cubicBezTo>
                  <a:lnTo>
                    <a:pt x="4537" y="6644"/>
                  </a:lnTo>
                  <a:lnTo>
                    <a:pt x="3287" y="6644"/>
                  </a:lnTo>
                  <a:lnTo>
                    <a:pt x="3287" y="2965"/>
                  </a:lnTo>
                  <a:cubicBezTo>
                    <a:pt x="3287" y="2881"/>
                    <a:pt x="3215" y="2798"/>
                    <a:pt x="3120" y="2798"/>
                  </a:cubicBezTo>
                  <a:lnTo>
                    <a:pt x="1382" y="2798"/>
                  </a:lnTo>
                  <a:cubicBezTo>
                    <a:pt x="1298" y="2798"/>
                    <a:pt x="1215" y="2881"/>
                    <a:pt x="1215" y="2965"/>
                  </a:cubicBezTo>
                  <a:lnTo>
                    <a:pt x="1215" y="6644"/>
                  </a:lnTo>
                  <a:lnTo>
                    <a:pt x="167" y="6644"/>
                  </a:lnTo>
                  <a:cubicBezTo>
                    <a:pt x="72" y="6644"/>
                    <a:pt x="1" y="6715"/>
                    <a:pt x="1" y="6810"/>
                  </a:cubicBezTo>
                  <a:cubicBezTo>
                    <a:pt x="1" y="6894"/>
                    <a:pt x="72" y="6965"/>
                    <a:pt x="167" y="6965"/>
                  </a:cubicBezTo>
                  <a:lnTo>
                    <a:pt x="11002" y="6965"/>
                  </a:lnTo>
                  <a:cubicBezTo>
                    <a:pt x="11085" y="6965"/>
                    <a:pt x="11157" y="6894"/>
                    <a:pt x="11157" y="6810"/>
                  </a:cubicBezTo>
                  <a:cubicBezTo>
                    <a:pt x="11145" y="6715"/>
                    <a:pt x="11073" y="6644"/>
                    <a:pt x="10990" y="6644"/>
                  </a:cubicBezTo>
                  <a:lnTo>
                    <a:pt x="9930" y="6644"/>
                  </a:lnTo>
                  <a:lnTo>
                    <a:pt x="9930" y="167"/>
                  </a:lnTo>
                  <a:cubicBezTo>
                    <a:pt x="9930" y="83"/>
                    <a:pt x="9859" y="0"/>
                    <a:pt x="9764" y="0"/>
                  </a:cubicBezTo>
                  <a:close/>
                </a:path>
              </a:pathLst>
            </a:custGeom>
            <a:solidFill>
              <a:schemeClr val="lt2"/>
            </a:solid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354;p54"/>
            <p:cNvSpPr/>
            <p:nvPr/>
          </p:nvSpPr>
          <p:spPr>
            <a:xfrm>
              <a:off x="3544417" y="2427549"/>
              <a:ext cx="339568" cy="205415"/>
            </a:xfrm>
            <a:custGeom>
              <a:avLst/>
              <a:gdLst/>
              <a:ahLst/>
              <a:cxnLst/>
              <a:rect l="l" t="t" r="r" b="b"/>
              <a:pathLst>
                <a:path w="10669" h="6454" extrusionOk="0">
                  <a:moveTo>
                    <a:pt x="10157" y="0"/>
                  </a:moveTo>
                  <a:cubicBezTo>
                    <a:pt x="10125" y="0"/>
                    <a:pt x="10093" y="4"/>
                    <a:pt x="10061" y="12"/>
                  </a:cubicBezTo>
                  <a:lnTo>
                    <a:pt x="8656" y="191"/>
                  </a:lnTo>
                  <a:cubicBezTo>
                    <a:pt x="8382" y="214"/>
                    <a:pt x="8180" y="488"/>
                    <a:pt x="8216" y="762"/>
                  </a:cubicBezTo>
                  <a:cubicBezTo>
                    <a:pt x="8238" y="1032"/>
                    <a:pt x="8483" y="1217"/>
                    <a:pt x="8751" y="1217"/>
                  </a:cubicBezTo>
                  <a:cubicBezTo>
                    <a:pt x="8767" y="1217"/>
                    <a:pt x="8783" y="1216"/>
                    <a:pt x="8799" y="1215"/>
                  </a:cubicBezTo>
                  <a:lnTo>
                    <a:pt x="8906" y="1203"/>
                  </a:lnTo>
                  <a:lnTo>
                    <a:pt x="8906" y="1203"/>
                  </a:lnTo>
                  <a:cubicBezTo>
                    <a:pt x="7204" y="3191"/>
                    <a:pt x="5156" y="4215"/>
                    <a:pt x="3715" y="4727"/>
                  </a:cubicBezTo>
                  <a:cubicBezTo>
                    <a:pt x="1917" y="5370"/>
                    <a:pt x="524" y="5429"/>
                    <a:pt x="500" y="5429"/>
                  </a:cubicBezTo>
                  <a:cubicBezTo>
                    <a:pt x="227" y="5441"/>
                    <a:pt x="0" y="5679"/>
                    <a:pt x="12" y="5965"/>
                  </a:cubicBezTo>
                  <a:cubicBezTo>
                    <a:pt x="24" y="6239"/>
                    <a:pt x="250" y="6453"/>
                    <a:pt x="524" y="6453"/>
                  </a:cubicBezTo>
                  <a:lnTo>
                    <a:pt x="536" y="6453"/>
                  </a:lnTo>
                  <a:cubicBezTo>
                    <a:pt x="596" y="6453"/>
                    <a:pt x="2084" y="6394"/>
                    <a:pt x="4037" y="5703"/>
                  </a:cubicBezTo>
                  <a:cubicBezTo>
                    <a:pt x="5132" y="5322"/>
                    <a:pt x="6156" y="4798"/>
                    <a:pt x="7096" y="4167"/>
                  </a:cubicBezTo>
                  <a:cubicBezTo>
                    <a:pt x="7168" y="4120"/>
                    <a:pt x="7192" y="4013"/>
                    <a:pt x="7144" y="3941"/>
                  </a:cubicBezTo>
                  <a:cubicBezTo>
                    <a:pt x="7113" y="3895"/>
                    <a:pt x="7058" y="3869"/>
                    <a:pt x="7003" y="3869"/>
                  </a:cubicBezTo>
                  <a:cubicBezTo>
                    <a:pt x="6973" y="3869"/>
                    <a:pt x="6943" y="3877"/>
                    <a:pt x="6918" y="3893"/>
                  </a:cubicBezTo>
                  <a:cubicBezTo>
                    <a:pt x="5989" y="4513"/>
                    <a:pt x="5001" y="5025"/>
                    <a:pt x="3929" y="5394"/>
                  </a:cubicBezTo>
                  <a:cubicBezTo>
                    <a:pt x="2024" y="6084"/>
                    <a:pt x="596" y="6120"/>
                    <a:pt x="536" y="6120"/>
                  </a:cubicBezTo>
                  <a:cubicBezTo>
                    <a:pt x="429" y="6120"/>
                    <a:pt x="358" y="6049"/>
                    <a:pt x="358" y="5953"/>
                  </a:cubicBezTo>
                  <a:cubicBezTo>
                    <a:pt x="358" y="5846"/>
                    <a:pt x="429" y="5751"/>
                    <a:pt x="536" y="5751"/>
                  </a:cubicBezTo>
                  <a:cubicBezTo>
                    <a:pt x="548" y="5751"/>
                    <a:pt x="1989" y="5691"/>
                    <a:pt x="3834" y="5036"/>
                  </a:cubicBezTo>
                  <a:cubicBezTo>
                    <a:pt x="5406" y="4489"/>
                    <a:pt x="7632" y="3346"/>
                    <a:pt x="9454" y="1084"/>
                  </a:cubicBezTo>
                  <a:cubicBezTo>
                    <a:pt x="9534" y="969"/>
                    <a:pt x="9459" y="809"/>
                    <a:pt x="9315" y="809"/>
                  </a:cubicBezTo>
                  <a:cubicBezTo>
                    <a:pt x="9310" y="809"/>
                    <a:pt x="9304" y="809"/>
                    <a:pt x="9299" y="810"/>
                  </a:cubicBezTo>
                  <a:lnTo>
                    <a:pt x="8775" y="869"/>
                  </a:lnTo>
                  <a:cubicBezTo>
                    <a:pt x="8768" y="870"/>
                    <a:pt x="8761" y="871"/>
                    <a:pt x="8754" y="871"/>
                  </a:cubicBezTo>
                  <a:cubicBezTo>
                    <a:pt x="8676" y="871"/>
                    <a:pt x="8595" y="815"/>
                    <a:pt x="8573" y="738"/>
                  </a:cubicBezTo>
                  <a:cubicBezTo>
                    <a:pt x="8537" y="631"/>
                    <a:pt x="8620" y="512"/>
                    <a:pt x="8740" y="500"/>
                  </a:cubicBezTo>
                  <a:lnTo>
                    <a:pt x="10133" y="322"/>
                  </a:lnTo>
                  <a:cubicBezTo>
                    <a:pt x="10139" y="321"/>
                    <a:pt x="10146" y="320"/>
                    <a:pt x="10153" y="320"/>
                  </a:cubicBezTo>
                  <a:cubicBezTo>
                    <a:pt x="10253" y="320"/>
                    <a:pt x="10347" y="400"/>
                    <a:pt x="10347" y="500"/>
                  </a:cubicBezTo>
                  <a:lnTo>
                    <a:pt x="10347" y="1893"/>
                  </a:lnTo>
                  <a:cubicBezTo>
                    <a:pt x="10347" y="2000"/>
                    <a:pt x="10252" y="2072"/>
                    <a:pt x="10168" y="2072"/>
                  </a:cubicBezTo>
                  <a:cubicBezTo>
                    <a:pt x="10073" y="2072"/>
                    <a:pt x="9990" y="1988"/>
                    <a:pt x="9990" y="1893"/>
                  </a:cubicBezTo>
                  <a:lnTo>
                    <a:pt x="9990" y="1477"/>
                  </a:lnTo>
                  <a:cubicBezTo>
                    <a:pt x="9990" y="1417"/>
                    <a:pt x="9942" y="1346"/>
                    <a:pt x="9883" y="1334"/>
                  </a:cubicBezTo>
                  <a:cubicBezTo>
                    <a:pt x="9866" y="1324"/>
                    <a:pt x="9848" y="1319"/>
                    <a:pt x="9830" y="1319"/>
                  </a:cubicBezTo>
                  <a:cubicBezTo>
                    <a:pt x="9784" y="1319"/>
                    <a:pt x="9738" y="1347"/>
                    <a:pt x="9704" y="1381"/>
                  </a:cubicBezTo>
                  <a:cubicBezTo>
                    <a:pt x="9085" y="2119"/>
                    <a:pt x="8394" y="2810"/>
                    <a:pt x="7632" y="3382"/>
                  </a:cubicBezTo>
                  <a:cubicBezTo>
                    <a:pt x="7561" y="3441"/>
                    <a:pt x="7537" y="3548"/>
                    <a:pt x="7597" y="3608"/>
                  </a:cubicBezTo>
                  <a:cubicBezTo>
                    <a:pt x="7635" y="3646"/>
                    <a:pt x="7692" y="3674"/>
                    <a:pt x="7744" y="3674"/>
                  </a:cubicBezTo>
                  <a:cubicBezTo>
                    <a:pt x="7773" y="3674"/>
                    <a:pt x="7801" y="3665"/>
                    <a:pt x="7823" y="3643"/>
                  </a:cubicBezTo>
                  <a:cubicBezTo>
                    <a:pt x="8489" y="3131"/>
                    <a:pt x="9109" y="2548"/>
                    <a:pt x="9656" y="1917"/>
                  </a:cubicBezTo>
                  <a:cubicBezTo>
                    <a:pt x="9668" y="2179"/>
                    <a:pt x="9894" y="2405"/>
                    <a:pt x="10156" y="2405"/>
                  </a:cubicBezTo>
                  <a:cubicBezTo>
                    <a:pt x="10442" y="2405"/>
                    <a:pt x="10668" y="2179"/>
                    <a:pt x="10668" y="1893"/>
                  </a:cubicBezTo>
                  <a:lnTo>
                    <a:pt x="10668" y="500"/>
                  </a:lnTo>
                  <a:cubicBezTo>
                    <a:pt x="10621" y="369"/>
                    <a:pt x="10561" y="238"/>
                    <a:pt x="10466" y="131"/>
                  </a:cubicBezTo>
                  <a:cubicBezTo>
                    <a:pt x="10382" y="48"/>
                    <a:pt x="10270" y="0"/>
                    <a:pt x="10157" y="0"/>
                  </a:cubicBezTo>
                  <a:close/>
                </a:path>
              </a:pathLst>
            </a:custGeom>
            <a:solidFill>
              <a:schemeClr val="lt2"/>
            </a:solid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355;p54"/>
          <p:cNvGrpSpPr/>
          <p:nvPr/>
        </p:nvGrpSpPr>
        <p:grpSpPr>
          <a:xfrm>
            <a:off x="6543020" y="5249449"/>
            <a:ext cx="463709" cy="464212"/>
            <a:chOff x="1323901" y="3807173"/>
            <a:chExt cx="356343" cy="356757"/>
          </a:xfrm>
          <a:solidFill>
            <a:schemeClr val="accent2">
              <a:lumMod val="60000"/>
              <a:lumOff val="40000"/>
            </a:schemeClr>
          </a:solidFill>
        </p:grpSpPr>
        <p:sp>
          <p:nvSpPr>
            <p:cNvPr id="17" name="Google Shape;1356;p54"/>
            <p:cNvSpPr/>
            <p:nvPr/>
          </p:nvSpPr>
          <p:spPr>
            <a:xfrm>
              <a:off x="1478760" y="4058242"/>
              <a:ext cx="413" cy="32"/>
            </a:xfrm>
            <a:custGeom>
              <a:avLst/>
              <a:gdLst/>
              <a:ahLst/>
              <a:cxnLst/>
              <a:rect l="l" t="t" r="r" b="b"/>
              <a:pathLst>
                <a:path w="13" h="1" extrusionOk="0">
                  <a:moveTo>
                    <a:pt x="13" y="1"/>
                  </a:moveTo>
                  <a:cubicBezTo>
                    <a:pt x="1" y="1"/>
                    <a:pt x="1" y="1"/>
                    <a:pt x="13" y="1"/>
                  </a:cubicBezTo>
                  <a:cubicBezTo>
                    <a:pt x="1" y="1"/>
                    <a:pt x="1" y="1"/>
                    <a:pt x="13" y="1"/>
                  </a:cubicBezTo>
                  <a:close/>
                </a:path>
              </a:pathLst>
            </a:custGeom>
            <a:grp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357;p54"/>
            <p:cNvSpPr/>
            <p:nvPr/>
          </p:nvSpPr>
          <p:spPr>
            <a:xfrm>
              <a:off x="1323901" y="3807173"/>
              <a:ext cx="356343" cy="356757"/>
            </a:xfrm>
            <a:custGeom>
              <a:avLst/>
              <a:gdLst/>
              <a:ahLst/>
              <a:cxnLst/>
              <a:rect l="l" t="t" r="r" b="b"/>
              <a:pathLst>
                <a:path w="11204" h="11217" extrusionOk="0">
                  <a:moveTo>
                    <a:pt x="786" y="1"/>
                  </a:moveTo>
                  <a:cubicBezTo>
                    <a:pt x="357" y="1"/>
                    <a:pt x="0" y="358"/>
                    <a:pt x="0" y="799"/>
                  </a:cubicBezTo>
                  <a:lnTo>
                    <a:pt x="0" y="9050"/>
                  </a:lnTo>
                  <a:lnTo>
                    <a:pt x="0" y="9550"/>
                  </a:lnTo>
                  <a:cubicBezTo>
                    <a:pt x="0" y="10467"/>
                    <a:pt x="738" y="11217"/>
                    <a:pt x="1667" y="11217"/>
                  </a:cubicBezTo>
                  <a:lnTo>
                    <a:pt x="10418" y="11217"/>
                  </a:lnTo>
                  <a:cubicBezTo>
                    <a:pt x="10847" y="11217"/>
                    <a:pt x="11204" y="10859"/>
                    <a:pt x="11204" y="10419"/>
                  </a:cubicBezTo>
                  <a:lnTo>
                    <a:pt x="11204" y="10014"/>
                  </a:lnTo>
                  <a:cubicBezTo>
                    <a:pt x="11204" y="9919"/>
                    <a:pt x="11132" y="9847"/>
                    <a:pt x="11037" y="9847"/>
                  </a:cubicBezTo>
                  <a:cubicBezTo>
                    <a:pt x="10954" y="9847"/>
                    <a:pt x="10882" y="9919"/>
                    <a:pt x="10882" y="10014"/>
                  </a:cubicBezTo>
                  <a:lnTo>
                    <a:pt x="10882" y="10419"/>
                  </a:lnTo>
                  <a:cubicBezTo>
                    <a:pt x="10882" y="10681"/>
                    <a:pt x="10668" y="10883"/>
                    <a:pt x="10418" y="10883"/>
                  </a:cubicBezTo>
                  <a:lnTo>
                    <a:pt x="3155" y="10883"/>
                  </a:lnTo>
                  <a:cubicBezTo>
                    <a:pt x="3274" y="10800"/>
                    <a:pt x="3381" y="10693"/>
                    <a:pt x="3465" y="10574"/>
                  </a:cubicBezTo>
                  <a:lnTo>
                    <a:pt x="3762" y="10407"/>
                  </a:lnTo>
                  <a:cubicBezTo>
                    <a:pt x="3834" y="10478"/>
                    <a:pt x="3941" y="10514"/>
                    <a:pt x="4048" y="10514"/>
                  </a:cubicBezTo>
                  <a:lnTo>
                    <a:pt x="4584" y="10514"/>
                  </a:lnTo>
                  <a:cubicBezTo>
                    <a:pt x="4667" y="10514"/>
                    <a:pt x="4751" y="10443"/>
                    <a:pt x="4751" y="10347"/>
                  </a:cubicBezTo>
                  <a:cubicBezTo>
                    <a:pt x="4751" y="10264"/>
                    <a:pt x="4667" y="10181"/>
                    <a:pt x="4584" y="10181"/>
                  </a:cubicBezTo>
                  <a:lnTo>
                    <a:pt x="4155" y="10181"/>
                  </a:lnTo>
                  <a:lnTo>
                    <a:pt x="4774" y="9824"/>
                  </a:lnTo>
                  <a:lnTo>
                    <a:pt x="4774" y="9943"/>
                  </a:lnTo>
                  <a:cubicBezTo>
                    <a:pt x="4774" y="10038"/>
                    <a:pt x="4846" y="10109"/>
                    <a:pt x="4941" y="10109"/>
                  </a:cubicBezTo>
                  <a:cubicBezTo>
                    <a:pt x="5024" y="10109"/>
                    <a:pt x="5108" y="10038"/>
                    <a:pt x="5108" y="9943"/>
                  </a:cubicBezTo>
                  <a:lnTo>
                    <a:pt x="5108" y="9597"/>
                  </a:lnTo>
                  <a:lnTo>
                    <a:pt x="5536" y="9335"/>
                  </a:lnTo>
                  <a:lnTo>
                    <a:pt x="5536" y="9383"/>
                  </a:lnTo>
                  <a:cubicBezTo>
                    <a:pt x="5536" y="9478"/>
                    <a:pt x="5608" y="9550"/>
                    <a:pt x="5703" y="9550"/>
                  </a:cubicBezTo>
                  <a:cubicBezTo>
                    <a:pt x="5786" y="9550"/>
                    <a:pt x="5858" y="9478"/>
                    <a:pt x="5858" y="9383"/>
                  </a:cubicBezTo>
                  <a:lnTo>
                    <a:pt x="5858" y="9157"/>
                  </a:lnTo>
                  <a:lnTo>
                    <a:pt x="6251" y="8931"/>
                  </a:lnTo>
                  <a:lnTo>
                    <a:pt x="6251" y="10074"/>
                  </a:lnTo>
                  <a:cubicBezTo>
                    <a:pt x="6251" y="10312"/>
                    <a:pt x="6441" y="10478"/>
                    <a:pt x="6668" y="10478"/>
                  </a:cubicBezTo>
                  <a:lnTo>
                    <a:pt x="7203" y="10478"/>
                  </a:lnTo>
                  <a:cubicBezTo>
                    <a:pt x="7299" y="10478"/>
                    <a:pt x="7370" y="10407"/>
                    <a:pt x="7370" y="10324"/>
                  </a:cubicBezTo>
                  <a:cubicBezTo>
                    <a:pt x="7370" y="10228"/>
                    <a:pt x="7299" y="10157"/>
                    <a:pt x="7203" y="10157"/>
                  </a:cubicBezTo>
                  <a:lnTo>
                    <a:pt x="6668" y="10157"/>
                  </a:lnTo>
                  <a:cubicBezTo>
                    <a:pt x="6620" y="10157"/>
                    <a:pt x="6572" y="10109"/>
                    <a:pt x="6572" y="10062"/>
                  </a:cubicBezTo>
                  <a:lnTo>
                    <a:pt x="6572" y="8740"/>
                  </a:lnTo>
                  <a:lnTo>
                    <a:pt x="7156" y="8395"/>
                  </a:lnTo>
                  <a:lnTo>
                    <a:pt x="7310" y="8395"/>
                  </a:lnTo>
                  <a:cubicBezTo>
                    <a:pt x="7346" y="8395"/>
                    <a:pt x="7394" y="8442"/>
                    <a:pt x="7394" y="8490"/>
                  </a:cubicBezTo>
                  <a:lnTo>
                    <a:pt x="7394" y="9907"/>
                  </a:lnTo>
                  <a:cubicBezTo>
                    <a:pt x="7394" y="9990"/>
                    <a:pt x="7465" y="10074"/>
                    <a:pt x="7560" y="10074"/>
                  </a:cubicBezTo>
                  <a:cubicBezTo>
                    <a:pt x="7656" y="10074"/>
                    <a:pt x="7727" y="9990"/>
                    <a:pt x="7727" y="9907"/>
                  </a:cubicBezTo>
                  <a:lnTo>
                    <a:pt x="7727" y="8490"/>
                  </a:lnTo>
                  <a:cubicBezTo>
                    <a:pt x="7727" y="8359"/>
                    <a:pt x="7668" y="8240"/>
                    <a:pt x="7572" y="8157"/>
                  </a:cubicBezTo>
                  <a:lnTo>
                    <a:pt x="8382" y="7704"/>
                  </a:lnTo>
                  <a:lnTo>
                    <a:pt x="10406" y="7704"/>
                  </a:lnTo>
                  <a:cubicBezTo>
                    <a:pt x="10656" y="7704"/>
                    <a:pt x="10870" y="7907"/>
                    <a:pt x="10870" y="8157"/>
                  </a:cubicBezTo>
                  <a:lnTo>
                    <a:pt x="10870" y="9324"/>
                  </a:lnTo>
                  <a:cubicBezTo>
                    <a:pt x="10787" y="9419"/>
                    <a:pt x="10870" y="9490"/>
                    <a:pt x="10966" y="9490"/>
                  </a:cubicBezTo>
                  <a:cubicBezTo>
                    <a:pt x="11061" y="9490"/>
                    <a:pt x="11132" y="9419"/>
                    <a:pt x="11132" y="9324"/>
                  </a:cubicBezTo>
                  <a:lnTo>
                    <a:pt x="11132" y="8169"/>
                  </a:lnTo>
                  <a:cubicBezTo>
                    <a:pt x="11132" y="7728"/>
                    <a:pt x="10775" y="7371"/>
                    <a:pt x="10347" y="7371"/>
                  </a:cubicBezTo>
                  <a:lnTo>
                    <a:pt x="8906" y="7371"/>
                  </a:lnTo>
                  <a:lnTo>
                    <a:pt x="10251" y="6597"/>
                  </a:lnTo>
                  <a:cubicBezTo>
                    <a:pt x="10632" y="6383"/>
                    <a:pt x="10763" y="5906"/>
                    <a:pt x="10537" y="5525"/>
                  </a:cubicBezTo>
                  <a:lnTo>
                    <a:pt x="10335" y="5168"/>
                  </a:lnTo>
                  <a:cubicBezTo>
                    <a:pt x="10302" y="5119"/>
                    <a:pt x="10241" y="5087"/>
                    <a:pt x="10183" y="5087"/>
                  </a:cubicBezTo>
                  <a:cubicBezTo>
                    <a:pt x="10157" y="5087"/>
                    <a:pt x="10131" y="5094"/>
                    <a:pt x="10108" y="5109"/>
                  </a:cubicBezTo>
                  <a:cubicBezTo>
                    <a:pt x="10037" y="5156"/>
                    <a:pt x="10001" y="5264"/>
                    <a:pt x="10049" y="5335"/>
                  </a:cubicBezTo>
                  <a:lnTo>
                    <a:pt x="10251" y="5692"/>
                  </a:lnTo>
                  <a:cubicBezTo>
                    <a:pt x="10370" y="5918"/>
                    <a:pt x="10299" y="6180"/>
                    <a:pt x="10097" y="6323"/>
                  </a:cubicBezTo>
                  <a:cubicBezTo>
                    <a:pt x="6620" y="8312"/>
                    <a:pt x="7501" y="7811"/>
                    <a:pt x="7025" y="8085"/>
                  </a:cubicBezTo>
                  <a:cubicBezTo>
                    <a:pt x="5120" y="9193"/>
                    <a:pt x="7060" y="8073"/>
                    <a:pt x="3691" y="10014"/>
                  </a:cubicBezTo>
                  <a:cubicBezTo>
                    <a:pt x="3691" y="9990"/>
                    <a:pt x="3703" y="9978"/>
                    <a:pt x="3703" y="9966"/>
                  </a:cubicBezTo>
                  <a:lnTo>
                    <a:pt x="4120" y="9240"/>
                  </a:lnTo>
                  <a:cubicBezTo>
                    <a:pt x="4138" y="9242"/>
                    <a:pt x="4155" y="9243"/>
                    <a:pt x="4172" y="9243"/>
                  </a:cubicBezTo>
                  <a:cubicBezTo>
                    <a:pt x="4364" y="9243"/>
                    <a:pt x="4474" y="9123"/>
                    <a:pt x="4715" y="9002"/>
                  </a:cubicBezTo>
                  <a:lnTo>
                    <a:pt x="4870" y="8907"/>
                  </a:lnTo>
                  <a:cubicBezTo>
                    <a:pt x="4941" y="8859"/>
                    <a:pt x="4977" y="8764"/>
                    <a:pt x="4929" y="8681"/>
                  </a:cubicBezTo>
                  <a:cubicBezTo>
                    <a:pt x="4893" y="8627"/>
                    <a:pt x="4838" y="8600"/>
                    <a:pt x="4777" y="8600"/>
                  </a:cubicBezTo>
                  <a:cubicBezTo>
                    <a:pt x="4757" y="8600"/>
                    <a:pt x="4736" y="8603"/>
                    <a:pt x="4715" y="8609"/>
                  </a:cubicBezTo>
                  <a:cubicBezTo>
                    <a:pt x="4703" y="8609"/>
                    <a:pt x="4715" y="8609"/>
                    <a:pt x="4382" y="8800"/>
                  </a:cubicBezTo>
                  <a:lnTo>
                    <a:pt x="4703" y="8240"/>
                  </a:lnTo>
                  <a:lnTo>
                    <a:pt x="4751" y="8300"/>
                  </a:lnTo>
                  <a:cubicBezTo>
                    <a:pt x="4782" y="8356"/>
                    <a:pt x="4837" y="8386"/>
                    <a:pt x="4893" y="8386"/>
                  </a:cubicBezTo>
                  <a:cubicBezTo>
                    <a:pt x="4944" y="8386"/>
                    <a:pt x="4997" y="8362"/>
                    <a:pt x="5036" y="8312"/>
                  </a:cubicBezTo>
                  <a:cubicBezTo>
                    <a:pt x="5072" y="8264"/>
                    <a:pt x="5072" y="8192"/>
                    <a:pt x="5048" y="8133"/>
                  </a:cubicBezTo>
                  <a:lnTo>
                    <a:pt x="4917" y="7895"/>
                  </a:lnTo>
                  <a:cubicBezTo>
                    <a:pt x="4929" y="7859"/>
                    <a:pt x="4977" y="7776"/>
                    <a:pt x="5155" y="7478"/>
                  </a:cubicBezTo>
                  <a:cubicBezTo>
                    <a:pt x="5180" y="7527"/>
                    <a:pt x="5238" y="7559"/>
                    <a:pt x="5295" y="7559"/>
                  </a:cubicBezTo>
                  <a:cubicBezTo>
                    <a:pt x="5321" y="7559"/>
                    <a:pt x="5347" y="7553"/>
                    <a:pt x="5370" y="7538"/>
                  </a:cubicBezTo>
                  <a:cubicBezTo>
                    <a:pt x="5453" y="7490"/>
                    <a:pt x="5477" y="7395"/>
                    <a:pt x="5429" y="7311"/>
                  </a:cubicBezTo>
                  <a:lnTo>
                    <a:pt x="5346" y="7145"/>
                  </a:lnTo>
                  <a:lnTo>
                    <a:pt x="5572" y="6764"/>
                  </a:lnTo>
                  <a:cubicBezTo>
                    <a:pt x="6094" y="7677"/>
                    <a:pt x="6119" y="7717"/>
                    <a:pt x="6120" y="7717"/>
                  </a:cubicBezTo>
                  <a:cubicBezTo>
                    <a:pt x="6120" y="7717"/>
                    <a:pt x="6120" y="7716"/>
                    <a:pt x="6120" y="7716"/>
                  </a:cubicBezTo>
                  <a:lnTo>
                    <a:pt x="6120" y="7716"/>
                  </a:lnTo>
                  <a:cubicBezTo>
                    <a:pt x="6199" y="7843"/>
                    <a:pt x="6337" y="7917"/>
                    <a:pt x="6476" y="7917"/>
                  </a:cubicBezTo>
                  <a:cubicBezTo>
                    <a:pt x="6546" y="7917"/>
                    <a:pt x="6616" y="7899"/>
                    <a:pt x="6679" y="7859"/>
                  </a:cubicBezTo>
                  <a:cubicBezTo>
                    <a:pt x="6715" y="7847"/>
                    <a:pt x="6798" y="7788"/>
                    <a:pt x="7144" y="7597"/>
                  </a:cubicBezTo>
                  <a:cubicBezTo>
                    <a:pt x="7215" y="7550"/>
                    <a:pt x="7251" y="7466"/>
                    <a:pt x="7215" y="7395"/>
                  </a:cubicBezTo>
                  <a:cubicBezTo>
                    <a:pt x="7198" y="7327"/>
                    <a:pt x="7134" y="7296"/>
                    <a:pt x="7063" y="7296"/>
                  </a:cubicBezTo>
                  <a:cubicBezTo>
                    <a:pt x="7035" y="7296"/>
                    <a:pt x="7005" y="7301"/>
                    <a:pt x="6977" y="7311"/>
                  </a:cubicBezTo>
                  <a:lnTo>
                    <a:pt x="6846" y="7395"/>
                  </a:lnTo>
                  <a:cubicBezTo>
                    <a:pt x="6489" y="7585"/>
                    <a:pt x="6501" y="7597"/>
                    <a:pt x="6465" y="7597"/>
                  </a:cubicBezTo>
                  <a:cubicBezTo>
                    <a:pt x="6370" y="7597"/>
                    <a:pt x="6429" y="7597"/>
                    <a:pt x="5751" y="6442"/>
                  </a:cubicBezTo>
                  <a:lnTo>
                    <a:pt x="6120" y="5787"/>
                  </a:lnTo>
                  <a:cubicBezTo>
                    <a:pt x="6179" y="5752"/>
                    <a:pt x="6191" y="5728"/>
                    <a:pt x="6239" y="5728"/>
                  </a:cubicBezTo>
                  <a:cubicBezTo>
                    <a:pt x="6263" y="5728"/>
                    <a:pt x="6298" y="5740"/>
                    <a:pt x="6310" y="5764"/>
                  </a:cubicBezTo>
                  <a:lnTo>
                    <a:pt x="7025" y="6990"/>
                  </a:lnTo>
                  <a:cubicBezTo>
                    <a:pt x="7057" y="7039"/>
                    <a:pt x="7118" y="7071"/>
                    <a:pt x="7176" y="7071"/>
                  </a:cubicBezTo>
                  <a:cubicBezTo>
                    <a:pt x="7203" y="7071"/>
                    <a:pt x="7228" y="7064"/>
                    <a:pt x="7251" y="7049"/>
                  </a:cubicBezTo>
                  <a:cubicBezTo>
                    <a:pt x="7322" y="7002"/>
                    <a:pt x="7358" y="6895"/>
                    <a:pt x="7310" y="6823"/>
                  </a:cubicBezTo>
                  <a:lnTo>
                    <a:pt x="6596" y="5609"/>
                  </a:lnTo>
                  <a:cubicBezTo>
                    <a:pt x="6537" y="5502"/>
                    <a:pt x="6441" y="5442"/>
                    <a:pt x="6322" y="5406"/>
                  </a:cubicBezTo>
                  <a:lnTo>
                    <a:pt x="6822" y="4573"/>
                  </a:lnTo>
                  <a:cubicBezTo>
                    <a:pt x="8573" y="3573"/>
                    <a:pt x="8525" y="3537"/>
                    <a:pt x="8739" y="3537"/>
                  </a:cubicBezTo>
                  <a:cubicBezTo>
                    <a:pt x="8906" y="3537"/>
                    <a:pt x="9049" y="3620"/>
                    <a:pt x="9144" y="3763"/>
                  </a:cubicBezTo>
                  <a:lnTo>
                    <a:pt x="9716" y="4763"/>
                  </a:lnTo>
                  <a:cubicBezTo>
                    <a:pt x="9747" y="4818"/>
                    <a:pt x="9804" y="4847"/>
                    <a:pt x="9859" y="4847"/>
                  </a:cubicBezTo>
                  <a:cubicBezTo>
                    <a:pt x="9888" y="4847"/>
                    <a:pt x="9917" y="4839"/>
                    <a:pt x="9942" y="4823"/>
                  </a:cubicBezTo>
                  <a:cubicBezTo>
                    <a:pt x="10013" y="4787"/>
                    <a:pt x="10049" y="4680"/>
                    <a:pt x="10001" y="4609"/>
                  </a:cubicBezTo>
                  <a:lnTo>
                    <a:pt x="9418" y="3597"/>
                  </a:lnTo>
                  <a:cubicBezTo>
                    <a:pt x="9282" y="3348"/>
                    <a:pt x="9011" y="3202"/>
                    <a:pt x="8736" y="3202"/>
                  </a:cubicBezTo>
                  <a:cubicBezTo>
                    <a:pt x="8602" y="3202"/>
                    <a:pt x="8467" y="3237"/>
                    <a:pt x="8346" y="3311"/>
                  </a:cubicBezTo>
                  <a:lnTo>
                    <a:pt x="7144" y="4013"/>
                  </a:lnTo>
                  <a:lnTo>
                    <a:pt x="7846" y="2811"/>
                  </a:lnTo>
                  <a:cubicBezTo>
                    <a:pt x="7918" y="2692"/>
                    <a:pt x="7941" y="2549"/>
                    <a:pt x="7941" y="2418"/>
                  </a:cubicBezTo>
                  <a:cubicBezTo>
                    <a:pt x="7941" y="2132"/>
                    <a:pt x="7799" y="1870"/>
                    <a:pt x="7560" y="1739"/>
                  </a:cubicBezTo>
                  <a:lnTo>
                    <a:pt x="7203" y="1525"/>
                  </a:lnTo>
                  <a:cubicBezTo>
                    <a:pt x="7181" y="1510"/>
                    <a:pt x="7155" y="1503"/>
                    <a:pt x="7128" y="1503"/>
                  </a:cubicBezTo>
                  <a:cubicBezTo>
                    <a:pt x="7070" y="1503"/>
                    <a:pt x="7010" y="1535"/>
                    <a:pt x="6977" y="1584"/>
                  </a:cubicBezTo>
                  <a:cubicBezTo>
                    <a:pt x="6929" y="1656"/>
                    <a:pt x="6965" y="1763"/>
                    <a:pt x="7037" y="1811"/>
                  </a:cubicBezTo>
                  <a:lnTo>
                    <a:pt x="7394" y="2013"/>
                  </a:lnTo>
                  <a:cubicBezTo>
                    <a:pt x="7608" y="2132"/>
                    <a:pt x="7691" y="2418"/>
                    <a:pt x="7560" y="2644"/>
                  </a:cubicBezTo>
                  <a:lnTo>
                    <a:pt x="6572" y="4335"/>
                  </a:lnTo>
                  <a:lnTo>
                    <a:pt x="6251" y="4918"/>
                  </a:lnTo>
                  <a:lnTo>
                    <a:pt x="5882" y="5561"/>
                  </a:lnTo>
                  <a:lnTo>
                    <a:pt x="5358" y="6454"/>
                  </a:lnTo>
                  <a:cubicBezTo>
                    <a:pt x="5024" y="7002"/>
                    <a:pt x="4751" y="7490"/>
                    <a:pt x="4036" y="8752"/>
                  </a:cubicBezTo>
                  <a:cubicBezTo>
                    <a:pt x="3953" y="8871"/>
                    <a:pt x="3917" y="8966"/>
                    <a:pt x="3881" y="9014"/>
                  </a:cubicBezTo>
                  <a:cubicBezTo>
                    <a:pt x="3884" y="9010"/>
                    <a:pt x="3885" y="9007"/>
                    <a:pt x="3884" y="9007"/>
                  </a:cubicBezTo>
                  <a:lnTo>
                    <a:pt x="3884" y="9007"/>
                  </a:lnTo>
                  <a:cubicBezTo>
                    <a:pt x="3882" y="9007"/>
                    <a:pt x="3851" y="9059"/>
                    <a:pt x="3762" y="9216"/>
                  </a:cubicBezTo>
                  <a:lnTo>
                    <a:pt x="3762" y="8192"/>
                  </a:lnTo>
                  <a:cubicBezTo>
                    <a:pt x="4048" y="8145"/>
                    <a:pt x="4096" y="7895"/>
                    <a:pt x="4191" y="7740"/>
                  </a:cubicBezTo>
                  <a:cubicBezTo>
                    <a:pt x="4191" y="7728"/>
                    <a:pt x="4227" y="7692"/>
                    <a:pt x="4310" y="7538"/>
                  </a:cubicBezTo>
                  <a:cubicBezTo>
                    <a:pt x="4370" y="7430"/>
                    <a:pt x="4310" y="7311"/>
                    <a:pt x="4191" y="7288"/>
                  </a:cubicBezTo>
                  <a:cubicBezTo>
                    <a:pt x="4178" y="7282"/>
                    <a:pt x="4165" y="7280"/>
                    <a:pt x="4152" y="7280"/>
                  </a:cubicBezTo>
                  <a:cubicBezTo>
                    <a:pt x="4103" y="7280"/>
                    <a:pt x="4055" y="7312"/>
                    <a:pt x="4036" y="7359"/>
                  </a:cubicBezTo>
                  <a:cubicBezTo>
                    <a:pt x="4037" y="7358"/>
                    <a:pt x="4037" y="7357"/>
                    <a:pt x="4036" y="7357"/>
                  </a:cubicBezTo>
                  <a:cubicBezTo>
                    <a:pt x="4029" y="7357"/>
                    <a:pt x="3762" y="7824"/>
                    <a:pt x="3762" y="7835"/>
                  </a:cubicBezTo>
                  <a:lnTo>
                    <a:pt x="3762" y="6990"/>
                  </a:lnTo>
                  <a:lnTo>
                    <a:pt x="3917" y="7073"/>
                  </a:lnTo>
                  <a:cubicBezTo>
                    <a:pt x="3942" y="7090"/>
                    <a:pt x="3970" y="7098"/>
                    <a:pt x="3999" y="7098"/>
                  </a:cubicBezTo>
                  <a:cubicBezTo>
                    <a:pt x="4054" y="7098"/>
                    <a:pt x="4108" y="7068"/>
                    <a:pt x="4131" y="7014"/>
                  </a:cubicBezTo>
                  <a:cubicBezTo>
                    <a:pt x="4179" y="6942"/>
                    <a:pt x="4155" y="6835"/>
                    <a:pt x="4072" y="6799"/>
                  </a:cubicBezTo>
                  <a:lnTo>
                    <a:pt x="3762" y="6609"/>
                  </a:lnTo>
                  <a:lnTo>
                    <a:pt x="3762" y="6121"/>
                  </a:lnTo>
                  <a:cubicBezTo>
                    <a:pt x="3834" y="6156"/>
                    <a:pt x="3870" y="6204"/>
                    <a:pt x="3941" y="6204"/>
                  </a:cubicBezTo>
                  <a:cubicBezTo>
                    <a:pt x="4108" y="6204"/>
                    <a:pt x="4167" y="5978"/>
                    <a:pt x="4036" y="5883"/>
                  </a:cubicBezTo>
                  <a:cubicBezTo>
                    <a:pt x="3858" y="5775"/>
                    <a:pt x="3798" y="5752"/>
                    <a:pt x="3774" y="5740"/>
                  </a:cubicBezTo>
                  <a:lnTo>
                    <a:pt x="3774" y="5287"/>
                  </a:lnTo>
                  <a:cubicBezTo>
                    <a:pt x="4905" y="5942"/>
                    <a:pt x="4882" y="5942"/>
                    <a:pt x="5024" y="5942"/>
                  </a:cubicBezTo>
                  <a:cubicBezTo>
                    <a:pt x="5179" y="5942"/>
                    <a:pt x="5310" y="5871"/>
                    <a:pt x="5382" y="5740"/>
                  </a:cubicBezTo>
                  <a:cubicBezTo>
                    <a:pt x="5405" y="5704"/>
                    <a:pt x="5465" y="5621"/>
                    <a:pt x="5655" y="5275"/>
                  </a:cubicBezTo>
                  <a:cubicBezTo>
                    <a:pt x="5724" y="5161"/>
                    <a:pt x="5617" y="5025"/>
                    <a:pt x="5492" y="5025"/>
                  </a:cubicBezTo>
                  <a:cubicBezTo>
                    <a:pt x="5487" y="5025"/>
                    <a:pt x="5482" y="5025"/>
                    <a:pt x="5477" y="5025"/>
                  </a:cubicBezTo>
                  <a:cubicBezTo>
                    <a:pt x="5477" y="5025"/>
                    <a:pt x="5405" y="5037"/>
                    <a:pt x="5358" y="5097"/>
                  </a:cubicBezTo>
                  <a:lnTo>
                    <a:pt x="5084" y="5561"/>
                  </a:lnTo>
                  <a:cubicBezTo>
                    <a:pt x="5068" y="5584"/>
                    <a:pt x="5043" y="5603"/>
                    <a:pt x="5014" y="5603"/>
                  </a:cubicBezTo>
                  <a:cubicBezTo>
                    <a:pt x="4998" y="5603"/>
                    <a:pt x="4982" y="5597"/>
                    <a:pt x="4965" y="5585"/>
                  </a:cubicBezTo>
                  <a:cubicBezTo>
                    <a:pt x="3977" y="5013"/>
                    <a:pt x="3798" y="4906"/>
                    <a:pt x="3762" y="4883"/>
                  </a:cubicBezTo>
                  <a:lnTo>
                    <a:pt x="3762" y="4335"/>
                  </a:lnTo>
                  <a:cubicBezTo>
                    <a:pt x="3881" y="4156"/>
                    <a:pt x="3881" y="4073"/>
                    <a:pt x="3977" y="4073"/>
                  </a:cubicBezTo>
                  <a:cubicBezTo>
                    <a:pt x="3979" y="4073"/>
                    <a:pt x="3981" y="4073"/>
                    <a:pt x="3982" y="4073"/>
                  </a:cubicBezTo>
                  <a:cubicBezTo>
                    <a:pt x="4010" y="4073"/>
                    <a:pt x="4031" y="4094"/>
                    <a:pt x="5239" y="4787"/>
                  </a:cubicBezTo>
                  <a:cubicBezTo>
                    <a:pt x="5261" y="4798"/>
                    <a:pt x="5286" y="4804"/>
                    <a:pt x="5313" y="4804"/>
                  </a:cubicBezTo>
                  <a:cubicBezTo>
                    <a:pt x="5371" y="4804"/>
                    <a:pt x="5432" y="4777"/>
                    <a:pt x="5465" y="4728"/>
                  </a:cubicBezTo>
                  <a:cubicBezTo>
                    <a:pt x="5501" y="4644"/>
                    <a:pt x="5477" y="4549"/>
                    <a:pt x="5405" y="4502"/>
                  </a:cubicBezTo>
                  <a:lnTo>
                    <a:pt x="4179" y="3787"/>
                  </a:lnTo>
                  <a:cubicBezTo>
                    <a:pt x="4120" y="3751"/>
                    <a:pt x="4048" y="3728"/>
                    <a:pt x="3977" y="3728"/>
                  </a:cubicBezTo>
                  <a:cubicBezTo>
                    <a:pt x="3893" y="3728"/>
                    <a:pt x="3822" y="3740"/>
                    <a:pt x="3762" y="3787"/>
                  </a:cubicBezTo>
                  <a:lnTo>
                    <a:pt x="3762" y="2894"/>
                  </a:lnTo>
                  <a:lnTo>
                    <a:pt x="4834" y="1049"/>
                  </a:lnTo>
                  <a:cubicBezTo>
                    <a:pt x="4915" y="910"/>
                    <a:pt x="5075" y="822"/>
                    <a:pt x="5240" y="822"/>
                  </a:cubicBezTo>
                  <a:cubicBezTo>
                    <a:pt x="5316" y="822"/>
                    <a:pt x="5394" y="841"/>
                    <a:pt x="5465" y="882"/>
                  </a:cubicBezTo>
                  <a:lnTo>
                    <a:pt x="6477" y="1465"/>
                  </a:lnTo>
                  <a:cubicBezTo>
                    <a:pt x="6499" y="1480"/>
                    <a:pt x="6525" y="1487"/>
                    <a:pt x="6552" y="1487"/>
                  </a:cubicBezTo>
                  <a:cubicBezTo>
                    <a:pt x="6609" y="1487"/>
                    <a:pt x="6667" y="1455"/>
                    <a:pt x="6691" y="1406"/>
                  </a:cubicBezTo>
                  <a:cubicBezTo>
                    <a:pt x="6739" y="1334"/>
                    <a:pt x="6715" y="1227"/>
                    <a:pt x="6632" y="1180"/>
                  </a:cubicBezTo>
                  <a:lnTo>
                    <a:pt x="5620" y="608"/>
                  </a:lnTo>
                  <a:cubicBezTo>
                    <a:pt x="5496" y="536"/>
                    <a:pt x="5359" y="502"/>
                    <a:pt x="5223" y="502"/>
                  </a:cubicBezTo>
                  <a:cubicBezTo>
                    <a:pt x="4954" y="502"/>
                    <a:pt x="4691" y="637"/>
                    <a:pt x="4548" y="882"/>
                  </a:cubicBezTo>
                  <a:lnTo>
                    <a:pt x="3774" y="2239"/>
                  </a:lnTo>
                  <a:lnTo>
                    <a:pt x="3774" y="799"/>
                  </a:lnTo>
                  <a:cubicBezTo>
                    <a:pt x="3774" y="370"/>
                    <a:pt x="3417" y="13"/>
                    <a:pt x="2988" y="13"/>
                  </a:cubicBezTo>
                  <a:lnTo>
                    <a:pt x="2572" y="13"/>
                  </a:lnTo>
                  <a:cubicBezTo>
                    <a:pt x="2488" y="13"/>
                    <a:pt x="2405" y="84"/>
                    <a:pt x="2405" y="168"/>
                  </a:cubicBezTo>
                  <a:cubicBezTo>
                    <a:pt x="2405" y="263"/>
                    <a:pt x="2488" y="334"/>
                    <a:pt x="2572" y="334"/>
                  </a:cubicBezTo>
                  <a:lnTo>
                    <a:pt x="2988" y="334"/>
                  </a:lnTo>
                  <a:cubicBezTo>
                    <a:pt x="3239" y="334"/>
                    <a:pt x="3453" y="549"/>
                    <a:pt x="3453" y="799"/>
                  </a:cubicBezTo>
                  <a:lnTo>
                    <a:pt x="3453" y="2823"/>
                  </a:lnTo>
                  <a:lnTo>
                    <a:pt x="3453" y="3489"/>
                  </a:lnTo>
                  <a:lnTo>
                    <a:pt x="3453" y="4216"/>
                  </a:lnTo>
                  <a:cubicBezTo>
                    <a:pt x="3453" y="8966"/>
                    <a:pt x="3477" y="9574"/>
                    <a:pt x="3417" y="9847"/>
                  </a:cubicBezTo>
                  <a:cubicBezTo>
                    <a:pt x="3381" y="10026"/>
                    <a:pt x="3298" y="10205"/>
                    <a:pt x="3203" y="10336"/>
                  </a:cubicBezTo>
                  <a:cubicBezTo>
                    <a:pt x="3167" y="10371"/>
                    <a:pt x="3143" y="10407"/>
                    <a:pt x="3108" y="10455"/>
                  </a:cubicBezTo>
                  <a:cubicBezTo>
                    <a:pt x="2858" y="10717"/>
                    <a:pt x="2512" y="10871"/>
                    <a:pt x="2143" y="10871"/>
                  </a:cubicBezTo>
                  <a:lnTo>
                    <a:pt x="1655" y="10871"/>
                  </a:lnTo>
                  <a:cubicBezTo>
                    <a:pt x="917" y="10871"/>
                    <a:pt x="321" y="10276"/>
                    <a:pt x="321" y="9550"/>
                  </a:cubicBezTo>
                  <a:lnTo>
                    <a:pt x="321" y="799"/>
                  </a:lnTo>
                  <a:cubicBezTo>
                    <a:pt x="321" y="549"/>
                    <a:pt x="536" y="334"/>
                    <a:pt x="786" y="334"/>
                  </a:cubicBezTo>
                  <a:lnTo>
                    <a:pt x="1953" y="334"/>
                  </a:lnTo>
                  <a:cubicBezTo>
                    <a:pt x="2036" y="334"/>
                    <a:pt x="2107" y="263"/>
                    <a:pt x="2107" y="168"/>
                  </a:cubicBezTo>
                  <a:cubicBezTo>
                    <a:pt x="2107" y="84"/>
                    <a:pt x="2036" y="1"/>
                    <a:pt x="1953" y="1"/>
                  </a:cubicBezTo>
                  <a:close/>
                </a:path>
              </a:pathLst>
            </a:custGeom>
            <a:grp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358;p54"/>
            <p:cNvSpPr/>
            <p:nvPr/>
          </p:nvSpPr>
          <p:spPr>
            <a:xfrm>
              <a:off x="1605630" y="4063935"/>
              <a:ext cx="46976" cy="76523"/>
            </a:xfrm>
            <a:custGeom>
              <a:avLst/>
              <a:gdLst/>
              <a:ahLst/>
              <a:cxnLst/>
              <a:rect l="l" t="t" r="r" b="b"/>
              <a:pathLst>
                <a:path w="1477" h="2406" extrusionOk="0">
                  <a:moveTo>
                    <a:pt x="417" y="0"/>
                  </a:moveTo>
                  <a:cubicBezTo>
                    <a:pt x="179" y="0"/>
                    <a:pt x="0" y="191"/>
                    <a:pt x="0" y="417"/>
                  </a:cubicBezTo>
                  <a:lnTo>
                    <a:pt x="0" y="2001"/>
                  </a:lnTo>
                  <a:cubicBezTo>
                    <a:pt x="0" y="2239"/>
                    <a:pt x="191" y="2405"/>
                    <a:pt x="417" y="2405"/>
                  </a:cubicBezTo>
                  <a:lnTo>
                    <a:pt x="953" y="2405"/>
                  </a:lnTo>
                  <a:cubicBezTo>
                    <a:pt x="1036" y="2405"/>
                    <a:pt x="1119" y="2334"/>
                    <a:pt x="1119" y="2251"/>
                  </a:cubicBezTo>
                  <a:cubicBezTo>
                    <a:pt x="1119" y="2155"/>
                    <a:pt x="1036" y="2084"/>
                    <a:pt x="953" y="2084"/>
                  </a:cubicBezTo>
                  <a:lnTo>
                    <a:pt x="417" y="2084"/>
                  </a:lnTo>
                  <a:cubicBezTo>
                    <a:pt x="369" y="2084"/>
                    <a:pt x="322" y="2036"/>
                    <a:pt x="322" y="1989"/>
                  </a:cubicBezTo>
                  <a:lnTo>
                    <a:pt x="322" y="417"/>
                  </a:lnTo>
                  <a:cubicBezTo>
                    <a:pt x="322" y="369"/>
                    <a:pt x="369" y="322"/>
                    <a:pt x="417" y="322"/>
                  </a:cubicBezTo>
                  <a:lnTo>
                    <a:pt x="1060" y="322"/>
                  </a:lnTo>
                  <a:cubicBezTo>
                    <a:pt x="1096" y="322"/>
                    <a:pt x="1143" y="369"/>
                    <a:pt x="1143" y="417"/>
                  </a:cubicBezTo>
                  <a:lnTo>
                    <a:pt x="1143" y="1834"/>
                  </a:lnTo>
                  <a:cubicBezTo>
                    <a:pt x="1143" y="1917"/>
                    <a:pt x="1215" y="1989"/>
                    <a:pt x="1310" y="1989"/>
                  </a:cubicBezTo>
                  <a:cubicBezTo>
                    <a:pt x="1393" y="1989"/>
                    <a:pt x="1477" y="1917"/>
                    <a:pt x="1477" y="1834"/>
                  </a:cubicBezTo>
                  <a:lnTo>
                    <a:pt x="1477" y="417"/>
                  </a:lnTo>
                  <a:cubicBezTo>
                    <a:pt x="1477" y="179"/>
                    <a:pt x="1274" y="0"/>
                    <a:pt x="1060" y="0"/>
                  </a:cubicBezTo>
                  <a:close/>
                </a:path>
              </a:pathLst>
            </a:custGeom>
            <a:grp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59;p54"/>
            <p:cNvSpPr/>
            <p:nvPr/>
          </p:nvSpPr>
          <p:spPr>
            <a:xfrm>
              <a:off x="1582158" y="4065462"/>
              <a:ext cx="10623" cy="45449"/>
            </a:xfrm>
            <a:custGeom>
              <a:avLst/>
              <a:gdLst/>
              <a:ahLst/>
              <a:cxnLst/>
              <a:rect l="l" t="t" r="r" b="b"/>
              <a:pathLst>
                <a:path w="334" h="1429" extrusionOk="0">
                  <a:moveTo>
                    <a:pt x="167" y="0"/>
                  </a:moveTo>
                  <a:cubicBezTo>
                    <a:pt x="83" y="0"/>
                    <a:pt x="0" y="71"/>
                    <a:pt x="0" y="167"/>
                  </a:cubicBezTo>
                  <a:lnTo>
                    <a:pt x="0" y="1262"/>
                  </a:lnTo>
                  <a:cubicBezTo>
                    <a:pt x="0" y="1357"/>
                    <a:pt x="83" y="1429"/>
                    <a:pt x="167" y="1429"/>
                  </a:cubicBezTo>
                  <a:cubicBezTo>
                    <a:pt x="262" y="1429"/>
                    <a:pt x="333" y="1357"/>
                    <a:pt x="333" y="1262"/>
                  </a:cubicBezTo>
                  <a:lnTo>
                    <a:pt x="333" y="167"/>
                  </a:lnTo>
                  <a:cubicBezTo>
                    <a:pt x="333" y="71"/>
                    <a:pt x="262" y="0"/>
                    <a:pt x="167" y="0"/>
                  </a:cubicBezTo>
                  <a:close/>
                </a:path>
              </a:pathLst>
            </a:custGeom>
            <a:grp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360;p54"/>
            <p:cNvSpPr/>
            <p:nvPr/>
          </p:nvSpPr>
          <p:spPr>
            <a:xfrm>
              <a:off x="1582158" y="4121884"/>
              <a:ext cx="10623" cy="17429"/>
            </a:xfrm>
            <a:custGeom>
              <a:avLst/>
              <a:gdLst/>
              <a:ahLst/>
              <a:cxnLst/>
              <a:rect l="l" t="t" r="r" b="b"/>
              <a:pathLst>
                <a:path w="334" h="548" extrusionOk="0">
                  <a:moveTo>
                    <a:pt x="167" y="0"/>
                  </a:moveTo>
                  <a:cubicBezTo>
                    <a:pt x="83" y="0"/>
                    <a:pt x="0" y="71"/>
                    <a:pt x="0" y="155"/>
                  </a:cubicBezTo>
                  <a:lnTo>
                    <a:pt x="0" y="381"/>
                  </a:lnTo>
                  <a:cubicBezTo>
                    <a:pt x="0" y="476"/>
                    <a:pt x="83" y="548"/>
                    <a:pt x="167" y="548"/>
                  </a:cubicBezTo>
                  <a:cubicBezTo>
                    <a:pt x="262" y="548"/>
                    <a:pt x="333" y="476"/>
                    <a:pt x="333" y="381"/>
                  </a:cubicBezTo>
                  <a:lnTo>
                    <a:pt x="333" y="155"/>
                  </a:lnTo>
                  <a:cubicBezTo>
                    <a:pt x="333" y="71"/>
                    <a:pt x="262" y="0"/>
                    <a:pt x="167" y="0"/>
                  </a:cubicBezTo>
                  <a:close/>
                </a:path>
              </a:pathLst>
            </a:custGeom>
            <a:grp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361;p54"/>
            <p:cNvSpPr/>
            <p:nvPr/>
          </p:nvSpPr>
          <p:spPr>
            <a:xfrm>
              <a:off x="1497684" y="4121884"/>
              <a:ext cx="10273" cy="17429"/>
            </a:xfrm>
            <a:custGeom>
              <a:avLst/>
              <a:gdLst/>
              <a:ahLst/>
              <a:cxnLst/>
              <a:rect l="l" t="t" r="r" b="b"/>
              <a:pathLst>
                <a:path w="323" h="548" extrusionOk="0">
                  <a:moveTo>
                    <a:pt x="168" y="0"/>
                  </a:moveTo>
                  <a:cubicBezTo>
                    <a:pt x="72" y="0"/>
                    <a:pt x="1" y="71"/>
                    <a:pt x="1" y="155"/>
                  </a:cubicBezTo>
                  <a:lnTo>
                    <a:pt x="1" y="381"/>
                  </a:lnTo>
                  <a:cubicBezTo>
                    <a:pt x="1" y="476"/>
                    <a:pt x="72" y="548"/>
                    <a:pt x="168" y="548"/>
                  </a:cubicBezTo>
                  <a:cubicBezTo>
                    <a:pt x="251" y="548"/>
                    <a:pt x="322" y="476"/>
                    <a:pt x="322" y="381"/>
                  </a:cubicBezTo>
                  <a:lnTo>
                    <a:pt x="322" y="155"/>
                  </a:lnTo>
                  <a:cubicBezTo>
                    <a:pt x="322" y="71"/>
                    <a:pt x="251" y="0"/>
                    <a:pt x="168" y="0"/>
                  </a:cubicBezTo>
                  <a:close/>
                </a:path>
              </a:pathLst>
            </a:custGeom>
            <a:grp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362;p54"/>
            <p:cNvSpPr/>
            <p:nvPr/>
          </p:nvSpPr>
          <p:spPr>
            <a:xfrm>
              <a:off x="1360604" y="4091574"/>
              <a:ext cx="43986" cy="43573"/>
            </a:xfrm>
            <a:custGeom>
              <a:avLst/>
              <a:gdLst/>
              <a:ahLst/>
              <a:cxnLst/>
              <a:rect l="l" t="t" r="r" b="b"/>
              <a:pathLst>
                <a:path w="1383" h="1370" extrusionOk="0">
                  <a:moveTo>
                    <a:pt x="691" y="322"/>
                  </a:moveTo>
                  <a:cubicBezTo>
                    <a:pt x="882" y="322"/>
                    <a:pt x="1049" y="489"/>
                    <a:pt x="1049" y="679"/>
                  </a:cubicBezTo>
                  <a:cubicBezTo>
                    <a:pt x="1049" y="870"/>
                    <a:pt x="882" y="1036"/>
                    <a:pt x="691" y="1036"/>
                  </a:cubicBezTo>
                  <a:cubicBezTo>
                    <a:pt x="501" y="1036"/>
                    <a:pt x="334" y="870"/>
                    <a:pt x="334" y="679"/>
                  </a:cubicBezTo>
                  <a:cubicBezTo>
                    <a:pt x="334" y="489"/>
                    <a:pt x="501" y="322"/>
                    <a:pt x="691" y="322"/>
                  </a:cubicBezTo>
                  <a:close/>
                  <a:moveTo>
                    <a:pt x="691" y="1"/>
                  </a:moveTo>
                  <a:cubicBezTo>
                    <a:pt x="322" y="1"/>
                    <a:pt x="1" y="310"/>
                    <a:pt x="1" y="679"/>
                  </a:cubicBezTo>
                  <a:cubicBezTo>
                    <a:pt x="1" y="1048"/>
                    <a:pt x="322" y="1370"/>
                    <a:pt x="691" y="1370"/>
                  </a:cubicBezTo>
                  <a:cubicBezTo>
                    <a:pt x="1061" y="1370"/>
                    <a:pt x="1382" y="1048"/>
                    <a:pt x="1382" y="679"/>
                  </a:cubicBezTo>
                  <a:cubicBezTo>
                    <a:pt x="1382" y="310"/>
                    <a:pt x="1061" y="1"/>
                    <a:pt x="691" y="1"/>
                  </a:cubicBezTo>
                  <a:close/>
                </a:path>
              </a:pathLst>
            </a:custGeom>
            <a:grp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363;p54"/>
            <p:cNvSpPr/>
            <p:nvPr/>
          </p:nvSpPr>
          <p:spPr>
            <a:xfrm>
              <a:off x="1344320" y="3832172"/>
              <a:ext cx="76523" cy="46626"/>
            </a:xfrm>
            <a:custGeom>
              <a:avLst/>
              <a:gdLst/>
              <a:ahLst/>
              <a:cxnLst/>
              <a:rect l="l" t="t" r="r" b="b"/>
              <a:pathLst>
                <a:path w="2406" h="1466" extrusionOk="0">
                  <a:moveTo>
                    <a:pt x="418" y="1"/>
                  </a:moveTo>
                  <a:cubicBezTo>
                    <a:pt x="180" y="1"/>
                    <a:pt x="1" y="191"/>
                    <a:pt x="1" y="417"/>
                  </a:cubicBezTo>
                  <a:lnTo>
                    <a:pt x="1" y="1049"/>
                  </a:lnTo>
                  <a:cubicBezTo>
                    <a:pt x="1" y="1287"/>
                    <a:pt x="191" y="1465"/>
                    <a:pt x="418" y="1465"/>
                  </a:cubicBezTo>
                  <a:lnTo>
                    <a:pt x="1989" y="1465"/>
                  </a:lnTo>
                  <a:cubicBezTo>
                    <a:pt x="2227" y="1465"/>
                    <a:pt x="2406" y="1275"/>
                    <a:pt x="2406" y="1049"/>
                  </a:cubicBezTo>
                  <a:lnTo>
                    <a:pt x="2406" y="513"/>
                  </a:lnTo>
                  <a:cubicBezTo>
                    <a:pt x="2406" y="429"/>
                    <a:pt x="2335" y="358"/>
                    <a:pt x="2251" y="358"/>
                  </a:cubicBezTo>
                  <a:cubicBezTo>
                    <a:pt x="2156" y="358"/>
                    <a:pt x="2085" y="429"/>
                    <a:pt x="2085" y="513"/>
                  </a:cubicBezTo>
                  <a:lnTo>
                    <a:pt x="2085" y="1049"/>
                  </a:lnTo>
                  <a:cubicBezTo>
                    <a:pt x="2085" y="1096"/>
                    <a:pt x="2037" y="1144"/>
                    <a:pt x="1989" y="1144"/>
                  </a:cubicBezTo>
                  <a:lnTo>
                    <a:pt x="418" y="1144"/>
                  </a:lnTo>
                  <a:cubicBezTo>
                    <a:pt x="370" y="1144"/>
                    <a:pt x="322" y="1096"/>
                    <a:pt x="322" y="1049"/>
                  </a:cubicBezTo>
                  <a:lnTo>
                    <a:pt x="322" y="417"/>
                  </a:lnTo>
                  <a:cubicBezTo>
                    <a:pt x="322" y="370"/>
                    <a:pt x="370" y="322"/>
                    <a:pt x="418" y="322"/>
                  </a:cubicBezTo>
                  <a:lnTo>
                    <a:pt x="1823" y="322"/>
                  </a:lnTo>
                  <a:cubicBezTo>
                    <a:pt x="1918" y="322"/>
                    <a:pt x="1989" y="251"/>
                    <a:pt x="1989" y="156"/>
                  </a:cubicBezTo>
                  <a:cubicBezTo>
                    <a:pt x="1989" y="72"/>
                    <a:pt x="1918" y="1"/>
                    <a:pt x="1823" y="1"/>
                  </a:cubicBezTo>
                  <a:close/>
                </a:path>
              </a:pathLst>
            </a:custGeom>
            <a:grp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364;p54"/>
            <p:cNvSpPr/>
            <p:nvPr/>
          </p:nvSpPr>
          <p:spPr>
            <a:xfrm>
              <a:off x="1401887" y="3891648"/>
              <a:ext cx="17843" cy="10623"/>
            </a:xfrm>
            <a:custGeom>
              <a:avLst/>
              <a:gdLst/>
              <a:ahLst/>
              <a:cxnLst/>
              <a:rect l="l" t="t" r="r" b="b"/>
              <a:pathLst>
                <a:path w="561" h="334" extrusionOk="0">
                  <a:moveTo>
                    <a:pt x="167" y="0"/>
                  </a:moveTo>
                  <a:cubicBezTo>
                    <a:pt x="72" y="0"/>
                    <a:pt x="1" y="71"/>
                    <a:pt x="1" y="167"/>
                  </a:cubicBezTo>
                  <a:cubicBezTo>
                    <a:pt x="1" y="250"/>
                    <a:pt x="72" y="333"/>
                    <a:pt x="167" y="333"/>
                  </a:cubicBezTo>
                  <a:lnTo>
                    <a:pt x="394" y="333"/>
                  </a:lnTo>
                  <a:cubicBezTo>
                    <a:pt x="477" y="333"/>
                    <a:pt x="560" y="250"/>
                    <a:pt x="560" y="167"/>
                  </a:cubicBezTo>
                  <a:cubicBezTo>
                    <a:pt x="560" y="71"/>
                    <a:pt x="477" y="0"/>
                    <a:pt x="394" y="0"/>
                  </a:cubicBezTo>
                  <a:close/>
                </a:path>
              </a:pathLst>
            </a:custGeom>
            <a:grp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365;p54"/>
            <p:cNvSpPr/>
            <p:nvPr/>
          </p:nvSpPr>
          <p:spPr>
            <a:xfrm>
              <a:off x="1345465" y="3891648"/>
              <a:ext cx="45863" cy="10623"/>
            </a:xfrm>
            <a:custGeom>
              <a:avLst/>
              <a:gdLst/>
              <a:ahLst/>
              <a:cxnLst/>
              <a:rect l="l" t="t" r="r" b="b"/>
              <a:pathLst>
                <a:path w="1442" h="334" extrusionOk="0">
                  <a:moveTo>
                    <a:pt x="167" y="0"/>
                  </a:moveTo>
                  <a:cubicBezTo>
                    <a:pt x="84" y="0"/>
                    <a:pt x="1" y="71"/>
                    <a:pt x="1" y="167"/>
                  </a:cubicBezTo>
                  <a:cubicBezTo>
                    <a:pt x="1" y="250"/>
                    <a:pt x="84" y="333"/>
                    <a:pt x="167" y="333"/>
                  </a:cubicBezTo>
                  <a:lnTo>
                    <a:pt x="1275" y="333"/>
                  </a:lnTo>
                  <a:cubicBezTo>
                    <a:pt x="1358" y="333"/>
                    <a:pt x="1441" y="250"/>
                    <a:pt x="1441" y="167"/>
                  </a:cubicBezTo>
                  <a:cubicBezTo>
                    <a:pt x="1441" y="71"/>
                    <a:pt x="1358" y="0"/>
                    <a:pt x="1275" y="0"/>
                  </a:cubicBezTo>
                  <a:close/>
                </a:path>
              </a:pathLst>
            </a:custGeom>
            <a:grp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366;p54"/>
            <p:cNvSpPr/>
            <p:nvPr/>
          </p:nvSpPr>
          <p:spPr>
            <a:xfrm>
              <a:off x="1343588" y="3917378"/>
              <a:ext cx="77254" cy="46626"/>
            </a:xfrm>
            <a:custGeom>
              <a:avLst/>
              <a:gdLst/>
              <a:ahLst/>
              <a:cxnLst/>
              <a:rect l="l" t="t" r="r" b="b"/>
              <a:pathLst>
                <a:path w="2429" h="1466" extrusionOk="0">
                  <a:moveTo>
                    <a:pt x="417" y="1"/>
                  </a:moveTo>
                  <a:cubicBezTo>
                    <a:pt x="179" y="1"/>
                    <a:pt x="0" y="191"/>
                    <a:pt x="0" y="417"/>
                  </a:cubicBezTo>
                  <a:lnTo>
                    <a:pt x="0" y="1048"/>
                  </a:lnTo>
                  <a:cubicBezTo>
                    <a:pt x="0" y="1287"/>
                    <a:pt x="203" y="1465"/>
                    <a:pt x="417" y="1465"/>
                  </a:cubicBezTo>
                  <a:lnTo>
                    <a:pt x="2000" y="1465"/>
                  </a:lnTo>
                  <a:cubicBezTo>
                    <a:pt x="2239" y="1465"/>
                    <a:pt x="2417" y="1275"/>
                    <a:pt x="2417" y="1048"/>
                  </a:cubicBezTo>
                  <a:lnTo>
                    <a:pt x="2417" y="513"/>
                  </a:lnTo>
                  <a:cubicBezTo>
                    <a:pt x="2429" y="417"/>
                    <a:pt x="2358" y="334"/>
                    <a:pt x="2274" y="334"/>
                  </a:cubicBezTo>
                  <a:cubicBezTo>
                    <a:pt x="2250" y="334"/>
                    <a:pt x="2239" y="334"/>
                    <a:pt x="2215" y="358"/>
                  </a:cubicBezTo>
                  <a:cubicBezTo>
                    <a:pt x="2155" y="370"/>
                    <a:pt x="2096" y="441"/>
                    <a:pt x="2096" y="513"/>
                  </a:cubicBezTo>
                  <a:lnTo>
                    <a:pt x="2096" y="1048"/>
                  </a:lnTo>
                  <a:cubicBezTo>
                    <a:pt x="2096" y="1096"/>
                    <a:pt x="2048" y="1144"/>
                    <a:pt x="2000" y="1144"/>
                  </a:cubicBezTo>
                  <a:lnTo>
                    <a:pt x="417" y="1144"/>
                  </a:lnTo>
                  <a:cubicBezTo>
                    <a:pt x="381" y="1144"/>
                    <a:pt x="334" y="1096"/>
                    <a:pt x="334" y="1048"/>
                  </a:cubicBezTo>
                  <a:lnTo>
                    <a:pt x="334" y="417"/>
                  </a:lnTo>
                  <a:cubicBezTo>
                    <a:pt x="334" y="370"/>
                    <a:pt x="381" y="322"/>
                    <a:pt x="417" y="322"/>
                  </a:cubicBezTo>
                  <a:lnTo>
                    <a:pt x="1834" y="322"/>
                  </a:lnTo>
                  <a:cubicBezTo>
                    <a:pt x="1929" y="322"/>
                    <a:pt x="2000" y="251"/>
                    <a:pt x="2000" y="155"/>
                  </a:cubicBezTo>
                  <a:cubicBezTo>
                    <a:pt x="2000" y="72"/>
                    <a:pt x="1929" y="1"/>
                    <a:pt x="1834" y="1"/>
                  </a:cubicBezTo>
                  <a:close/>
                </a:path>
              </a:pathLst>
            </a:custGeom>
            <a:grp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67;p54"/>
            <p:cNvSpPr/>
            <p:nvPr/>
          </p:nvSpPr>
          <p:spPr>
            <a:xfrm>
              <a:off x="1401887" y="3976471"/>
              <a:ext cx="17843" cy="10241"/>
            </a:xfrm>
            <a:custGeom>
              <a:avLst/>
              <a:gdLst/>
              <a:ahLst/>
              <a:cxnLst/>
              <a:rect l="l" t="t" r="r" b="b"/>
              <a:pathLst>
                <a:path w="561" h="322" extrusionOk="0">
                  <a:moveTo>
                    <a:pt x="167" y="0"/>
                  </a:moveTo>
                  <a:cubicBezTo>
                    <a:pt x="72" y="0"/>
                    <a:pt x="1" y="71"/>
                    <a:pt x="1" y="167"/>
                  </a:cubicBezTo>
                  <a:cubicBezTo>
                    <a:pt x="1" y="250"/>
                    <a:pt x="72" y="322"/>
                    <a:pt x="167" y="322"/>
                  </a:cubicBezTo>
                  <a:lnTo>
                    <a:pt x="394" y="322"/>
                  </a:lnTo>
                  <a:cubicBezTo>
                    <a:pt x="477" y="322"/>
                    <a:pt x="560" y="250"/>
                    <a:pt x="560" y="167"/>
                  </a:cubicBezTo>
                  <a:cubicBezTo>
                    <a:pt x="560" y="71"/>
                    <a:pt x="477" y="0"/>
                    <a:pt x="394" y="0"/>
                  </a:cubicBezTo>
                  <a:close/>
                </a:path>
              </a:pathLst>
            </a:custGeom>
            <a:grp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68;p54"/>
            <p:cNvSpPr/>
            <p:nvPr/>
          </p:nvSpPr>
          <p:spPr>
            <a:xfrm>
              <a:off x="1345465" y="3976471"/>
              <a:ext cx="45863" cy="10241"/>
            </a:xfrm>
            <a:custGeom>
              <a:avLst/>
              <a:gdLst/>
              <a:ahLst/>
              <a:cxnLst/>
              <a:rect l="l" t="t" r="r" b="b"/>
              <a:pathLst>
                <a:path w="1442" h="322" extrusionOk="0">
                  <a:moveTo>
                    <a:pt x="167" y="0"/>
                  </a:moveTo>
                  <a:cubicBezTo>
                    <a:pt x="84" y="0"/>
                    <a:pt x="1" y="71"/>
                    <a:pt x="1" y="167"/>
                  </a:cubicBezTo>
                  <a:cubicBezTo>
                    <a:pt x="1" y="250"/>
                    <a:pt x="84" y="322"/>
                    <a:pt x="167" y="322"/>
                  </a:cubicBezTo>
                  <a:lnTo>
                    <a:pt x="1275" y="322"/>
                  </a:lnTo>
                  <a:cubicBezTo>
                    <a:pt x="1358" y="322"/>
                    <a:pt x="1441" y="250"/>
                    <a:pt x="1441" y="167"/>
                  </a:cubicBezTo>
                  <a:cubicBezTo>
                    <a:pt x="1441" y="71"/>
                    <a:pt x="1382" y="0"/>
                    <a:pt x="1287" y="0"/>
                  </a:cubicBezTo>
                  <a:close/>
                </a:path>
              </a:pathLst>
            </a:custGeom>
            <a:grp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69;p54"/>
            <p:cNvSpPr/>
            <p:nvPr/>
          </p:nvSpPr>
          <p:spPr>
            <a:xfrm>
              <a:off x="1343588" y="4001057"/>
              <a:ext cx="77636" cy="46626"/>
            </a:xfrm>
            <a:custGeom>
              <a:avLst/>
              <a:gdLst/>
              <a:ahLst/>
              <a:cxnLst/>
              <a:rect l="l" t="t" r="r" b="b"/>
              <a:pathLst>
                <a:path w="2441" h="1466" extrusionOk="0">
                  <a:moveTo>
                    <a:pt x="417" y="1"/>
                  </a:moveTo>
                  <a:cubicBezTo>
                    <a:pt x="179" y="1"/>
                    <a:pt x="0" y="191"/>
                    <a:pt x="0" y="418"/>
                  </a:cubicBezTo>
                  <a:lnTo>
                    <a:pt x="0" y="1049"/>
                  </a:lnTo>
                  <a:cubicBezTo>
                    <a:pt x="0" y="1156"/>
                    <a:pt x="48" y="1263"/>
                    <a:pt x="107" y="1334"/>
                  </a:cubicBezTo>
                  <a:cubicBezTo>
                    <a:pt x="179" y="1430"/>
                    <a:pt x="298" y="1465"/>
                    <a:pt x="417" y="1465"/>
                  </a:cubicBezTo>
                  <a:lnTo>
                    <a:pt x="2000" y="1465"/>
                  </a:lnTo>
                  <a:cubicBezTo>
                    <a:pt x="2131" y="1465"/>
                    <a:pt x="2239" y="1406"/>
                    <a:pt x="2310" y="1323"/>
                  </a:cubicBezTo>
                  <a:cubicBezTo>
                    <a:pt x="2310" y="1323"/>
                    <a:pt x="2417" y="1203"/>
                    <a:pt x="2417" y="1049"/>
                  </a:cubicBezTo>
                  <a:cubicBezTo>
                    <a:pt x="2417" y="525"/>
                    <a:pt x="2441" y="489"/>
                    <a:pt x="2405" y="430"/>
                  </a:cubicBezTo>
                  <a:cubicBezTo>
                    <a:pt x="2370" y="381"/>
                    <a:pt x="2317" y="358"/>
                    <a:pt x="2266" y="358"/>
                  </a:cubicBezTo>
                  <a:cubicBezTo>
                    <a:pt x="2179" y="358"/>
                    <a:pt x="2096" y="421"/>
                    <a:pt x="2096" y="525"/>
                  </a:cubicBezTo>
                  <a:lnTo>
                    <a:pt x="2096" y="1061"/>
                  </a:lnTo>
                  <a:cubicBezTo>
                    <a:pt x="2096" y="1096"/>
                    <a:pt x="2048" y="1144"/>
                    <a:pt x="2000" y="1144"/>
                  </a:cubicBezTo>
                  <a:lnTo>
                    <a:pt x="417" y="1144"/>
                  </a:lnTo>
                  <a:cubicBezTo>
                    <a:pt x="381" y="1144"/>
                    <a:pt x="334" y="1096"/>
                    <a:pt x="334" y="1061"/>
                  </a:cubicBezTo>
                  <a:lnTo>
                    <a:pt x="334" y="418"/>
                  </a:lnTo>
                  <a:cubicBezTo>
                    <a:pt x="334" y="370"/>
                    <a:pt x="381" y="322"/>
                    <a:pt x="417" y="322"/>
                  </a:cubicBezTo>
                  <a:lnTo>
                    <a:pt x="1834" y="322"/>
                  </a:lnTo>
                  <a:cubicBezTo>
                    <a:pt x="1893" y="322"/>
                    <a:pt x="1965" y="287"/>
                    <a:pt x="1988" y="227"/>
                  </a:cubicBezTo>
                  <a:cubicBezTo>
                    <a:pt x="2024" y="120"/>
                    <a:pt x="1941" y="1"/>
                    <a:pt x="1834" y="1"/>
                  </a:cubicBezTo>
                  <a:close/>
                </a:path>
              </a:pathLst>
            </a:custGeom>
            <a:grp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70;p54"/>
            <p:cNvSpPr/>
            <p:nvPr/>
          </p:nvSpPr>
          <p:spPr>
            <a:xfrm>
              <a:off x="1344702" y="4060150"/>
              <a:ext cx="46626" cy="10623"/>
            </a:xfrm>
            <a:custGeom>
              <a:avLst/>
              <a:gdLst/>
              <a:ahLst/>
              <a:cxnLst/>
              <a:rect l="l" t="t" r="r" b="b"/>
              <a:pathLst>
                <a:path w="1466" h="334" extrusionOk="0">
                  <a:moveTo>
                    <a:pt x="168" y="0"/>
                  </a:moveTo>
                  <a:cubicBezTo>
                    <a:pt x="108" y="12"/>
                    <a:pt x="60" y="48"/>
                    <a:pt x="48" y="96"/>
                  </a:cubicBezTo>
                  <a:cubicBezTo>
                    <a:pt x="1" y="191"/>
                    <a:pt x="72" y="334"/>
                    <a:pt x="191" y="334"/>
                  </a:cubicBezTo>
                  <a:lnTo>
                    <a:pt x="1299" y="334"/>
                  </a:lnTo>
                  <a:cubicBezTo>
                    <a:pt x="1382" y="334"/>
                    <a:pt x="1453" y="250"/>
                    <a:pt x="1453" y="167"/>
                  </a:cubicBezTo>
                  <a:cubicBezTo>
                    <a:pt x="1465" y="72"/>
                    <a:pt x="1382" y="0"/>
                    <a:pt x="1299" y="0"/>
                  </a:cubicBezTo>
                  <a:close/>
                </a:path>
              </a:pathLst>
            </a:custGeom>
            <a:grp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71;p54"/>
            <p:cNvSpPr/>
            <p:nvPr/>
          </p:nvSpPr>
          <p:spPr>
            <a:xfrm>
              <a:off x="1401887" y="4060150"/>
              <a:ext cx="17843" cy="10623"/>
            </a:xfrm>
            <a:custGeom>
              <a:avLst/>
              <a:gdLst/>
              <a:ahLst/>
              <a:cxnLst/>
              <a:rect l="l" t="t" r="r" b="b"/>
              <a:pathLst>
                <a:path w="561" h="334" extrusionOk="0">
                  <a:moveTo>
                    <a:pt x="167" y="0"/>
                  </a:moveTo>
                  <a:cubicBezTo>
                    <a:pt x="72" y="0"/>
                    <a:pt x="1" y="72"/>
                    <a:pt x="1" y="167"/>
                  </a:cubicBezTo>
                  <a:cubicBezTo>
                    <a:pt x="1" y="250"/>
                    <a:pt x="72" y="334"/>
                    <a:pt x="167" y="334"/>
                  </a:cubicBezTo>
                  <a:lnTo>
                    <a:pt x="394" y="334"/>
                  </a:lnTo>
                  <a:cubicBezTo>
                    <a:pt x="477" y="334"/>
                    <a:pt x="560" y="250"/>
                    <a:pt x="560" y="167"/>
                  </a:cubicBezTo>
                  <a:cubicBezTo>
                    <a:pt x="560" y="72"/>
                    <a:pt x="477" y="0"/>
                    <a:pt x="394" y="0"/>
                  </a:cubicBezTo>
                  <a:close/>
                </a:path>
              </a:pathLst>
            </a:custGeom>
            <a:grp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72;p54"/>
            <p:cNvSpPr/>
            <p:nvPr/>
          </p:nvSpPr>
          <p:spPr>
            <a:xfrm>
              <a:off x="1563584" y="3936365"/>
              <a:ext cx="67077" cy="80276"/>
            </a:xfrm>
            <a:custGeom>
              <a:avLst/>
              <a:gdLst/>
              <a:ahLst/>
              <a:cxnLst/>
              <a:rect l="l" t="t" r="r" b="b"/>
              <a:pathLst>
                <a:path w="2109" h="2524" extrusionOk="0">
                  <a:moveTo>
                    <a:pt x="986" y="0"/>
                  </a:moveTo>
                  <a:cubicBezTo>
                    <a:pt x="915" y="0"/>
                    <a:pt x="842" y="19"/>
                    <a:pt x="775" y="59"/>
                  </a:cubicBezTo>
                  <a:lnTo>
                    <a:pt x="203" y="380"/>
                  </a:lnTo>
                  <a:cubicBezTo>
                    <a:pt x="72" y="451"/>
                    <a:pt x="1" y="594"/>
                    <a:pt x="1" y="737"/>
                  </a:cubicBezTo>
                  <a:cubicBezTo>
                    <a:pt x="1" y="928"/>
                    <a:pt x="60" y="916"/>
                    <a:pt x="846" y="2321"/>
                  </a:cubicBezTo>
                  <a:cubicBezTo>
                    <a:pt x="917" y="2452"/>
                    <a:pt x="1048" y="2523"/>
                    <a:pt x="1203" y="2523"/>
                  </a:cubicBezTo>
                  <a:cubicBezTo>
                    <a:pt x="1382" y="2523"/>
                    <a:pt x="1453" y="2416"/>
                    <a:pt x="1882" y="2190"/>
                  </a:cubicBezTo>
                  <a:cubicBezTo>
                    <a:pt x="1965" y="2154"/>
                    <a:pt x="1989" y="2047"/>
                    <a:pt x="1941" y="1975"/>
                  </a:cubicBezTo>
                  <a:cubicBezTo>
                    <a:pt x="1918" y="1921"/>
                    <a:pt x="1864" y="1892"/>
                    <a:pt x="1809" y="1892"/>
                  </a:cubicBezTo>
                  <a:cubicBezTo>
                    <a:pt x="1780" y="1892"/>
                    <a:pt x="1752" y="1900"/>
                    <a:pt x="1727" y="1916"/>
                  </a:cubicBezTo>
                  <a:cubicBezTo>
                    <a:pt x="1227" y="2190"/>
                    <a:pt x="1251" y="2190"/>
                    <a:pt x="1215" y="2190"/>
                  </a:cubicBezTo>
                  <a:cubicBezTo>
                    <a:pt x="1132" y="2190"/>
                    <a:pt x="1167" y="2178"/>
                    <a:pt x="358" y="785"/>
                  </a:cubicBezTo>
                  <a:cubicBezTo>
                    <a:pt x="322" y="737"/>
                    <a:pt x="334" y="690"/>
                    <a:pt x="382" y="666"/>
                  </a:cubicBezTo>
                  <a:lnTo>
                    <a:pt x="953" y="332"/>
                  </a:lnTo>
                  <a:cubicBezTo>
                    <a:pt x="965" y="324"/>
                    <a:pt x="978" y="320"/>
                    <a:pt x="992" y="320"/>
                  </a:cubicBezTo>
                  <a:cubicBezTo>
                    <a:pt x="1019" y="320"/>
                    <a:pt x="1048" y="336"/>
                    <a:pt x="1072" y="368"/>
                  </a:cubicBezTo>
                  <a:lnTo>
                    <a:pt x="1787" y="1583"/>
                  </a:lnTo>
                  <a:cubicBezTo>
                    <a:pt x="1810" y="1637"/>
                    <a:pt x="1864" y="1666"/>
                    <a:pt x="1919" y="1666"/>
                  </a:cubicBezTo>
                  <a:cubicBezTo>
                    <a:pt x="1948" y="1666"/>
                    <a:pt x="1976" y="1658"/>
                    <a:pt x="2001" y="1642"/>
                  </a:cubicBezTo>
                  <a:cubicBezTo>
                    <a:pt x="2084" y="1606"/>
                    <a:pt x="2108" y="1499"/>
                    <a:pt x="2060" y="1428"/>
                  </a:cubicBezTo>
                  <a:lnTo>
                    <a:pt x="1346" y="201"/>
                  </a:lnTo>
                  <a:cubicBezTo>
                    <a:pt x="1267" y="74"/>
                    <a:pt x="1129" y="0"/>
                    <a:pt x="986" y="0"/>
                  </a:cubicBezTo>
                  <a:close/>
                </a:path>
              </a:pathLst>
            </a:custGeom>
            <a:grp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73;p54"/>
            <p:cNvSpPr/>
            <p:nvPr/>
          </p:nvSpPr>
          <p:spPr>
            <a:xfrm>
              <a:off x="1569658" y="4013174"/>
              <a:ext cx="15553" cy="16698"/>
            </a:xfrm>
            <a:custGeom>
              <a:avLst/>
              <a:gdLst/>
              <a:ahLst/>
              <a:cxnLst/>
              <a:rect l="l" t="t" r="r" b="b"/>
              <a:pathLst>
                <a:path w="489" h="525" extrusionOk="0">
                  <a:moveTo>
                    <a:pt x="189" y="0"/>
                  </a:moveTo>
                  <a:cubicBezTo>
                    <a:pt x="161" y="0"/>
                    <a:pt x="132" y="8"/>
                    <a:pt x="107" y="25"/>
                  </a:cubicBezTo>
                  <a:cubicBezTo>
                    <a:pt x="24" y="60"/>
                    <a:pt x="0" y="168"/>
                    <a:pt x="48" y="239"/>
                  </a:cubicBezTo>
                  <a:lnTo>
                    <a:pt x="143" y="441"/>
                  </a:lnTo>
                  <a:cubicBezTo>
                    <a:pt x="179" y="501"/>
                    <a:pt x="238" y="525"/>
                    <a:pt x="298" y="525"/>
                  </a:cubicBezTo>
                  <a:cubicBezTo>
                    <a:pt x="417" y="513"/>
                    <a:pt x="488" y="382"/>
                    <a:pt x="429" y="275"/>
                  </a:cubicBezTo>
                  <a:lnTo>
                    <a:pt x="322" y="84"/>
                  </a:lnTo>
                  <a:cubicBezTo>
                    <a:pt x="298" y="30"/>
                    <a:pt x="244" y="0"/>
                    <a:pt x="189" y="0"/>
                  </a:cubicBezTo>
                  <a:close/>
                </a:path>
              </a:pathLst>
            </a:custGeom>
            <a:grp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74;p54"/>
            <p:cNvSpPr/>
            <p:nvPr/>
          </p:nvSpPr>
          <p:spPr>
            <a:xfrm>
              <a:off x="1541256" y="3964417"/>
              <a:ext cx="29165" cy="40615"/>
            </a:xfrm>
            <a:custGeom>
              <a:avLst/>
              <a:gdLst/>
              <a:ahLst/>
              <a:cxnLst/>
              <a:rect l="l" t="t" r="r" b="b"/>
              <a:pathLst>
                <a:path w="917" h="1277" extrusionOk="0">
                  <a:moveTo>
                    <a:pt x="182" y="0"/>
                  </a:moveTo>
                  <a:cubicBezTo>
                    <a:pt x="156" y="0"/>
                    <a:pt x="130" y="7"/>
                    <a:pt x="107" y="22"/>
                  </a:cubicBezTo>
                  <a:cubicBezTo>
                    <a:pt x="24" y="69"/>
                    <a:pt x="0" y="165"/>
                    <a:pt x="48" y="248"/>
                  </a:cubicBezTo>
                  <a:lnTo>
                    <a:pt x="596" y="1201"/>
                  </a:lnTo>
                  <a:cubicBezTo>
                    <a:pt x="628" y="1250"/>
                    <a:pt x="684" y="1277"/>
                    <a:pt x="743" y="1277"/>
                  </a:cubicBezTo>
                  <a:cubicBezTo>
                    <a:pt x="769" y="1277"/>
                    <a:pt x="796" y="1271"/>
                    <a:pt x="822" y="1260"/>
                  </a:cubicBezTo>
                  <a:cubicBezTo>
                    <a:pt x="893" y="1212"/>
                    <a:pt x="917" y="1105"/>
                    <a:pt x="881" y="1034"/>
                  </a:cubicBezTo>
                  <a:lnTo>
                    <a:pt x="322" y="81"/>
                  </a:lnTo>
                  <a:cubicBezTo>
                    <a:pt x="297" y="32"/>
                    <a:pt x="239" y="0"/>
                    <a:pt x="182" y="0"/>
                  </a:cubicBezTo>
                  <a:close/>
                </a:path>
              </a:pathLst>
            </a:custGeom>
            <a:grp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75;p54"/>
            <p:cNvSpPr/>
            <p:nvPr/>
          </p:nvSpPr>
          <p:spPr>
            <a:xfrm>
              <a:off x="1496189" y="4055284"/>
              <a:ext cx="15171" cy="16634"/>
            </a:xfrm>
            <a:custGeom>
              <a:avLst/>
              <a:gdLst/>
              <a:ahLst/>
              <a:cxnLst/>
              <a:rect l="l" t="t" r="r" b="b"/>
              <a:pathLst>
                <a:path w="477" h="523" extrusionOk="0">
                  <a:moveTo>
                    <a:pt x="182" y="1"/>
                  </a:moveTo>
                  <a:cubicBezTo>
                    <a:pt x="156" y="1"/>
                    <a:pt x="130" y="7"/>
                    <a:pt x="108" y="22"/>
                  </a:cubicBezTo>
                  <a:cubicBezTo>
                    <a:pt x="36" y="70"/>
                    <a:pt x="0" y="165"/>
                    <a:pt x="48" y="249"/>
                  </a:cubicBezTo>
                  <a:cubicBezTo>
                    <a:pt x="48" y="249"/>
                    <a:pt x="155" y="427"/>
                    <a:pt x="155" y="439"/>
                  </a:cubicBezTo>
                  <a:cubicBezTo>
                    <a:pt x="194" y="494"/>
                    <a:pt x="259" y="523"/>
                    <a:pt x="309" y="523"/>
                  </a:cubicBezTo>
                  <a:cubicBezTo>
                    <a:pt x="335" y="523"/>
                    <a:pt x="357" y="515"/>
                    <a:pt x="369" y="499"/>
                  </a:cubicBezTo>
                  <a:cubicBezTo>
                    <a:pt x="453" y="451"/>
                    <a:pt x="477" y="344"/>
                    <a:pt x="429" y="272"/>
                  </a:cubicBezTo>
                  <a:lnTo>
                    <a:pt x="334" y="82"/>
                  </a:lnTo>
                  <a:cubicBezTo>
                    <a:pt x="301" y="33"/>
                    <a:pt x="240" y="1"/>
                    <a:pt x="182" y="1"/>
                  </a:cubicBezTo>
                  <a:close/>
                </a:path>
              </a:pathLst>
            </a:custGeom>
            <a:grp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76;p54"/>
            <p:cNvSpPr/>
            <p:nvPr/>
          </p:nvSpPr>
          <p:spPr>
            <a:xfrm>
              <a:off x="1468169" y="3851859"/>
              <a:ext cx="78781" cy="69717"/>
            </a:xfrm>
            <a:custGeom>
              <a:avLst/>
              <a:gdLst/>
              <a:ahLst/>
              <a:cxnLst/>
              <a:rect l="l" t="t" r="r" b="b"/>
              <a:pathLst>
                <a:path w="2477" h="2192" extrusionOk="0">
                  <a:moveTo>
                    <a:pt x="738" y="1"/>
                  </a:moveTo>
                  <a:cubicBezTo>
                    <a:pt x="584" y="1"/>
                    <a:pt x="453" y="72"/>
                    <a:pt x="381" y="215"/>
                  </a:cubicBezTo>
                  <a:cubicBezTo>
                    <a:pt x="96" y="727"/>
                    <a:pt x="0" y="787"/>
                    <a:pt x="0" y="989"/>
                  </a:cubicBezTo>
                  <a:cubicBezTo>
                    <a:pt x="0" y="1132"/>
                    <a:pt x="84" y="1263"/>
                    <a:pt x="215" y="1346"/>
                  </a:cubicBezTo>
                  <a:cubicBezTo>
                    <a:pt x="1608" y="2132"/>
                    <a:pt x="1596" y="2192"/>
                    <a:pt x="1786" y="2192"/>
                  </a:cubicBezTo>
                  <a:cubicBezTo>
                    <a:pt x="1941" y="2192"/>
                    <a:pt x="2072" y="2120"/>
                    <a:pt x="2143" y="1977"/>
                  </a:cubicBezTo>
                  <a:lnTo>
                    <a:pt x="2417" y="1525"/>
                  </a:lnTo>
                  <a:cubicBezTo>
                    <a:pt x="2477" y="1418"/>
                    <a:pt x="2441" y="1311"/>
                    <a:pt x="2358" y="1263"/>
                  </a:cubicBezTo>
                  <a:cubicBezTo>
                    <a:pt x="2336" y="1252"/>
                    <a:pt x="2310" y="1247"/>
                    <a:pt x="2284" y="1247"/>
                  </a:cubicBezTo>
                  <a:cubicBezTo>
                    <a:pt x="2226" y="1247"/>
                    <a:pt x="2164" y="1273"/>
                    <a:pt x="2132" y="1322"/>
                  </a:cubicBezTo>
                  <a:lnTo>
                    <a:pt x="1870" y="1787"/>
                  </a:lnTo>
                  <a:cubicBezTo>
                    <a:pt x="1846" y="1819"/>
                    <a:pt x="1817" y="1834"/>
                    <a:pt x="1789" y="1834"/>
                  </a:cubicBezTo>
                  <a:cubicBezTo>
                    <a:pt x="1776" y="1834"/>
                    <a:pt x="1762" y="1830"/>
                    <a:pt x="1751" y="1823"/>
                  </a:cubicBezTo>
                  <a:cubicBezTo>
                    <a:pt x="334" y="989"/>
                    <a:pt x="334" y="1049"/>
                    <a:pt x="334" y="953"/>
                  </a:cubicBezTo>
                  <a:cubicBezTo>
                    <a:pt x="334" y="906"/>
                    <a:pt x="334" y="941"/>
                    <a:pt x="655" y="358"/>
                  </a:cubicBezTo>
                  <a:cubicBezTo>
                    <a:pt x="677" y="329"/>
                    <a:pt x="703" y="314"/>
                    <a:pt x="728" y="314"/>
                  </a:cubicBezTo>
                  <a:cubicBezTo>
                    <a:pt x="744" y="314"/>
                    <a:pt x="760" y="320"/>
                    <a:pt x="774" y="334"/>
                  </a:cubicBezTo>
                  <a:lnTo>
                    <a:pt x="2001" y="1049"/>
                  </a:lnTo>
                  <a:cubicBezTo>
                    <a:pt x="2023" y="1060"/>
                    <a:pt x="2048" y="1065"/>
                    <a:pt x="2074" y="1065"/>
                  </a:cubicBezTo>
                  <a:cubicBezTo>
                    <a:pt x="2133" y="1065"/>
                    <a:pt x="2194" y="1038"/>
                    <a:pt x="2227" y="989"/>
                  </a:cubicBezTo>
                  <a:cubicBezTo>
                    <a:pt x="2262" y="906"/>
                    <a:pt x="2239" y="811"/>
                    <a:pt x="2167" y="763"/>
                  </a:cubicBezTo>
                  <a:cubicBezTo>
                    <a:pt x="929" y="60"/>
                    <a:pt x="929" y="1"/>
                    <a:pt x="738" y="1"/>
                  </a:cubicBezTo>
                  <a:close/>
                </a:path>
              </a:pathLst>
            </a:custGeom>
            <a:grp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77;p54"/>
            <p:cNvSpPr/>
            <p:nvPr/>
          </p:nvSpPr>
          <p:spPr>
            <a:xfrm>
              <a:off x="1503377" y="3929368"/>
              <a:ext cx="17843" cy="13740"/>
            </a:xfrm>
            <a:custGeom>
              <a:avLst/>
              <a:gdLst/>
              <a:ahLst/>
              <a:cxnLst/>
              <a:rect l="l" t="t" r="r" b="b"/>
              <a:pathLst>
                <a:path w="561" h="432" extrusionOk="0">
                  <a:moveTo>
                    <a:pt x="189" y="0"/>
                  </a:moveTo>
                  <a:cubicBezTo>
                    <a:pt x="132" y="0"/>
                    <a:pt x="73" y="27"/>
                    <a:pt x="48" y="76"/>
                  </a:cubicBezTo>
                  <a:cubicBezTo>
                    <a:pt x="1" y="159"/>
                    <a:pt x="24" y="255"/>
                    <a:pt x="96" y="302"/>
                  </a:cubicBezTo>
                  <a:lnTo>
                    <a:pt x="298" y="409"/>
                  </a:lnTo>
                  <a:cubicBezTo>
                    <a:pt x="321" y="424"/>
                    <a:pt x="347" y="431"/>
                    <a:pt x="373" y="431"/>
                  </a:cubicBezTo>
                  <a:cubicBezTo>
                    <a:pt x="431" y="431"/>
                    <a:pt x="492" y="399"/>
                    <a:pt x="524" y="350"/>
                  </a:cubicBezTo>
                  <a:cubicBezTo>
                    <a:pt x="560" y="255"/>
                    <a:pt x="536" y="171"/>
                    <a:pt x="465" y="124"/>
                  </a:cubicBezTo>
                  <a:lnTo>
                    <a:pt x="263" y="17"/>
                  </a:lnTo>
                  <a:cubicBezTo>
                    <a:pt x="240" y="6"/>
                    <a:pt x="215" y="0"/>
                    <a:pt x="189" y="0"/>
                  </a:cubicBezTo>
                  <a:close/>
                </a:path>
              </a:pathLst>
            </a:custGeom>
            <a:grp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78;p54"/>
            <p:cNvSpPr/>
            <p:nvPr/>
          </p:nvSpPr>
          <p:spPr>
            <a:xfrm>
              <a:off x="1454524" y="3900966"/>
              <a:ext cx="42078" cy="27798"/>
            </a:xfrm>
            <a:custGeom>
              <a:avLst/>
              <a:gdLst/>
              <a:ahLst/>
              <a:cxnLst/>
              <a:rect l="l" t="t" r="r" b="b"/>
              <a:pathLst>
                <a:path w="1323" h="874" extrusionOk="0">
                  <a:moveTo>
                    <a:pt x="195" y="0"/>
                  </a:moveTo>
                  <a:cubicBezTo>
                    <a:pt x="137" y="0"/>
                    <a:pt x="81" y="27"/>
                    <a:pt x="48" y="76"/>
                  </a:cubicBezTo>
                  <a:cubicBezTo>
                    <a:pt x="1" y="159"/>
                    <a:pt x="36" y="255"/>
                    <a:pt x="108" y="302"/>
                  </a:cubicBezTo>
                  <a:lnTo>
                    <a:pt x="1060" y="850"/>
                  </a:lnTo>
                  <a:cubicBezTo>
                    <a:pt x="1084" y="874"/>
                    <a:pt x="1120" y="874"/>
                    <a:pt x="1144" y="874"/>
                  </a:cubicBezTo>
                  <a:cubicBezTo>
                    <a:pt x="1203" y="874"/>
                    <a:pt x="1263" y="838"/>
                    <a:pt x="1298" y="779"/>
                  </a:cubicBezTo>
                  <a:cubicBezTo>
                    <a:pt x="1322" y="719"/>
                    <a:pt x="1310" y="612"/>
                    <a:pt x="1227" y="576"/>
                  </a:cubicBezTo>
                  <a:lnTo>
                    <a:pt x="275" y="17"/>
                  </a:lnTo>
                  <a:cubicBezTo>
                    <a:pt x="249" y="6"/>
                    <a:pt x="222" y="0"/>
                    <a:pt x="195" y="0"/>
                  </a:cubicBezTo>
                  <a:close/>
                </a:path>
              </a:pathLst>
            </a:custGeom>
            <a:grp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79;p54"/>
            <p:cNvSpPr/>
            <p:nvPr/>
          </p:nvSpPr>
          <p:spPr>
            <a:xfrm>
              <a:off x="1460981" y="4002265"/>
              <a:ext cx="19083" cy="13740"/>
            </a:xfrm>
            <a:custGeom>
              <a:avLst/>
              <a:gdLst/>
              <a:ahLst/>
              <a:cxnLst/>
              <a:rect l="l" t="t" r="r" b="b"/>
              <a:pathLst>
                <a:path w="600" h="432" extrusionOk="0">
                  <a:moveTo>
                    <a:pt x="199" y="1"/>
                  </a:moveTo>
                  <a:cubicBezTo>
                    <a:pt x="141" y="1"/>
                    <a:pt x="80" y="33"/>
                    <a:pt x="48" y="82"/>
                  </a:cubicBezTo>
                  <a:cubicBezTo>
                    <a:pt x="0" y="153"/>
                    <a:pt x="36" y="261"/>
                    <a:pt x="107" y="308"/>
                  </a:cubicBezTo>
                  <a:cubicBezTo>
                    <a:pt x="107" y="308"/>
                    <a:pt x="286" y="403"/>
                    <a:pt x="298" y="403"/>
                  </a:cubicBezTo>
                  <a:cubicBezTo>
                    <a:pt x="328" y="423"/>
                    <a:pt x="358" y="432"/>
                    <a:pt x="386" y="432"/>
                  </a:cubicBezTo>
                  <a:cubicBezTo>
                    <a:pt x="512" y="432"/>
                    <a:pt x="600" y="263"/>
                    <a:pt x="512" y="165"/>
                  </a:cubicBezTo>
                  <a:cubicBezTo>
                    <a:pt x="488" y="130"/>
                    <a:pt x="453" y="130"/>
                    <a:pt x="274" y="22"/>
                  </a:cubicBezTo>
                  <a:cubicBezTo>
                    <a:pt x="251" y="8"/>
                    <a:pt x="226" y="1"/>
                    <a:pt x="199" y="1"/>
                  </a:cubicBezTo>
                  <a:close/>
                </a:path>
              </a:pathLst>
            </a:custGeom>
            <a:grp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728808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g11e46ec54ed_1_144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x-none"/>
              <a:t>33</a:t>
            </a:fld>
            <a:endParaRPr/>
          </a:p>
        </p:txBody>
      </p:sp>
      <p:sp>
        <p:nvSpPr>
          <p:cNvPr id="619" name="Google Shape;619;g11e46ec54ed_1_144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grpSp>
        <p:nvGrpSpPr>
          <p:cNvPr id="16" name="Google Shape;2620;p47"/>
          <p:cNvGrpSpPr/>
          <p:nvPr/>
        </p:nvGrpSpPr>
        <p:grpSpPr>
          <a:xfrm>
            <a:off x="1873125" y="1227909"/>
            <a:ext cx="4266418" cy="1965463"/>
            <a:chOff x="2771600" y="526920"/>
            <a:chExt cx="3480300" cy="1145236"/>
          </a:xfrm>
        </p:grpSpPr>
        <p:sp>
          <p:nvSpPr>
            <p:cNvPr id="17" name="Google Shape;2621;p47"/>
            <p:cNvSpPr/>
            <p:nvPr/>
          </p:nvSpPr>
          <p:spPr>
            <a:xfrm>
              <a:off x="2771600" y="526920"/>
              <a:ext cx="3480300" cy="1145236"/>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22;p47"/>
            <p:cNvSpPr/>
            <p:nvPr/>
          </p:nvSpPr>
          <p:spPr>
            <a:xfrm>
              <a:off x="2849650" y="606775"/>
              <a:ext cx="3324000" cy="985500"/>
            </a:xfrm>
            <a:prstGeom prst="roundRect">
              <a:avLst>
                <a:gd name="adj" fmla="val 16667"/>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623;p47"/>
          <p:cNvGrpSpPr/>
          <p:nvPr/>
        </p:nvGrpSpPr>
        <p:grpSpPr>
          <a:xfrm>
            <a:off x="1873125" y="4172334"/>
            <a:ext cx="4266418" cy="1965229"/>
            <a:chOff x="2771600" y="526920"/>
            <a:chExt cx="3480300" cy="1145100"/>
          </a:xfrm>
        </p:grpSpPr>
        <p:sp>
          <p:nvSpPr>
            <p:cNvPr id="21" name="Google Shape;2624;p47"/>
            <p:cNvSpPr/>
            <p:nvPr/>
          </p:nvSpPr>
          <p:spPr>
            <a:xfrm>
              <a:off x="2771600" y="526920"/>
              <a:ext cx="3480300" cy="11451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25;p47"/>
            <p:cNvSpPr/>
            <p:nvPr/>
          </p:nvSpPr>
          <p:spPr>
            <a:xfrm>
              <a:off x="2849650" y="606775"/>
              <a:ext cx="3324000" cy="985500"/>
            </a:xfrm>
            <a:prstGeom prst="roundRect">
              <a:avLst>
                <a:gd name="adj" fmla="val 16667"/>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626;p47"/>
          <p:cNvGrpSpPr/>
          <p:nvPr/>
        </p:nvGrpSpPr>
        <p:grpSpPr>
          <a:xfrm>
            <a:off x="1873125" y="2700184"/>
            <a:ext cx="4266418" cy="1965229"/>
            <a:chOff x="2771600" y="526920"/>
            <a:chExt cx="3480300" cy="1145100"/>
          </a:xfrm>
        </p:grpSpPr>
        <p:sp>
          <p:nvSpPr>
            <p:cNvPr id="24" name="Google Shape;2627;p47"/>
            <p:cNvSpPr/>
            <p:nvPr/>
          </p:nvSpPr>
          <p:spPr>
            <a:xfrm>
              <a:off x="2771600" y="526920"/>
              <a:ext cx="3480300" cy="11451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628;p47"/>
            <p:cNvSpPr/>
            <p:nvPr/>
          </p:nvSpPr>
          <p:spPr>
            <a:xfrm>
              <a:off x="2849650" y="606775"/>
              <a:ext cx="3324000" cy="985500"/>
            </a:xfrm>
            <a:prstGeom prst="roundRect">
              <a:avLst>
                <a:gd name="adj" fmla="val 16667"/>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630;p47"/>
          <p:cNvSpPr txBox="1">
            <a:spLocks noGrp="1"/>
          </p:cNvSpPr>
          <p:nvPr>
            <p:ph type="title"/>
          </p:nvPr>
        </p:nvSpPr>
        <p:spPr>
          <a:xfrm>
            <a:off x="1866771" y="1409292"/>
            <a:ext cx="4279839" cy="48428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b="1" smtClean="0">
                <a:latin typeface="+mj-lt"/>
              </a:rPr>
              <a:t>Hình thức</a:t>
            </a:r>
            <a:endParaRPr sz="3000" b="1">
              <a:latin typeface="+mj-lt"/>
            </a:endParaRPr>
          </a:p>
        </p:txBody>
      </p:sp>
      <p:sp>
        <p:nvSpPr>
          <p:cNvPr id="28" name="Google Shape;2631;p47"/>
          <p:cNvSpPr txBox="1">
            <a:spLocks/>
          </p:cNvSpPr>
          <p:nvPr/>
        </p:nvSpPr>
        <p:spPr>
          <a:xfrm>
            <a:off x="1825169" y="1971036"/>
            <a:ext cx="4270831" cy="47058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None/>
            </a:pPr>
            <a:r>
              <a:rPr lang="vi-VN" sz="1800">
                <a:latin typeface="+mn-lt"/>
              </a:rPr>
              <a:t>Trực tiếp kết hợp trực </a:t>
            </a:r>
            <a:r>
              <a:rPr lang="vi-VN" sz="1800" smtClean="0">
                <a:latin typeface="+mn-lt"/>
              </a:rPr>
              <a:t>tuyến</a:t>
            </a:r>
            <a:r>
              <a:rPr lang="en-US" sz="1800" smtClean="0">
                <a:latin typeface="+mn-lt"/>
              </a:rPr>
              <a:t>, </a:t>
            </a:r>
            <a:br>
              <a:rPr lang="en-US" sz="1800" smtClean="0">
                <a:latin typeface="+mn-lt"/>
              </a:rPr>
            </a:br>
            <a:r>
              <a:rPr lang="vi-VN" sz="1800" smtClean="0">
                <a:latin typeface="+mn-lt"/>
              </a:rPr>
              <a:t>qua nền </a:t>
            </a:r>
            <a:r>
              <a:rPr lang="vi-VN" sz="1800">
                <a:latin typeface="+mn-lt"/>
              </a:rPr>
              <a:t>tảng học trực tuyến mở đại trà (MOOCs)</a:t>
            </a:r>
            <a:endParaRPr lang="en-US" sz="1800">
              <a:latin typeface="+mn-lt"/>
            </a:endParaRPr>
          </a:p>
        </p:txBody>
      </p:sp>
      <p:sp>
        <p:nvSpPr>
          <p:cNvPr id="32" name="Google Shape;2630;p47"/>
          <p:cNvSpPr txBox="1">
            <a:spLocks/>
          </p:cNvSpPr>
          <p:nvPr/>
        </p:nvSpPr>
        <p:spPr>
          <a:xfrm>
            <a:off x="1917358" y="2962351"/>
            <a:ext cx="4279839" cy="4842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3000" b="1" smtClean="0">
                <a:latin typeface="+mj-lt"/>
              </a:rPr>
              <a:t>Nội dung</a:t>
            </a:r>
            <a:endParaRPr lang="en-US" sz="3000" b="1">
              <a:latin typeface="+mj-lt"/>
            </a:endParaRPr>
          </a:p>
        </p:txBody>
      </p:sp>
      <p:sp>
        <p:nvSpPr>
          <p:cNvPr id="33" name="Google Shape;2631;p47"/>
          <p:cNvSpPr txBox="1">
            <a:spLocks/>
          </p:cNvSpPr>
          <p:nvPr/>
        </p:nvSpPr>
        <p:spPr>
          <a:xfrm>
            <a:off x="1765955" y="3012940"/>
            <a:ext cx="4380655" cy="139171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None/>
            </a:pPr>
            <a:r>
              <a:rPr lang="vi-VN" sz="1800" smtClean="0">
                <a:latin typeface="+mn-lt"/>
              </a:rPr>
              <a:t>05 </a:t>
            </a:r>
            <a:r>
              <a:rPr lang="vi-VN" sz="1800">
                <a:latin typeface="+mn-lt"/>
              </a:rPr>
              <a:t>học phần </a:t>
            </a:r>
            <a:r>
              <a:rPr lang="vi-VN" sz="1800" smtClean="0">
                <a:latin typeface="+mn-lt"/>
              </a:rPr>
              <a:t>cứng</a:t>
            </a:r>
            <a:r>
              <a:rPr lang="en-US" sz="1800">
                <a:latin typeface="+mn-lt"/>
              </a:rPr>
              <a:t>  </a:t>
            </a:r>
            <a:r>
              <a:rPr lang="en-US" sz="1800" smtClean="0">
                <a:latin typeface="+mn-lt"/>
              </a:rPr>
              <a:t>+ 01 học phần mềm</a:t>
            </a:r>
            <a:endParaRPr lang="en-US" sz="1800">
              <a:latin typeface="+mn-lt"/>
            </a:endParaRPr>
          </a:p>
        </p:txBody>
      </p:sp>
      <p:sp>
        <p:nvSpPr>
          <p:cNvPr id="34" name="Google Shape;2630;p47"/>
          <p:cNvSpPr txBox="1">
            <a:spLocks/>
          </p:cNvSpPr>
          <p:nvPr/>
        </p:nvSpPr>
        <p:spPr>
          <a:xfrm>
            <a:off x="1970252" y="4771993"/>
            <a:ext cx="4279839" cy="4842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3000" b="1" smtClean="0">
                <a:latin typeface="+mj-lt"/>
              </a:rPr>
              <a:t>Thời gian</a:t>
            </a:r>
            <a:endParaRPr lang="en-US" sz="3000" b="1">
              <a:latin typeface="+mj-lt"/>
            </a:endParaRPr>
          </a:p>
        </p:txBody>
      </p:sp>
      <p:sp>
        <p:nvSpPr>
          <p:cNvPr id="35" name="Google Shape;2631;p47"/>
          <p:cNvSpPr txBox="1">
            <a:spLocks/>
          </p:cNvSpPr>
          <p:nvPr/>
        </p:nvSpPr>
        <p:spPr>
          <a:xfrm>
            <a:off x="1815017" y="4853805"/>
            <a:ext cx="4380655" cy="139171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None/>
            </a:pPr>
            <a:r>
              <a:rPr lang="en-US" sz="1800" smtClean="0">
                <a:latin typeface="+mn-lt"/>
              </a:rPr>
              <a:t>Trực tiếp: 01 ngày tại địa phương</a:t>
            </a:r>
          </a:p>
          <a:p>
            <a:pPr marL="114300" indent="0" algn="ctr">
              <a:buNone/>
            </a:pPr>
            <a:r>
              <a:rPr lang="en-US" sz="1800" smtClean="0">
                <a:latin typeface="+mn-lt"/>
              </a:rPr>
              <a:t>Trực tuyến: 01 tháng </a:t>
            </a:r>
            <a:endParaRPr lang="en-US" sz="1800">
              <a:latin typeface="+mn-lt"/>
            </a:endParaRPr>
          </a:p>
        </p:txBody>
      </p:sp>
      <p:grpSp>
        <p:nvGrpSpPr>
          <p:cNvPr id="39" name="Google Shape;1813;p66"/>
          <p:cNvGrpSpPr/>
          <p:nvPr/>
        </p:nvGrpSpPr>
        <p:grpSpPr>
          <a:xfrm>
            <a:off x="6494233" y="3474803"/>
            <a:ext cx="1389003" cy="499413"/>
            <a:chOff x="4662475" y="1976500"/>
            <a:chExt cx="68725" cy="36625"/>
          </a:xfrm>
          <a:solidFill>
            <a:schemeClr val="accent1">
              <a:lumMod val="75000"/>
            </a:schemeClr>
          </a:solidFill>
        </p:grpSpPr>
        <p:sp>
          <p:nvSpPr>
            <p:cNvPr id="40" name="Google Shape;1814;p66"/>
            <p:cNvSpPr/>
            <p:nvPr/>
          </p:nvSpPr>
          <p:spPr>
            <a:xfrm>
              <a:off x="4690800" y="1976500"/>
              <a:ext cx="40400" cy="36625"/>
            </a:xfrm>
            <a:custGeom>
              <a:avLst/>
              <a:gdLst/>
              <a:ahLst/>
              <a:cxnLst/>
              <a:rect l="l" t="t" r="r" b="b"/>
              <a:pathLst>
                <a:path w="1616" h="1465" extrusionOk="0">
                  <a:moveTo>
                    <a:pt x="887" y="0"/>
                  </a:moveTo>
                  <a:lnTo>
                    <a:pt x="692" y="188"/>
                  </a:lnTo>
                  <a:lnTo>
                    <a:pt x="1104" y="599"/>
                  </a:lnTo>
                  <a:lnTo>
                    <a:pt x="0" y="599"/>
                  </a:lnTo>
                  <a:lnTo>
                    <a:pt x="0" y="866"/>
                  </a:lnTo>
                  <a:lnTo>
                    <a:pt x="1104" y="866"/>
                  </a:lnTo>
                  <a:lnTo>
                    <a:pt x="692" y="1269"/>
                  </a:lnTo>
                  <a:lnTo>
                    <a:pt x="887" y="1464"/>
                  </a:lnTo>
                  <a:lnTo>
                    <a:pt x="1616" y="729"/>
                  </a:lnTo>
                  <a:lnTo>
                    <a:pt x="887" y="0"/>
                  </a:lnTo>
                  <a:close/>
                </a:path>
              </a:pathLst>
            </a:custGeom>
            <a:grpFill/>
            <a:ln>
              <a:solidFill>
                <a:srgbClr val="0070C0"/>
              </a:solidFill>
            </a:ln>
          </p:spPr>
          <p:txBody>
            <a:bodyPr spcFirstLastPara="1" wrap="square" lIns="79775" tIns="79775" rIns="79775" bIns="79775" anchor="ctr" anchorCtr="0">
              <a:noAutofit/>
            </a:bodyPr>
            <a:lstStyle/>
            <a:p>
              <a:pPr marL="0" lvl="0" indent="0" algn="l" rtl="0">
                <a:spcBef>
                  <a:spcPts val="0"/>
                </a:spcBef>
                <a:spcAft>
                  <a:spcPts val="0"/>
                </a:spcAft>
                <a:buNone/>
              </a:pPr>
              <a:endParaRPr/>
            </a:p>
          </p:txBody>
        </p:sp>
        <p:sp>
          <p:nvSpPr>
            <p:cNvPr id="41" name="Google Shape;1815;p66"/>
            <p:cNvSpPr/>
            <p:nvPr/>
          </p:nvSpPr>
          <p:spPr>
            <a:xfrm>
              <a:off x="4674375" y="1991450"/>
              <a:ext cx="10675" cy="6700"/>
            </a:xfrm>
            <a:custGeom>
              <a:avLst/>
              <a:gdLst/>
              <a:ahLst/>
              <a:cxnLst/>
              <a:rect l="l" t="t" r="r" b="b"/>
              <a:pathLst>
                <a:path w="427" h="268" extrusionOk="0">
                  <a:moveTo>
                    <a:pt x="1" y="1"/>
                  </a:moveTo>
                  <a:lnTo>
                    <a:pt x="1" y="268"/>
                  </a:lnTo>
                  <a:lnTo>
                    <a:pt x="426" y="268"/>
                  </a:lnTo>
                  <a:lnTo>
                    <a:pt x="426" y="1"/>
                  </a:lnTo>
                  <a:close/>
                </a:path>
              </a:pathLst>
            </a:custGeom>
            <a:grpFill/>
            <a:ln>
              <a:solidFill>
                <a:srgbClr val="0070C0"/>
              </a:solidFill>
            </a:ln>
          </p:spPr>
          <p:txBody>
            <a:bodyPr spcFirstLastPara="1" wrap="square" lIns="79775" tIns="79775" rIns="79775" bIns="79775" anchor="ctr" anchorCtr="0">
              <a:noAutofit/>
            </a:bodyPr>
            <a:lstStyle/>
            <a:p>
              <a:pPr marL="0" lvl="0" indent="0" algn="l" rtl="0">
                <a:spcBef>
                  <a:spcPts val="0"/>
                </a:spcBef>
                <a:spcAft>
                  <a:spcPts val="0"/>
                </a:spcAft>
                <a:buNone/>
              </a:pPr>
              <a:endParaRPr/>
            </a:p>
          </p:txBody>
        </p:sp>
        <p:sp>
          <p:nvSpPr>
            <p:cNvPr id="42" name="Google Shape;1816;p66"/>
            <p:cNvSpPr/>
            <p:nvPr/>
          </p:nvSpPr>
          <p:spPr>
            <a:xfrm>
              <a:off x="4662475" y="1991450"/>
              <a:ext cx="5625" cy="6700"/>
            </a:xfrm>
            <a:custGeom>
              <a:avLst/>
              <a:gdLst/>
              <a:ahLst/>
              <a:cxnLst/>
              <a:rect l="l" t="t" r="r" b="b"/>
              <a:pathLst>
                <a:path w="225" h="268" extrusionOk="0">
                  <a:moveTo>
                    <a:pt x="1" y="1"/>
                  </a:moveTo>
                  <a:lnTo>
                    <a:pt x="1" y="268"/>
                  </a:lnTo>
                  <a:lnTo>
                    <a:pt x="224" y="268"/>
                  </a:lnTo>
                  <a:lnTo>
                    <a:pt x="224" y="1"/>
                  </a:lnTo>
                  <a:close/>
                </a:path>
              </a:pathLst>
            </a:custGeom>
            <a:grpFill/>
            <a:ln>
              <a:solidFill>
                <a:srgbClr val="0070C0"/>
              </a:solidFill>
            </a:ln>
          </p:spPr>
          <p:txBody>
            <a:bodyPr spcFirstLastPara="1" wrap="square" lIns="79775" tIns="79775" rIns="79775" bIns="7977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8153400" y="2004446"/>
            <a:ext cx="3306891" cy="3939540"/>
          </a:xfrm>
          <a:prstGeom prst="rect">
            <a:avLst/>
          </a:prstGeom>
          <a:noFill/>
        </p:spPr>
        <p:txBody>
          <a:bodyPr wrap="square" rtlCol="0">
            <a:spAutoFit/>
          </a:bodyPr>
          <a:lstStyle/>
          <a:p>
            <a:pPr algn="ctr">
              <a:lnSpc>
                <a:spcPct val="150000"/>
              </a:lnSpc>
              <a:spcBef>
                <a:spcPts val="1800"/>
              </a:spcBef>
              <a:spcAft>
                <a:spcPts val="600"/>
              </a:spcAft>
            </a:pPr>
            <a:r>
              <a:rPr lang="en-US" sz="2000" i="1">
                <a:latin typeface="+mj-lt"/>
                <a:cs typeface="ABeeZee" panose="020B0604020202020204" charset="0"/>
              </a:rPr>
              <a:t>Các địa phương, chủ động xây dựng kế hoạch đào tạo cán bộ phù hợp, đồng thời, phối hợp với Bộ Thông tin và Truyền thông triển khai chương trình đào tạo 10.000 cán bộ.</a:t>
            </a:r>
          </a:p>
          <a:p>
            <a:pPr algn="ctr">
              <a:spcBef>
                <a:spcPts val="1800"/>
              </a:spcBef>
              <a:spcAft>
                <a:spcPts val="600"/>
              </a:spcAft>
            </a:pPr>
            <a:endParaRPr lang="en-US" sz="2000" i="1">
              <a:latin typeface="+mj-lt"/>
              <a:cs typeface="ABeeZee" panose="020B0604020202020204" charset="0"/>
            </a:endParaRPr>
          </a:p>
        </p:txBody>
      </p:sp>
      <p:sp>
        <p:nvSpPr>
          <p:cNvPr id="44" name="Google Shape;586;g11e46ec54ed_1_1426"/>
          <p:cNvSpPr txBox="1"/>
          <p:nvPr/>
        </p:nvSpPr>
        <p:spPr>
          <a:xfrm>
            <a:off x="774302" y="0"/>
            <a:ext cx="11237583" cy="912263"/>
          </a:xfrm>
          <a:prstGeom prst="rect">
            <a:avLst/>
          </a:prstGeom>
          <a:noFill/>
          <a:ln>
            <a:noFill/>
          </a:ln>
        </p:spPr>
        <p:txBody>
          <a:bodyPr spcFirstLastPara="1" wrap="square" lIns="91425" tIns="91425" rIns="91425" bIns="91425" anchor="t" anchorCtr="0">
            <a:noAutofit/>
          </a:bodyPr>
          <a:lstStyle/>
          <a:p>
            <a:pPr lvl="0">
              <a:spcBef>
                <a:spcPts val="600"/>
              </a:spcBef>
              <a:buClr>
                <a:srgbClr val="323366"/>
              </a:buClr>
              <a:buSzPts val="2800"/>
            </a:pPr>
            <a:r>
              <a:rPr lang="vi-VN" sz="3600">
                <a:solidFill>
                  <a:schemeClr val="dk1"/>
                </a:solidFill>
                <a:latin typeface="+mn-lt"/>
                <a:ea typeface="Calibri"/>
                <a:cs typeface="Calibri"/>
                <a:sym typeface="Calibri"/>
              </a:rPr>
              <a:t>Hướng dẫn tổ chức bồi dưỡng, </a:t>
            </a:r>
            <a:r>
              <a:rPr lang="vi-VN" sz="3600" smtClean="0">
                <a:solidFill>
                  <a:schemeClr val="dk1"/>
                </a:solidFill>
                <a:latin typeface="+mn-lt"/>
                <a:ea typeface="Calibri"/>
                <a:cs typeface="Calibri"/>
                <a:sym typeface="Calibri"/>
              </a:rPr>
              <a:t>tập </a:t>
            </a:r>
            <a:r>
              <a:rPr lang="vi-VN" sz="3600">
                <a:solidFill>
                  <a:schemeClr val="dk1"/>
                </a:solidFill>
                <a:latin typeface="+mn-lt"/>
                <a:ea typeface="Calibri"/>
                <a:cs typeface="Calibri"/>
                <a:sym typeface="Calibri"/>
              </a:rPr>
              <a:t>huấn nhân lực</a:t>
            </a:r>
            <a:endParaRPr sz="3600" i="0" u="none" strike="noStrike" cap="none">
              <a:solidFill>
                <a:schemeClr val="dk1"/>
              </a:solidFill>
              <a:latin typeface="+mn-lt"/>
              <a:ea typeface="Calibri"/>
              <a:cs typeface="Calibri"/>
              <a:sym typeface="Calibri"/>
            </a:endParaRPr>
          </a:p>
        </p:txBody>
      </p:sp>
    </p:spTree>
    <p:extLst>
      <p:ext uri="{BB962C8B-B14F-4D97-AF65-F5344CB8AC3E}">
        <p14:creationId xmlns:p14="http://schemas.microsoft.com/office/powerpoint/2010/main" val="26439153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latin typeface="+mn-lt"/>
              </a:rPr>
              <a:t>Bộ Thông tin và Truyền thông</a:t>
            </a:r>
            <a:endParaRPr>
              <a:latin typeface="+mn-lt"/>
            </a:endParaRPr>
          </a:p>
        </p:txBody>
      </p:sp>
      <p:sp>
        <p:nvSpPr>
          <p:cNvPr id="133" name="Google Shape;133;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latin typeface="+mn-lt"/>
              </a:rPr>
              <a:t>34</a:t>
            </a:fld>
            <a:endParaRPr>
              <a:latin typeface="+mn-lt"/>
            </a:endParaRPr>
          </a:p>
        </p:txBody>
      </p:sp>
      <p:sp>
        <p:nvSpPr>
          <p:cNvPr id="7" name="Google Shape;151;p33"/>
          <p:cNvSpPr txBox="1">
            <a:spLocks/>
          </p:cNvSpPr>
          <p:nvPr/>
        </p:nvSpPr>
        <p:spPr>
          <a:xfrm>
            <a:off x="1094416" y="2335808"/>
            <a:ext cx="8742311" cy="1782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434343"/>
              </a:buClr>
              <a:buSzPts val="6000"/>
              <a:buFont typeface="Exo 2"/>
              <a:buNone/>
              <a:defRPr sz="4800" b="1" i="0" u="none" strike="noStrike" cap="none">
                <a:solidFill>
                  <a:srgbClr val="434343"/>
                </a:solidFill>
                <a:latin typeface="Exo 2"/>
                <a:ea typeface="Exo 2"/>
                <a:cs typeface="Exo 2"/>
                <a:sym typeface="Exo 2"/>
              </a:defRPr>
            </a:lvl1pPr>
            <a:lvl2pPr marR="0" lvl="1"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2pPr>
            <a:lvl3pPr marR="0" lvl="2"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3pPr>
            <a:lvl4pPr marR="0" lvl="3"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4pPr>
            <a:lvl5pPr marR="0" lvl="4"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5pPr>
            <a:lvl6pPr marR="0" lvl="5"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6pPr>
            <a:lvl7pPr marR="0" lvl="6"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7pPr>
            <a:lvl8pPr marR="0" lvl="7"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8pPr>
            <a:lvl9pPr marR="0" lvl="8"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800" b="1" i="0" u="none" strike="noStrike" kern="0" cap="none" spc="0" normalizeH="0" baseline="0" noProof="0" smtClean="0">
                <a:ln>
                  <a:noFill/>
                </a:ln>
                <a:solidFill>
                  <a:srgbClr val="434343"/>
                </a:solidFill>
                <a:effectLst/>
                <a:uLnTx/>
                <a:uFillTx/>
                <a:latin typeface="+mj-lt"/>
                <a:cs typeface="Exo 2" panose="020B0604020202020204" charset="0"/>
                <a:sym typeface="Exo 2"/>
              </a:rPr>
              <a:t>HƯỚNG</a:t>
            </a:r>
            <a:r>
              <a:rPr kumimoji="0" lang="en-US" sz="4800" b="1" i="0" u="none" strike="noStrike" kern="0" cap="none" spc="0" normalizeH="0" noProof="0" smtClean="0">
                <a:ln>
                  <a:noFill/>
                </a:ln>
                <a:solidFill>
                  <a:srgbClr val="434343"/>
                </a:solidFill>
                <a:effectLst/>
                <a:uLnTx/>
                <a:uFillTx/>
                <a:latin typeface="+mj-lt"/>
                <a:cs typeface="Exo 2" panose="020B0604020202020204" charset="0"/>
                <a:sym typeface="Exo 2"/>
              </a:rPr>
              <a:t> DẪN THÚC ĐẨY P</a:t>
            </a:r>
            <a:r>
              <a:rPr kumimoji="0" lang="en-US" sz="4800" b="1" i="0" u="none" strike="noStrike" kern="0" cap="none" spc="0" normalizeH="0" baseline="0" noProof="0" smtClean="0">
                <a:ln>
                  <a:noFill/>
                </a:ln>
                <a:solidFill>
                  <a:srgbClr val="434343"/>
                </a:solidFill>
                <a:effectLst/>
                <a:uLnTx/>
                <a:uFillTx/>
                <a:latin typeface="+mj-lt"/>
                <a:cs typeface="Exo 2" panose="020B0604020202020204" charset="0"/>
                <a:sym typeface="Exo 2"/>
              </a:rPr>
              <a:t>HÁT</a:t>
            </a:r>
            <a:r>
              <a:rPr kumimoji="0" lang="en-US" sz="4800" b="1" i="0" u="none" strike="noStrike" kern="0" cap="none" spc="0" normalizeH="0" noProof="0" smtClean="0">
                <a:ln>
                  <a:noFill/>
                </a:ln>
                <a:solidFill>
                  <a:srgbClr val="434343"/>
                </a:solidFill>
                <a:effectLst/>
                <a:uLnTx/>
                <a:uFillTx/>
                <a:latin typeface="+mj-lt"/>
                <a:cs typeface="Exo 2" panose="020B0604020202020204" charset="0"/>
                <a:sym typeface="Exo 2"/>
              </a:rPr>
              <a:t> TRIỂN VÀ SỬ DỤNG </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800" b="1" i="0" u="none" strike="noStrike" kern="0" cap="none" spc="0" normalizeH="0" noProof="0" smtClean="0">
                <a:ln>
                  <a:noFill/>
                </a:ln>
                <a:solidFill>
                  <a:srgbClr val="434343"/>
                </a:solidFill>
                <a:effectLst/>
                <a:uLnTx/>
                <a:uFillTx/>
                <a:latin typeface="+mj-lt"/>
                <a:cs typeface="Exo 2" panose="020B0604020202020204" charset="0"/>
                <a:sym typeface="Exo 2"/>
              </a:rPr>
              <a:t>NỀN TẢNG SỐ QUỐC GIA</a:t>
            </a:r>
            <a:endParaRPr kumimoji="0" lang="en-US" sz="4800" b="1" i="0" u="none" strike="noStrike" kern="0" cap="none" spc="0" normalizeH="0" baseline="0" noProof="0">
              <a:ln>
                <a:noFill/>
              </a:ln>
              <a:solidFill>
                <a:srgbClr val="434343"/>
              </a:solidFill>
              <a:effectLst/>
              <a:uLnTx/>
              <a:uFillTx/>
              <a:latin typeface="+mj-lt"/>
              <a:cs typeface="Exo 2" panose="020B0604020202020204" charset="0"/>
              <a:sym typeface="Exo 2"/>
            </a:endParaRPr>
          </a:p>
        </p:txBody>
      </p:sp>
      <p:cxnSp>
        <p:nvCxnSpPr>
          <p:cNvPr id="8" name="Google Shape;153;p33"/>
          <p:cNvCxnSpPr/>
          <p:nvPr/>
        </p:nvCxnSpPr>
        <p:spPr>
          <a:xfrm>
            <a:off x="6635461" y="4118109"/>
            <a:ext cx="2460000" cy="0"/>
          </a:xfrm>
          <a:prstGeom prst="straightConnector1">
            <a:avLst/>
          </a:prstGeom>
          <a:noFill/>
          <a:ln w="9525" cap="flat" cmpd="sng">
            <a:solidFill>
              <a:srgbClr val="434343"/>
            </a:solidFill>
            <a:prstDash val="solid"/>
            <a:round/>
            <a:headEnd type="none" w="med" len="med"/>
            <a:tailEnd type="none" w="med" len="med"/>
          </a:ln>
        </p:spPr>
      </p:cxnSp>
    </p:spTree>
    <p:extLst>
      <p:ext uri="{BB962C8B-B14F-4D97-AF65-F5344CB8AC3E}">
        <p14:creationId xmlns:p14="http://schemas.microsoft.com/office/powerpoint/2010/main" val="240011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00"/>
                                        <p:tgtEl>
                                          <p:spTgt spid="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9" name="Google Shape;989;g11e46ec54ed_1_319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x-none"/>
              <a:t>35</a:t>
            </a:fld>
            <a:endParaRPr/>
          </a:p>
        </p:txBody>
      </p:sp>
      <p:sp>
        <p:nvSpPr>
          <p:cNvPr id="7" name="Google Shape;972;g11e46ec54ed_1_3181"/>
          <p:cNvSpPr txBox="1"/>
          <p:nvPr/>
        </p:nvSpPr>
        <p:spPr>
          <a:xfrm>
            <a:off x="838200" y="0"/>
            <a:ext cx="10515600" cy="7821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Times New Roman"/>
              <a:buNone/>
            </a:pPr>
            <a:r>
              <a:rPr lang="en-US" sz="3600" smtClean="0">
                <a:solidFill>
                  <a:schemeClr val="dk1"/>
                </a:solidFill>
                <a:latin typeface="+mn-lt"/>
                <a:ea typeface="Calibri"/>
                <a:cs typeface="Calibri"/>
                <a:sym typeface="Calibri"/>
              </a:rPr>
              <a:t>Nền tảng số quốc gia</a:t>
            </a:r>
            <a:endParaRPr sz="3600">
              <a:solidFill>
                <a:schemeClr val="dk1"/>
              </a:solidFill>
              <a:latin typeface="+mn-lt"/>
              <a:ea typeface="Calibri"/>
              <a:cs typeface="Calibri"/>
              <a:sym typeface="Calibri"/>
            </a:endParaRPr>
          </a:p>
        </p:txBody>
      </p:sp>
      <p:sp>
        <p:nvSpPr>
          <p:cNvPr id="8" name="Google Shape;941;g11e46ec54ed_1_3016"/>
          <p:cNvSpPr txBox="1">
            <a:spLocks noGrp="1"/>
          </p:cNvSpPr>
          <p:nvPr>
            <p:ph type="ftr" idx="11"/>
          </p:nvPr>
        </p:nvSpPr>
        <p:spPr>
          <a:xfrm>
            <a:off x="4079543"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pic>
        <p:nvPicPr>
          <p:cNvPr id="25" name="Google Shape;4492;p43"/>
          <p:cNvPicPr preferRelativeResize="0"/>
          <p:nvPr/>
        </p:nvPicPr>
        <p:blipFill>
          <a:blip r:embed="rId3">
            <a:extLst>
              <a:ext uri="{28A0092B-C50C-407E-A947-70E740481C1C}">
                <a14:useLocalDpi xmlns:a14="http://schemas.microsoft.com/office/drawing/2010/main" val="0"/>
              </a:ext>
            </a:extLst>
          </a:blip>
          <a:stretch>
            <a:fillRect/>
          </a:stretch>
        </p:blipFill>
        <p:spPr>
          <a:xfrm>
            <a:off x="1170708" y="1459158"/>
            <a:ext cx="3414355" cy="3204281"/>
          </a:xfrm>
          <a:prstGeom prst="ellipse">
            <a:avLst/>
          </a:prstGeom>
          <a:noFill/>
          <a:ln>
            <a:noFill/>
          </a:ln>
        </p:spPr>
      </p:pic>
      <p:sp>
        <p:nvSpPr>
          <p:cNvPr id="5" name="TextBox 4"/>
          <p:cNvSpPr txBox="1"/>
          <p:nvPr/>
        </p:nvSpPr>
        <p:spPr>
          <a:xfrm>
            <a:off x="5094515" y="1383485"/>
            <a:ext cx="6544491" cy="3400931"/>
          </a:xfrm>
          <a:prstGeom prst="rect">
            <a:avLst/>
          </a:prstGeom>
          <a:noFill/>
        </p:spPr>
        <p:txBody>
          <a:bodyPr wrap="square" rtlCol="0">
            <a:spAutoFit/>
          </a:bodyPr>
          <a:lstStyle/>
          <a:p>
            <a:pPr algn="just">
              <a:spcBef>
                <a:spcPts val="1800"/>
              </a:spcBef>
            </a:pPr>
            <a:r>
              <a:rPr lang="en-US" sz="3000" b="1" smtClean="0">
                <a:solidFill>
                  <a:schemeClr val="tx1"/>
                </a:solidFill>
              </a:rPr>
              <a:t>Nhiệm vụ trọng tâm năm 2022</a:t>
            </a:r>
          </a:p>
          <a:p>
            <a:pPr algn="just">
              <a:spcBef>
                <a:spcPts val="1800"/>
              </a:spcBef>
            </a:pPr>
            <a:r>
              <a:rPr lang="en-US" sz="2000" smtClean="0">
                <a:solidFill>
                  <a:schemeClr val="tx1"/>
                </a:solidFill>
              </a:rPr>
              <a:t>- K</a:t>
            </a:r>
            <a:r>
              <a:rPr lang="vi-VN" sz="2000" smtClean="0">
                <a:solidFill>
                  <a:schemeClr val="tx1"/>
                </a:solidFill>
              </a:rPr>
              <a:t>huyến </a:t>
            </a:r>
            <a:r>
              <a:rPr lang="vi-VN" sz="2000">
                <a:solidFill>
                  <a:schemeClr val="tx1"/>
                </a:solidFill>
              </a:rPr>
              <a:t>khích và hướng dẫn người dân, doanh nghiệp tích cực sử dụng các nền tảng số Việt Nam. </a:t>
            </a:r>
            <a:endParaRPr lang="en-US" sz="2000" smtClean="0">
              <a:solidFill>
                <a:schemeClr val="tx1"/>
              </a:solidFill>
            </a:endParaRPr>
          </a:p>
          <a:p>
            <a:pPr algn="just">
              <a:spcBef>
                <a:spcPts val="1800"/>
              </a:spcBef>
            </a:pPr>
            <a:r>
              <a:rPr lang="en-US" sz="2000" smtClean="0">
                <a:solidFill>
                  <a:schemeClr val="tx1"/>
                </a:solidFill>
              </a:rPr>
              <a:t>- Phục </a:t>
            </a:r>
            <a:r>
              <a:rPr lang="vi-VN" sz="2000" smtClean="0">
                <a:solidFill>
                  <a:schemeClr val="tx1"/>
                </a:solidFill>
              </a:rPr>
              <a:t>vụ </a:t>
            </a:r>
            <a:r>
              <a:rPr lang="vi-VN" sz="2000">
                <a:solidFill>
                  <a:schemeClr val="tx1"/>
                </a:solidFill>
              </a:rPr>
              <a:t>các nhu cầu sản xuất kinh doanh, học tập, làm việc, giải trí và các hoạt động </a:t>
            </a:r>
            <a:r>
              <a:rPr lang="vi-VN" sz="2000" smtClean="0">
                <a:solidFill>
                  <a:schemeClr val="tx1"/>
                </a:solidFill>
              </a:rPr>
              <a:t>khác</a:t>
            </a:r>
            <a:r>
              <a:rPr lang="en-US" sz="2000" smtClean="0">
                <a:solidFill>
                  <a:schemeClr val="tx1"/>
                </a:solidFill>
              </a:rPr>
              <a:t>.</a:t>
            </a:r>
          </a:p>
          <a:p>
            <a:pPr algn="just">
              <a:spcBef>
                <a:spcPts val="1800"/>
              </a:spcBef>
            </a:pPr>
            <a:r>
              <a:rPr lang="en-US" sz="2000" smtClean="0">
                <a:solidFill>
                  <a:schemeClr val="tx1"/>
                </a:solidFill>
              </a:rPr>
              <a:t>- </a:t>
            </a:r>
            <a:r>
              <a:rPr lang="en-US" sz="2000">
                <a:solidFill>
                  <a:schemeClr val="tx1"/>
                </a:solidFill>
              </a:rPr>
              <a:t>G</a:t>
            </a:r>
            <a:r>
              <a:rPr lang="vi-VN" sz="2000" smtClean="0">
                <a:solidFill>
                  <a:schemeClr val="tx1"/>
                </a:solidFill>
              </a:rPr>
              <a:t>óp </a:t>
            </a:r>
            <a:r>
              <a:rPr lang="vi-VN" sz="2000">
                <a:solidFill>
                  <a:schemeClr val="tx1"/>
                </a:solidFill>
              </a:rPr>
              <a:t>phần hình thành và phát triển các doanh nghiệp công nghệ số nòng cốt có năng lực làm chủ thị trường trong nước và vươn ra khu vực và thế giới</a:t>
            </a:r>
            <a:endParaRPr lang="en-US" sz="1800" i="1">
              <a:solidFill>
                <a:schemeClr val="tx1"/>
              </a:solidFill>
            </a:endParaRPr>
          </a:p>
        </p:txBody>
      </p:sp>
    </p:spTree>
    <p:extLst>
      <p:ext uri="{BB962C8B-B14F-4D97-AF65-F5344CB8AC3E}">
        <p14:creationId xmlns:p14="http://schemas.microsoft.com/office/powerpoint/2010/main" val="22170387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9" name="Google Shape;989;g11e46ec54ed_1_319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x-none"/>
              <a:t>36</a:t>
            </a:fld>
            <a:endParaRPr/>
          </a:p>
        </p:txBody>
      </p:sp>
      <p:sp>
        <p:nvSpPr>
          <p:cNvPr id="7" name="Google Shape;972;g11e46ec54ed_1_3181"/>
          <p:cNvSpPr txBox="1"/>
          <p:nvPr/>
        </p:nvSpPr>
        <p:spPr>
          <a:xfrm>
            <a:off x="838200" y="0"/>
            <a:ext cx="10515600" cy="7821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Times New Roman"/>
              <a:buNone/>
            </a:pPr>
            <a:r>
              <a:rPr lang="en-US" sz="3600" smtClean="0">
                <a:solidFill>
                  <a:schemeClr val="dk1"/>
                </a:solidFill>
                <a:latin typeface="+mn-lt"/>
                <a:ea typeface="Calibri"/>
                <a:cs typeface="Calibri"/>
                <a:sym typeface="Calibri"/>
              </a:rPr>
              <a:t>Nền tảng số quốc gia</a:t>
            </a:r>
            <a:endParaRPr sz="3600">
              <a:solidFill>
                <a:schemeClr val="dk1"/>
              </a:solidFill>
              <a:latin typeface="+mn-lt"/>
              <a:ea typeface="Calibri"/>
              <a:cs typeface="Calibri"/>
              <a:sym typeface="Calibri"/>
            </a:endParaRPr>
          </a:p>
        </p:txBody>
      </p:sp>
      <p:sp>
        <p:nvSpPr>
          <p:cNvPr id="8" name="Google Shape;941;g11e46ec54ed_1_3016"/>
          <p:cNvSpPr txBox="1">
            <a:spLocks noGrp="1"/>
          </p:cNvSpPr>
          <p:nvPr>
            <p:ph type="ftr" idx="11"/>
          </p:nvPr>
        </p:nvSpPr>
        <p:spPr>
          <a:xfrm>
            <a:off x="4079543"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grpSp>
        <p:nvGrpSpPr>
          <p:cNvPr id="9" name="Google Shape;2162;p39"/>
          <p:cNvGrpSpPr/>
          <p:nvPr/>
        </p:nvGrpSpPr>
        <p:grpSpPr>
          <a:xfrm>
            <a:off x="4852878" y="1075920"/>
            <a:ext cx="2406713" cy="2160866"/>
            <a:chOff x="3614228" y="234880"/>
            <a:chExt cx="1915500" cy="1915500"/>
          </a:xfrm>
        </p:grpSpPr>
        <p:sp>
          <p:nvSpPr>
            <p:cNvPr id="10" name="Google Shape;2163;p39"/>
            <p:cNvSpPr/>
            <p:nvPr/>
          </p:nvSpPr>
          <p:spPr>
            <a:xfrm>
              <a:off x="3614228" y="234880"/>
              <a:ext cx="1915500" cy="1915500"/>
            </a:xfrm>
            <a:prstGeom prst="ellipse">
              <a:avLst/>
            </a:prstGeom>
            <a:solidFill>
              <a:schemeClr val="accent5">
                <a:lumMod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64;p39"/>
            <p:cNvSpPr/>
            <p:nvPr/>
          </p:nvSpPr>
          <p:spPr>
            <a:xfrm>
              <a:off x="3869711" y="490401"/>
              <a:ext cx="1404000" cy="14040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2165;p39"/>
          <p:cNvSpPr txBox="1"/>
          <p:nvPr/>
        </p:nvSpPr>
        <p:spPr>
          <a:xfrm>
            <a:off x="5334024" y="2343443"/>
            <a:ext cx="1437008" cy="419946"/>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b="1" smtClean="0">
                <a:solidFill>
                  <a:schemeClr val="dk2"/>
                </a:solidFill>
                <a:latin typeface="Abel"/>
                <a:ea typeface="Abel"/>
                <a:cs typeface="Abel"/>
                <a:sym typeface="Abel"/>
              </a:rPr>
              <a:t>35 NỀN TẢNG</a:t>
            </a:r>
            <a:endParaRPr b="1">
              <a:solidFill>
                <a:schemeClr val="dk2"/>
              </a:solidFill>
              <a:latin typeface="Abel"/>
              <a:ea typeface="Abel"/>
              <a:cs typeface="Abel"/>
              <a:sym typeface="Abel"/>
            </a:endParaRPr>
          </a:p>
        </p:txBody>
      </p:sp>
      <p:grpSp>
        <p:nvGrpSpPr>
          <p:cNvPr id="13" name="Google Shape;2166;p39"/>
          <p:cNvGrpSpPr/>
          <p:nvPr/>
        </p:nvGrpSpPr>
        <p:grpSpPr>
          <a:xfrm>
            <a:off x="5630525" y="1600879"/>
            <a:ext cx="740377" cy="708304"/>
            <a:chOff x="1190625" y="238125"/>
            <a:chExt cx="5238750" cy="5231525"/>
          </a:xfrm>
        </p:grpSpPr>
        <p:sp>
          <p:nvSpPr>
            <p:cNvPr id="14" name="Google Shape;2167;p39"/>
            <p:cNvSpPr/>
            <p:nvPr/>
          </p:nvSpPr>
          <p:spPr>
            <a:xfrm>
              <a:off x="1190625" y="259325"/>
              <a:ext cx="5238750" cy="5210325"/>
            </a:xfrm>
            <a:custGeom>
              <a:avLst/>
              <a:gdLst/>
              <a:ahLst/>
              <a:cxnLst/>
              <a:rect l="l" t="t" r="r" b="b"/>
              <a:pathLst>
                <a:path w="209550" h="208413" extrusionOk="0">
                  <a:moveTo>
                    <a:pt x="149830" y="7449"/>
                  </a:moveTo>
                  <a:lnTo>
                    <a:pt x="163530" y="9379"/>
                  </a:lnTo>
                  <a:lnTo>
                    <a:pt x="162179" y="19412"/>
                  </a:lnTo>
                  <a:cubicBezTo>
                    <a:pt x="161311" y="25105"/>
                    <a:pt x="165267" y="30411"/>
                    <a:pt x="170959" y="31279"/>
                  </a:cubicBezTo>
                  <a:cubicBezTo>
                    <a:pt x="171435" y="31345"/>
                    <a:pt x="171909" y="31377"/>
                    <a:pt x="172378" y="31377"/>
                  </a:cubicBezTo>
                  <a:cubicBezTo>
                    <a:pt x="174663" y="31377"/>
                    <a:pt x="176836" y="30614"/>
                    <a:pt x="178677" y="29253"/>
                  </a:cubicBezTo>
                  <a:lnTo>
                    <a:pt x="186878" y="23175"/>
                  </a:lnTo>
                  <a:lnTo>
                    <a:pt x="195175" y="34270"/>
                  </a:lnTo>
                  <a:lnTo>
                    <a:pt x="187071" y="40348"/>
                  </a:lnTo>
                  <a:cubicBezTo>
                    <a:pt x="182440" y="43821"/>
                    <a:pt x="181475" y="50382"/>
                    <a:pt x="184948" y="54916"/>
                  </a:cubicBezTo>
                  <a:cubicBezTo>
                    <a:pt x="186588" y="57135"/>
                    <a:pt x="189097" y="58679"/>
                    <a:pt x="191798" y="59065"/>
                  </a:cubicBezTo>
                  <a:lnTo>
                    <a:pt x="201832" y="60415"/>
                  </a:lnTo>
                  <a:lnTo>
                    <a:pt x="199902" y="74212"/>
                  </a:lnTo>
                  <a:lnTo>
                    <a:pt x="189869" y="72765"/>
                  </a:lnTo>
                  <a:cubicBezTo>
                    <a:pt x="189391" y="72700"/>
                    <a:pt x="188917" y="72668"/>
                    <a:pt x="188447" y="72668"/>
                  </a:cubicBezTo>
                  <a:cubicBezTo>
                    <a:pt x="183318" y="72668"/>
                    <a:pt x="178797" y="76426"/>
                    <a:pt x="178002" y="81641"/>
                  </a:cubicBezTo>
                  <a:cubicBezTo>
                    <a:pt x="177616" y="84342"/>
                    <a:pt x="178388" y="87140"/>
                    <a:pt x="180028" y="89359"/>
                  </a:cubicBezTo>
                  <a:lnTo>
                    <a:pt x="186106" y="97463"/>
                  </a:lnTo>
                  <a:lnTo>
                    <a:pt x="175011" y="105760"/>
                  </a:lnTo>
                  <a:lnTo>
                    <a:pt x="168933" y="97656"/>
                  </a:lnTo>
                  <a:cubicBezTo>
                    <a:pt x="166888" y="94930"/>
                    <a:pt x="163773" y="93507"/>
                    <a:pt x="160632" y="93507"/>
                  </a:cubicBezTo>
                  <a:cubicBezTo>
                    <a:pt x="158437" y="93507"/>
                    <a:pt x="156230" y="94201"/>
                    <a:pt x="154365" y="95630"/>
                  </a:cubicBezTo>
                  <a:cubicBezTo>
                    <a:pt x="152146" y="97270"/>
                    <a:pt x="150698" y="99682"/>
                    <a:pt x="150216" y="102480"/>
                  </a:cubicBezTo>
                  <a:lnTo>
                    <a:pt x="148865" y="112514"/>
                  </a:lnTo>
                  <a:lnTo>
                    <a:pt x="135069" y="110584"/>
                  </a:lnTo>
                  <a:lnTo>
                    <a:pt x="136516" y="100454"/>
                  </a:lnTo>
                  <a:cubicBezTo>
                    <a:pt x="137385" y="94762"/>
                    <a:pt x="133429" y="89552"/>
                    <a:pt x="127737" y="88683"/>
                  </a:cubicBezTo>
                  <a:cubicBezTo>
                    <a:pt x="127260" y="88618"/>
                    <a:pt x="126787" y="88586"/>
                    <a:pt x="126318" y="88586"/>
                  </a:cubicBezTo>
                  <a:cubicBezTo>
                    <a:pt x="124033" y="88586"/>
                    <a:pt x="121860" y="89349"/>
                    <a:pt x="120019" y="90710"/>
                  </a:cubicBezTo>
                  <a:lnTo>
                    <a:pt x="111818" y="96788"/>
                  </a:lnTo>
                  <a:lnTo>
                    <a:pt x="103521" y="85693"/>
                  </a:lnTo>
                  <a:lnTo>
                    <a:pt x="111625" y="79615"/>
                  </a:lnTo>
                  <a:cubicBezTo>
                    <a:pt x="116256" y="76141"/>
                    <a:pt x="117221" y="69581"/>
                    <a:pt x="113747" y="64950"/>
                  </a:cubicBezTo>
                  <a:cubicBezTo>
                    <a:pt x="112107" y="62731"/>
                    <a:pt x="109599" y="61284"/>
                    <a:pt x="106898" y="60898"/>
                  </a:cubicBezTo>
                  <a:lnTo>
                    <a:pt x="96767" y="59451"/>
                  </a:lnTo>
                  <a:lnTo>
                    <a:pt x="98793" y="45751"/>
                  </a:lnTo>
                  <a:lnTo>
                    <a:pt x="108827" y="47198"/>
                  </a:lnTo>
                  <a:cubicBezTo>
                    <a:pt x="109304" y="47263"/>
                    <a:pt x="109779" y="47294"/>
                    <a:pt x="110248" y="47294"/>
                  </a:cubicBezTo>
                  <a:cubicBezTo>
                    <a:pt x="115377" y="47294"/>
                    <a:pt x="119890" y="43537"/>
                    <a:pt x="120597" y="38322"/>
                  </a:cubicBezTo>
                  <a:cubicBezTo>
                    <a:pt x="120983" y="35621"/>
                    <a:pt x="120308" y="32823"/>
                    <a:pt x="118668" y="30604"/>
                  </a:cubicBezTo>
                  <a:lnTo>
                    <a:pt x="112493" y="22500"/>
                  </a:lnTo>
                  <a:lnTo>
                    <a:pt x="123588" y="14106"/>
                  </a:lnTo>
                  <a:lnTo>
                    <a:pt x="129763" y="22307"/>
                  </a:lnTo>
                  <a:cubicBezTo>
                    <a:pt x="131820" y="24993"/>
                    <a:pt x="134928" y="26427"/>
                    <a:pt x="138082" y="26427"/>
                  </a:cubicBezTo>
                  <a:cubicBezTo>
                    <a:pt x="140252" y="26427"/>
                    <a:pt x="142444" y="25748"/>
                    <a:pt x="144331" y="24333"/>
                  </a:cubicBezTo>
                  <a:cubicBezTo>
                    <a:pt x="146550" y="22693"/>
                    <a:pt x="147997" y="20184"/>
                    <a:pt x="148383" y="17483"/>
                  </a:cubicBezTo>
                  <a:lnTo>
                    <a:pt x="149830" y="7449"/>
                  </a:lnTo>
                  <a:close/>
                  <a:moveTo>
                    <a:pt x="45248" y="107690"/>
                  </a:moveTo>
                  <a:cubicBezTo>
                    <a:pt x="48432" y="114540"/>
                    <a:pt x="52870" y="120811"/>
                    <a:pt x="58176" y="126213"/>
                  </a:cubicBezTo>
                  <a:cubicBezTo>
                    <a:pt x="56131" y="131893"/>
                    <a:pt x="50817" y="135433"/>
                    <a:pt x="45127" y="135433"/>
                  </a:cubicBezTo>
                  <a:cubicBezTo>
                    <a:pt x="43568" y="135433"/>
                    <a:pt x="41980" y="135167"/>
                    <a:pt x="40424" y="134607"/>
                  </a:cubicBezTo>
                  <a:cubicBezTo>
                    <a:pt x="33188" y="132002"/>
                    <a:pt x="29426" y="124091"/>
                    <a:pt x="32031" y="116855"/>
                  </a:cubicBezTo>
                  <a:cubicBezTo>
                    <a:pt x="34057" y="111356"/>
                    <a:pt x="39267" y="107690"/>
                    <a:pt x="45152" y="107690"/>
                  </a:cubicBezTo>
                  <a:close/>
                  <a:moveTo>
                    <a:pt x="39845" y="89166"/>
                  </a:moveTo>
                  <a:cubicBezTo>
                    <a:pt x="40328" y="93121"/>
                    <a:pt x="41293" y="97077"/>
                    <a:pt x="42547" y="100936"/>
                  </a:cubicBezTo>
                  <a:cubicBezTo>
                    <a:pt x="31162" y="102287"/>
                    <a:pt x="22962" y="112610"/>
                    <a:pt x="24312" y="124091"/>
                  </a:cubicBezTo>
                  <a:cubicBezTo>
                    <a:pt x="25565" y="134650"/>
                    <a:pt x="34620" y="142471"/>
                    <a:pt x="45011" y="142471"/>
                  </a:cubicBezTo>
                  <a:cubicBezTo>
                    <a:pt x="45822" y="142471"/>
                    <a:pt x="46642" y="142423"/>
                    <a:pt x="47467" y="142325"/>
                  </a:cubicBezTo>
                  <a:cubicBezTo>
                    <a:pt x="54414" y="141457"/>
                    <a:pt x="60395" y="137308"/>
                    <a:pt x="63579" y="131134"/>
                  </a:cubicBezTo>
                  <a:cubicBezTo>
                    <a:pt x="65412" y="132677"/>
                    <a:pt x="67438" y="134125"/>
                    <a:pt x="69464" y="135475"/>
                  </a:cubicBezTo>
                  <a:cubicBezTo>
                    <a:pt x="72744" y="137501"/>
                    <a:pt x="75253" y="140685"/>
                    <a:pt x="76507" y="144351"/>
                  </a:cubicBezTo>
                  <a:lnTo>
                    <a:pt x="69078" y="151780"/>
                  </a:lnTo>
                  <a:lnTo>
                    <a:pt x="61842" y="146763"/>
                  </a:lnTo>
                  <a:cubicBezTo>
                    <a:pt x="60637" y="145960"/>
                    <a:pt x="59266" y="145571"/>
                    <a:pt x="57911" y="145571"/>
                  </a:cubicBezTo>
                  <a:cubicBezTo>
                    <a:pt x="55689" y="145571"/>
                    <a:pt x="53513" y="146618"/>
                    <a:pt x="52195" y="148596"/>
                  </a:cubicBezTo>
                  <a:cubicBezTo>
                    <a:pt x="51616" y="149368"/>
                    <a:pt x="51326" y="150236"/>
                    <a:pt x="51133" y="151105"/>
                  </a:cubicBezTo>
                  <a:lnTo>
                    <a:pt x="49300" y="159788"/>
                  </a:lnTo>
                  <a:lnTo>
                    <a:pt x="41003" y="159788"/>
                  </a:lnTo>
                  <a:lnTo>
                    <a:pt x="39170" y="151105"/>
                  </a:lnTo>
                  <a:cubicBezTo>
                    <a:pt x="38495" y="147815"/>
                    <a:pt x="35608" y="145558"/>
                    <a:pt x="32379" y="145558"/>
                  </a:cubicBezTo>
                  <a:cubicBezTo>
                    <a:pt x="31914" y="145558"/>
                    <a:pt x="31443" y="145605"/>
                    <a:pt x="30969" y="145702"/>
                  </a:cubicBezTo>
                  <a:cubicBezTo>
                    <a:pt x="30101" y="145895"/>
                    <a:pt x="29233" y="146281"/>
                    <a:pt x="28461" y="146860"/>
                  </a:cubicBezTo>
                  <a:lnTo>
                    <a:pt x="21225" y="151780"/>
                  </a:lnTo>
                  <a:lnTo>
                    <a:pt x="14954" y="145509"/>
                  </a:lnTo>
                  <a:lnTo>
                    <a:pt x="19874" y="138273"/>
                  </a:lnTo>
                  <a:cubicBezTo>
                    <a:pt x="22093" y="135089"/>
                    <a:pt x="21322" y="130748"/>
                    <a:pt x="18138" y="128625"/>
                  </a:cubicBezTo>
                  <a:cubicBezTo>
                    <a:pt x="17366" y="128046"/>
                    <a:pt x="16498" y="127661"/>
                    <a:pt x="15629" y="127468"/>
                  </a:cubicBezTo>
                  <a:lnTo>
                    <a:pt x="6946" y="125731"/>
                  </a:lnTo>
                  <a:lnTo>
                    <a:pt x="6946" y="117434"/>
                  </a:lnTo>
                  <a:lnTo>
                    <a:pt x="15629" y="115601"/>
                  </a:lnTo>
                  <a:cubicBezTo>
                    <a:pt x="19392" y="114829"/>
                    <a:pt x="21708" y="111163"/>
                    <a:pt x="20936" y="107400"/>
                  </a:cubicBezTo>
                  <a:cubicBezTo>
                    <a:pt x="20743" y="106532"/>
                    <a:pt x="20453" y="105664"/>
                    <a:pt x="19874" y="104892"/>
                  </a:cubicBezTo>
                  <a:lnTo>
                    <a:pt x="14954" y="97656"/>
                  </a:lnTo>
                  <a:lnTo>
                    <a:pt x="21225" y="91385"/>
                  </a:lnTo>
                  <a:lnTo>
                    <a:pt x="28461" y="96305"/>
                  </a:lnTo>
                  <a:cubicBezTo>
                    <a:pt x="29670" y="97148"/>
                    <a:pt x="31045" y="97545"/>
                    <a:pt x="32403" y="97545"/>
                  </a:cubicBezTo>
                  <a:cubicBezTo>
                    <a:pt x="34621" y="97545"/>
                    <a:pt x="36792" y="96484"/>
                    <a:pt x="38109" y="94569"/>
                  </a:cubicBezTo>
                  <a:cubicBezTo>
                    <a:pt x="38688" y="93797"/>
                    <a:pt x="38977" y="92929"/>
                    <a:pt x="39170" y="92060"/>
                  </a:cubicBezTo>
                  <a:lnTo>
                    <a:pt x="39845" y="89166"/>
                  </a:lnTo>
                  <a:close/>
                  <a:moveTo>
                    <a:pt x="118957" y="177154"/>
                  </a:moveTo>
                  <a:lnTo>
                    <a:pt x="118957" y="184100"/>
                  </a:lnTo>
                  <a:lnTo>
                    <a:pt x="91172" y="184100"/>
                  </a:lnTo>
                  <a:lnTo>
                    <a:pt x="91172" y="177154"/>
                  </a:lnTo>
                  <a:close/>
                  <a:moveTo>
                    <a:pt x="118957" y="191047"/>
                  </a:moveTo>
                  <a:lnTo>
                    <a:pt x="118957" y="194520"/>
                  </a:lnTo>
                  <a:cubicBezTo>
                    <a:pt x="118957" y="198282"/>
                    <a:pt x="115870" y="201466"/>
                    <a:pt x="112011" y="201466"/>
                  </a:cubicBezTo>
                  <a:lnTo>
                    <a:pt x="98118" y="201466"/>
                  </a:lnTo>
                  <a:cubicBezTo>
                    <a:pt x="94355" y="201466"/>
                    <a:pt x="91172" y="198282"/>
                    <a:pt x="91172" y="194520"/>
                  </a:cubicBezTo>
                  <a:lnTo>
                    <a:pt x="91172" y="191047"/>
                  </a:lnTo>
                  <a:close/>
                  <a:moveTo>
                    <a:pt x="146950" y="1"/>
                  </a:moveTo>
                  <a:cubicBezTo>
                    <a:pt x="145260" y="1"/>
                    <a:pt x="143732" y="1213"/>
                    <a:pt x="143463" y="3011"/>
                  </a:cubicBezTo>
                  <a:lnTo>
                    <a:pt x="141533" y="16518"/>
                  </a:lnTo>
                  <a:cubicBezTo>
                    <a:pt x="141272" y="18262"/>
                    <a:pt x="139828" y="19454"/>
                    <a:pt x="138129" y="19454"/>
                  </a:cubicBezTo>
                  <a:cubicBezTo>
                    <a:pt x="137948" y="19454"/>
                    <a:pt x="137763" y="19440"/>
                    <a:pt x="137577" y="19412"/>
                  </a:cubicBezTo>
                  <a:cubicBezTo>
                    <a:pt x="136709" y="19316"/>
                    <a:pt x="135841" y="18833"/>
                    <a:pt x="135262" y="18062"/>
                  </a:cubicBezTo>
                  <a:lnTo>
                    <a:pt x="127061" y="7160"/>
                  </a:lnTo>
                  <a:cubicBezTo>
                    <a:pt x="126437" y="6251"/>
                    <a:pt x="125411" y="5777"/>
                    <a:pt x="124357" y="5777"/>
                  </a:cubicBezTo>
                  <a:cubicBezTo>
                    <a:pt x="123621" y="5777"/>
                    <a:pt x="122872" y="6008"/>
                    <a:pt x="122238" y="6484"/>
                  </a:cubicBezTo>
                  <a:lnTo>
                    <a:pt x="111818" y="14299"/>
                  </a:lnTo>
                  <a:cubicBezTo>
                    <a:pt x="109454" y="14058"/>
                    <a:pt x="107090" y="13937"/>
                    <a:pt x="104727" y="13937"/>
                  </a:cubicBezTo>
                  <a:cubicBezTo>
                    <a:pt x="102363" y="13937"/>
                    <a:pt x="99999" y="14058"/>
                    <a:pt x="97636" y="14299"/>
                  </a:cubicBezTo>
                  <a:cubicBezTo>
                    <a:pt x="66666" y="17869"/>
                    <a:pt x="42450" y="42471"/>
                    <a:pt x="39459" y="73440"/>
                  </a:cubicBezTo>
                  <a:cubicBezTo>
                    <a:pt x="39363" y="74501"/>
                    <a:pt x="39267" y="75466"/>
                    <a:pt x="39267" y="76431"/>
                  </a:cubicBezTo>
                  <a:lnTo>
                    <a:pt x="38205" y="76431"/>
                  </a:lnTo>
                  <a:cubicBezTo>
                    <a:pt x="36565" y="76431"/>
                    <a:pt x="35118" y="77589"/>
                    <a:pt x="34829" y="79229"/>
                  </a:cubicBezTo>
                  <a:lnTo>
                    <a:pt x="32417" y="90613"/>
                  </a:lnTo>
                  <a:lnTo>
                    <a:pt x="22769" y="83956"/>
                  </a:lnTo>
                  <a:cubicBezTo>
                    <a:pt x="22185" y="83539"/>
                    <a:pt x="21511" y="83338"/>
                    <a:pt x="20833" y="83338"/>
                  </a:cubicBezTo>
                  <a:cubicBezTo>
                    <a:pt x="19942" y="83338"/>
                    <a:pt x="19043" y="83685"/>
                    <a:pt x="18331" y="84342"/>
                  </a:cubicBezTo>
                  <a:lnTo>
                    <a:pt x="7911" y="94762"/>
                  </a:lnTo>
                  <a:cubicBezTo>
                    <a:pt x="6753" y="96016"/>
                    <a:pt x="6560" y="97849"/>
                    <a:pt x="7525" y="99200"/>
                  </a:cubicBezTo>
                  <a:lnTo>
                    <a:pt x="14182" y="108847"/>
                  </a:lnTo>
                  <a:lnTo>
                    <a:pt x="2701" y="111259"/>
                  </a:lnTo>
                  <a:cubicBezTo>
                    <a:pt x="1158" y="111549"/>
                    <a:pt x="0" y="112996"/>
                    <a:pt x="0" y="114636"/>
                  </a:cubicBezTo>
                  <a:lnTo>
                    <a:pt x="0" y="128529"/>
                  </a:lnTo>
                  <a:cubicBezTo>
                    <a:pt x="0" y="130169"/>
                    <a:pt x="1158" y="131616"/>
                    <a:pt x="2798" y="131906"/>
                  </a:cubicBezTo>
                  <a:lnTo>
                    <a:pt x="14182" y="134318"/>
                  </a:lnTo>
                  <a:lnTo>
                    <a:pt x="7622" y="143869"/>
                  </a:lnTo>
                  <a:cubicBezTo>
                    <a:pt x="6657" y="145316"/>
                    <a:pt x="6753" y="147149"/>
                    <a:pt x="8008" y="148307"/>
                  </a:cubicBezTo>
                  <a:lnTo>
                    <a:pt x="18427" y="158726"/>
                  </a:lnTo>
                  <a:cubicBezTo>
                    <a:pt x="19085" y="159384"/>
                    <a:pt x="19960" y="159730"/>
                    <a:pt x="20858" y="159730"/>
                  </a:cubicBezTo>
                  <a:cubicBezTo>
                    <a:pt x="21542" y="159730"/>
                    <a:pt x="22240" y="159529"/>
                    <a:pt x="22865" y="159112"/>
                  </a:cubicBezTo>
                  <a:lnTo>
                    <a:pt x="32417" y="152552"/>
                  </a:lnTo>
                  <a:lnTo>
                    <a:pt x="34829" y="163936"/>
                  </a:lnTo>
                  <a:cubicBezTo>
                    <a:pt x="35118" y="165576"/>
                    <a:pt x="36565" y="166734"/>
                    <a:pt x="38205" y="166734"/>
                  </a:cubicBezTo>
                  <a:lnTo>
                    <a:pt x="52098" y="166734"/>
                  </a:lnTo>
                  <a:cubicBezTo>
                    <a:pt x="53738" y="166734"/>
                    <a:pt x="55185" y="165576"/>
                    <a:pt x="55475" y="163936"/>
                  </a:cubicBezTo>
                  <a:lnTo>
                    <a:pt x="57887" y="152552"/>
                  </a:lnTo>
                  <a:lnTo>
                    <a:pt x="67535" y="159112"/>
                  </a:lnTo>
                  <a:cubicBezTo>
                    <a:pt x="68118" y="159529"/>
                    <a:pt x="68792" y="159730"/>
                    <a:pt x="69463" y="159730"/>
                  </a:cubicBezTo>
                  <a:cubicBezTo>
                    <a:pt x="70344" y="159730"/>
                    <a:pt x="71219" y="159384"/>
                    <a:pt x="71876" y="158726"/>
                  </a:cubicBezTo>
                  <a:lnTo>
                    <a:pt x="77279" y="153324"/>
                  </a:lnTo>
                  <a:lnTo>
                    <a:pt x="77279" y="163261"/>
                  </a:lnTo>
                  <a:cubicBezTo>
                    <a:pt x="77375" y="168181"/>
                    <a:pt x="79980" y="172716"/>
                    <a:pt x="84225" y="175224"/>
                  </a:cubicBezTo>
                  <a:lnTo>
                    <a:pt x="84225" y="194520"/>
                  </a:lnTo>
                  <a:cubicBezTo>
                    <a:pt x="84225" y="202142"/>
                    <a:pt x="90496" y="208413"/>
                    <a:pt x="98118" y="208413"/>
                  </a:cubicBezTo>
                  <a:lnTo>
                    <a:pt x="112011" y="208413"/>
                  </a:lnTo>
                  <a:cubicBezTo>
                    <a:pt x="119729" y="208413"/>
                    <a:pt x="125904" y="202142"/>
                    <a:pt x="125904" y="194520"/>
                  </a:cubicBezTo>
                  <a:lnTo>
                    <a:pt x="125904" y="175224"/>
                  </a:lnTo>
                  <a:cubicBezTo>
                    <a:pt x="130245" y="172716"/>
                    <a:pt x="132850" y="168181"/>
                    <a:pt x="132850" y="163261"/>
                  </a:cubicBezTo>
                  <a:lnTo>
                    <a:pt x="132850" y="149465"/>
                  </a:lnTo>
                  <a:cubicBezTo>
                    <a:pt x="132947" y="143676"/>
                    <a:pt x="136034" y="138370"/>
                    <a:pt x="140954" y="135282"/>
                  </a:cubicBezTo>
                  <a:cubicBezTo>
                    <a:pt x="143752" y="133449"/>
                    <a:pt x="146550" y="131327"/>
                    <a:pt x="149058" y="129108"/>
                  </a:cubicBezTo>
                  <a:lnTo>
                    <a:pt x="144427" y="123898"/>
                  </a:lnTo>
                  <a:cubicBezTo>
                    <a:pt x="142208" y="125924"/>
                    <a:pt x="139700" y="127854"/>
                    <a:pt x="137095" y="129494"/>
                  </a:cubicBezTo>
                  <a:cubicBezTo>
                    <a:pt x="130245" y="133835"/>
                    <a:pt x="126000" y="141360"/>
                    <a:pt x="125904" y="149465"/>
                  </a:cubicBezTo>
                  <a:lnTo>
                    <a:pt x="125904" y="163261"/>
                  </a:lnTo>
                  <a:cubicBezTo>
                    <a:pt x="125904" y="167024"/>
                    <a:pt x="122816" y="170207"/>
                    <a:pt x="118957" y="170207"/>
                  </a:cubicBezTo>
                  <a:lnTo>
                    <a:pt x="91172" y="170207"/>
                  </a:lnTo>
                  <a:cubicBezTo>
                    <a:pt x="87409" y="170207"/>
                    <a:pt x="84225" y="167024"/>
                    <a:pt x="84225" y="163261"/>
                  </a:cubicBezTo>
                  <a:lnTo>
                    <a:pt x="84225" y="149175"/>
                  </a:lnTo>
                  <a:cubicBezTo>
                    <a:pt x="84225" y="141167"/>
                    <a:pt x="79980" y="133835"/>
                    <a:pt x="73227" y="129590"/>
                  </a:cubicBezTo>
                  <a:cubicBezTo>
                    <a:pt x="45731" y="112321"/>
                    <a:pt x="37433" y="75948"/>
                    <a:pt x="54703" y="48452"/>
                  </a:cubicBezTo>
                  <a:cubicBezTo>
                    <a:pt x="65412" y="31376"/>
                    <a:pt x="84225" y="20956"/>
                    <a:pt x="104389" y="20860"/>
                  </a:cubicBezTo>
                  <a:lnTo>
                    <a:pt x="104389" y="20860"/>
                  </a:lnTo>
                  <a:lnTo>
                    <a:pt x="104196" y="21245"/>
                  </a:lnTo>
                  <a:cubicBezTo>
                    <a:pt x="104100" y="22210"/>
                    <a:pt x="104293" y="23079"/>
                    <a:pt x="104871" y="23850"/>
                  </a:cubicBezTo>
                  <a:lnTo>
                    <a:pt x="113072" y="34752"/>
                  </a:lnTo>
                  <a:cubicBezTo>
                    <a:pt x="113940" y="35910"/>
                    <a:pt x="114037" y="37454"/>
                    <a:pt x="113265" y="38611"/>
                  </a:cubicBezTo>
                  <a:cubicBezTo>
                    <a:pt x="112694" y="39672"/>
                    <a:pt x="111572" y="40318"/>
                    <a:pt x="110423" y="40318"/>
                  </a:cubicBezTo>
                  <a:cubicBezTo>
                    <a:pt x="110212" y="40318"/>
                    <a:pt x="110001" y="40296"/>
                    <a:pt x="109792" y="40252"/>
                  </a:cubicBezTo>
                  <a:lnTo>
                    <a:pt x="96285" y="38322"/>
                  </a:lnTo>
                  <a:cubicBezTo>
                    <a:pt x="96154" y="38309"/>
                    <a:pt x="96024" y="38302"/>
                    <a:pt x="95895" y="38302"/>
                  </a:cubicBezTo>
                  <a:cubicBezTo>
                    <a:pt x="94126" y="38302"/>
                    <a:pt x="92599" y="39514"/>
                    <a:pt x="92329" y="41313"/>
                  </a:cubicBezTo>
                  <a:lnTo>
                    <a:pt x="89435" y="61959"/>
                  </a:lnTo>
                  <a:cubicBezTo>
                    <a:pt x="89146" y="63792"/>
                    <a:pt x="90496" y="65625"/>
                    <a:pt x="92329" y="65915"/>
                  </a:cubicBezTo>
                  <a:lnTo>
                    <a:pt x="105836" y="67844"/>
                  </a:lnTo>
                  <a:cubicBezTo>
                    <a:pt x="107766" y="68037"/>
                    <a:pt x="109117" y="69870"/>
                    <a:pt x="108827" y="71703"/>
                  </a:cubicBezTo>
                  <a:cubicBezTo>
                    <a:pt x="108731" y="72668"/>
                    <a:pt x="108248" y="73440"/>
                    <a:pt x="107476" y="74019"/>
                  </a:cubicBezTo>
                  <a:lnTo>
                    <a:pt x="96574" y="82219"/>
                  </a:lnTo>
                  <a:cubicBezTo>
                    <a:pt x="95031" y="83377"/>
                    <a:pt x="94741" y="85500"/>
                    <a:pt x="95899" y="87043"/>
                  </a:cubicBezTo>
                  <a:lnTo>
                    <a:pt x="108345" y="103734"/>
                  </a:lnTo>
                  <a:cubicBezTo>
                    <a:pt x="109026" y="104643"/>
                    <a:pt x="110076" y="105117"/>
                    <a:pt x="111139" y="105117"/>
                  </a:cubicBezTo>
                  <a:cubicBezTo>
                    <a:pt x="111881" y="105117"/>
                    <a:pt x="112630" y="104886"/>
                    <a:pt x="113265" y="104409"/>
                  </a:cubicBezTo>
                  <a:lnTo>
                    <a:pt x="124167" y="96209"/>
                  </a:lnTo>
                  <a:cubicBezTo>
                    <a:pt x="124776" y="95752"/>
                    <a:pt x="125475" y="95536"/>
                    <a:pt x="126169" y="95536"/>
                  </a:cubicBezTo>
                  <a:cubicBezTo>
                    <a:pt x="127235" y="95536"/>
                    <a:pt x="128290" y="96046"/>
                    <a:pt x="128991" y="96981"/>
                  </a:cubicBezTo>
                  <a:cubicBezTo>
                    <a:pt x="129570" y="97656"/>
                    <a:pt x="129763" y="98621"/>
                    <a:pt x="129666" y="99489"/>
                  </a:cubicBezTo>
                  <a:lnTo>
                    <a:pt x="127737" y="112996"/>
                  </a:lnTo>
                  <a:cubicBezTo>
                    <a:pt x="127447" y="114925"/>
                    <a:pt x="128798" y="116662"/>
                    <a:pt x="130631" y="116952"/>
                  </a:cubicBezTo>
                  <a:lnTo>
                    <a:pt x="151277" y="119942"/>
                  </a:lnTo>
                  <a:lnTo>
                    <a:pt x="151760" y="119942"/>
                  </a:lnTo>
                  <a:cubicBezTo>
                    <a:pt x="153496" y="119942"/>
                    <a:pt x="154944" y="118688"/>
                    <a:pt x="155233" y="116952"/>
                  </a:cubicBezTo>
                  <a:lnTo>
                    <a:pt x="157163" y="103445"/>
                  </a:lnTo>
                  <a:cubicBezTo>
                    <a:pt x="157432" y="101646"/>
                    <a:pt x="158959" y="100434"/>
                    <a:pt x="160728" y="100434"/>
                  </a:cubicBezTo>
                  <a:cubicBezTo>
                    <a:pt x="160857" y="100434"/>
                    <a:pt x="160987" y="100441"/>
                    <a:pt x="161118" y="100454"/>
                  </a:cubicBezTo>
                  <a:cubicBezTo>
                    <a:pt x="161986" y="100647"/>
                    <a:pt x="162855" y="101129"/>
                    <a:pt x="163337" y="101804"/>
                  </a:cubicBezTo>
                  <a:lnTo>
                    <a:pt x="171538" y="112803"/>
                  </a:lnTo>
                  <a:cubicBezTo>
                    <a:pt x="172232" y="113671"/>
                    <a:pt x="173309" y="114158"/>
                    <a:pt x="174393" y="114158"/>
                  </a:cubicBezTo>
                  <a:cubicBezTo>
                    <a:pt x="175115" y="114158"/>
                    <a:pt x="175841" y="113941"/>
                    <a:pt x="176458" y="113478"/>
                  </a:cubicBezTo>
                  <a:lnTo>
                    <a:pt x="193052" y="100936"/>
                  </a:lnTo>
                  <a:cubicBezTo>
                    <a:pt x="194596" y="99778"/>
                    <a:pt x="194982" y="97656"/>
                    <a:pt x="193824" y="96112"/>
                  </a:cubicBezTo>
                  <a:lnTo>
                    <a:pt x="185623" y="85210"/>
                  </a:lnTo>
                  <a:cubicBezTo>
                    <a:pt x="184755" y="84053"/>
                    <a:pt x="184659" y="82509"/>
                    <a:pt x="185431" y="81351"/>
                  </a:cubicBezTo>
                  <a:cubicBezTo>
                    <a:pt x="186029" y="80239"/>
                    <a:pt x="187159" y="79582"/>
                    <a:pt x="188417" y="79582"/>
                  </a:cubicBezTo>
                  <a:cubicBezTo>
                    <a:pt x="188577" y="79582"/>
                    <a:pt x="188740" y="79593"/>
                    <a:pt x="188904" y="79615"/>
                  </a:cubicBezTo>
                  <a:lnTo>
                    <a:pt x="202411" y="81544"/>
                  </a:lnTo>
                  <a:cubicBezTo>
                    <a:pt x="202587" y="81572"/>
                    <a:pt x="202764" y="81586"/>
                    <a:pt x="202939" y="81586"/>
                  </a:cubicBezTo>
                  <a:cubicBezTo>
                    <a:pt x="204582" y="81586"/>
                    <a:pt x="206095" y="80393"/>
                    <a:pt x="206270" y="78650"/>
                  </a:cubicBezTo>
                  <a:lnTo>
                    <a:pt x="209261" y="58004"/>
                  </a:lnTo>
                  <a:cubicBezTo>
                    <a:pt x="209550" y="56074"/>
                    <a:pt x="208199" y="54337"/>
                    <a:pt x="206270" y="54048"/>
                  </a:cubicBezTo>
                  <a:lnTo>
                    <a:pt x="192763" y="52118"/>
                  </a:lnTo>
                  <a:cubicBezTo>
                    <a:pt x="190930" y="51829"/>
                    <a:pt x="189579" y="50092"/>
                    <a:pt x="189869" y="48259"/>
                  </a:cubicBezTo>
                  <a:cubicBezTo>
                    <a:pt x="189965" y="47294"/>
                    <a:pt x="190447" y="46523"/>
                    <a:pt x="191219" y="45944"/>
                  </a:cubicBezTo>
                  <a:lnTo>
                    <a:pt x="202121" y="37743"/>
                  </a:lnTo>
                  <a:cubicBezTo>
                    <a:pt x="203665" y="36585"/>
                    <a:pt x="203954" y="34366"/>
                    <a:pt x="202797" y="32919"/>
                  </a:cubicBezTo>
                  <a:lnTo>
                    <a:pt x="190351" y="16229"/>
                  </a:lnTo>
                  <a:cubicBezTo>
                    <a:pt x="189669" y="15320"/>
                    <a:pt x="188620" y="14846"/>
                    <a:pt x="187557" y="14846"/>
                  </a:cubicBezTo>
                  <a:cubicBezTo>
                    <a:pt x="186814" y="14846"/>
                    <a:pt x="186065" y="15077"/>
                    <a:pt x="185431" y="15553"/>
                  </a:cubicBezTo>
                  <a:lnTo>
                    <a:pt x="174529" y="23657"/>
                  </a:lnTo>
                  <a:cubicBezTo>
                    <a:pt x="173892" y="24175"/>
                    <a:pt x="173157" y="24413"/>
                    <a:pt x="172432" y="24413"/>
                  </a:cubicBezTo>
                  <a:cubicBezTo>
                    <a:pt x="171398" y="24413"/>
                    <a:pt x="170385" y="23929"/>
                    <a:pt x="169705" y="23079"/>
                  </a:cubicBezTo>
                  <a:cubicBezTo>
                    <a:pt x="169126" y="22307"/>
                    <a:pt x="168836" y="21342"/>
                    <a:pt x="169029" y="20474"/>
                  </a:cubicBezTo>
                  <a:lnTo>
                    <a:pt x="170959" y="6967"/>
                  </a:lnTo>
                  <a:cubicBezTo>
                    <a:pt x="171152" y="5037"/>
                    <a:pt x="169898" y="3301"/>
                    <a:pt x="167968" y="3011"/>
                  </a:cubicBezTo>
                  <a:lnTo>
                    <a:pt x="147322" y="20"/>
                  </a:lnTo>
                  <a:cubicBezTo>
                    <a:pt x="147197" y="7"/>
                    <a:pt x="147073" y="1"/>
                    <a:pt x="1469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95959"/>
                </a:solidFill>
              </a:endParaRPr>
            </a:p>
          </p:txBody>
        </p:sp>
        <p:sp>
          <p:nvSpPr>
            <p:cNvPr id="15" name="Google Shape;2168;p39"/>
            <p:cNvSpPr/>
            <p:nvPr/>
          </p:nvSpPr>
          <p:spPr>
            <a:xfrm>
              <a:off x="4202861" y="1284806"/>
              <a:ext cx="1389300" cy="1389300"/>
            </a:xfrm>
            <a:custGeom>
              <a:avLst/>
              <a:gdLst/>
              <a:ahLst/>
              <a:cxnLst/>
              <a:rect l="l" t="t" r="r" b="b"/>
              <a:pathLst>
                <a:path w="55572" h="55572" extrusionOk="0">
                  <a:moveTo>
                    <a:pt x="27786" y="6947"/>
                  </a:moveTo>
                  <a:cubicBezTo>
                    <a:pt x="39267" y="6947"/>
                    <a:pt x="48625" y="16305"/>
                    <a:pt x="48625" y="27786"/>
                  </a:cubicBezTo>
                  <a:cubicBezTo>
                    <a:pt x="48625" y="39363"/>
                    <a:pt x="39267" y="48625"/>
                    <a:pt x="27786" y="48625"/>
                  </a:cubicBezTo>
                  <a:cubicBezTo>
                    <a:pt x="16305" y="48625"/>
                    <a:pt x="6947" y="39363"/>
                    <a:pt x="6947" y="27786"/>
                  </a:cubicBezTo>
                  <a:cubicBezTo>
                    <a:pt x="6947" y="16305"/>
                    <a:pt x="16305" y="6947"/>
                    <a:pt x="27786" y="6947"/>
                  </a:cubicBezTo>
                  <a:close/>
                  <a:moveTo>
                    <a:pt x="27786" y="0"/>
                  </a:moveTo>
                  <a:cubicBezTo>
                    <a:pt x="12446" y="0"/>
                    <a:pt x="0" y="12446"/>
                    <a:pt x="0" y="27786"/>
                  </a:cubicBezTo>
                  <a:cubicBezTo>
                    <a:pt x="0" y="43126"/>
                    <a:pt x="12446" y="55572"/>
                    <a:pt x="27786" y="55572"/>
                  </a:cubicBezTo>
                  <a:cubicBezTo>
                    <a:pt x="43126" y="55572"/>
                    <a:pt x="55571" y="43126"/>
                    <a:pt x="55571" y="27786"/>
                  </a:cubicBezTo>
                  <a:cubicBezTo>
                    <a:pt x="55571" y="12446"/>
                    <a:pt x="43126" y="97"/>
                    <a:pt x="277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95959"/>
                </a:solidFill>
              </a:endParaRPr>
            </a:p>
          </p:txBody>
        </p:sp>
        <p:sp>
          <p:nvSpPr>
            <p:cNvPr id="16" name="Google Shape;2169;p39"/>
            <p:cNvSpPr/>
            <p:nvPr/>
          </p:nvSpPr>
          <p:spPr>
            <a:xfrm>
              <a:off x="3730400" y="4080350"/>
              <a:ext cx="173675" cy="260500"/>
            </a:xfrm>
            <a:custGeom>
              <a:avLst/>
              <a:gdLst/>
              <a:ahLst/>
              <a:cxnLst/>
              <a:rect l="l" t="t" r="r" b="b"/>
              <a:pathLst>
                <a:path w="6947" h="10420" extrusionOk="0">
                  <a:moveTo>
                    <a:pt x="0" y="0"/>
                  </a:moveTo>
                  <a:lnTo>
                    <a:pt x="0" y="10420"/>
                  </a:lnTo>
                  <a:lnTo>
                    <a:pt x="6947" y="10420"/>
                  </a:lnTo>
                  <a:lnTo>
                    <a:pt x="69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95959"/>
                </a:solidFill>
              </a:endParaRPr>
            </a:p>
          </p:txBody>
        </p:sp>
        <p:sp>
          <p:nvSpPr>
            <p:cNvPr id="17" name="Google Shape;2170;p39"/>
            <p:cNvSpPr/>
            <p:nvPr/>
          </p:nvSpPr>
          <p:spPr>
            <a:xfrm>
              <a:off x="2430350" y="1227000"/>
              <a:ext cx="1473725" cy="2679700"/>
            </a:xfrm>
            <a:custGeom>
              <a:avLst/>
              <a:gdLst/>
              <a:ahLst/>
              <a:cxnLst/>
              <a:rect l="l" t="t" r="r" b="b"/>
              <a:pathLst>
                <a:path w="58949" h="107188" extrusionOk="0">
                  <a:moveTo>
                    <a:pt x="29619" y="1"/>
                  </a:moveTo>
                  <a:cubicBezTo>
                    <a:pt x="6851" y="14376"/>
                    <a:pt x="1" y="44381"/>
                    <a:pt x="14376" y="67053"/>
                  </a:cubicBezTo>
                  <a:cubicBezTo>
                    <a:pt x="19875" y="75929"/>
                    <a:pt x="28076" y="82683"/>
                    <a:pt x="37820" y="86445"/>
                  </a:cubicBezTo>
                  <a:cubicBezTo>
                    <a:pt x="46407" y="89725"/>
                    <a:pt x="52002" y="98022"/>
                    <a:pt x="52002" y="107188"/>
                  </a:cubicBezTo>
                  <a:lnTo>
                    <a:pt x="58949" y="107188"/>
                  </a:lnTo>
                  <a:cubicBezTo>
                    <a:pt x="58949" y="95128"/>
                    <a:pt x="51616" y="84323"/>
                    <a:pt x="40328" y="79981"/>
                  </a:cubicBezTo>
                  <a:cubicBezTo>
                    <a:pt x="18910" y="71588"/>
                    <a:pt x="8298" y="47468"/>
                    <a:pt x="16691" y="26050"/>
                  </a:cubicBezTo>
                  <a:cubicBezTo>
                    <a:pt x="19875" y="17753"/>
                    <a:pt x="25760" y="10710"/>
                    <a:pt x="33286" y="5886"/>
                  </a:cubicBezTo>
                  <a:lnTo>
                    <a:pt x="296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95959"/>
                </a:solidFill>
              </a:endParaRPr>
            </a:p>
          </p:txBody>
        </p:sp>
        <p:sp>
          <p:nvSpPr>
            <p:cNvPr id="18" name="Google Shape;2171;p39"/>
            <p:cNvSpPr/>
            <p:nvPr/>
          </p:nvSpPr>
          <p:spPr>
            <a:xfrm>
              <a:off x="5467000" y="3472525"/>
              <a:ext cx="607825" cy="173700"/>
            </a:xfrm>
            <a:custGeom>
              <a:avLst/>
              <a:gdLst/>
              <a:ahLst/>
              <a:cxnLst/>
              <a:rect l="l" t="t" r="r" b="b"/>
              <a:pathLst>
                <a:path w="24313" h="6948" extrusionOk="0">
                  <a:moveTo>
                    <a:pt x="0" y="1"/>
                  </a:moveTo>
                  <a:lnTo>
                    <a:pt x="0" y="6947"/>
                  </a:lnTo>
                  <a:lnTo>
                    <a:pt x="24313" y="6947"/>
                  </a:lnTo>
                  <a:lnTo>
                    <a:pt x="243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95959"/>
                </a:solidFill>
              </a:endParaRPr>
            </a:p>
          </p:txBody>
        </p:sp>
        <p:sp>
          <p:nvSpPr>
            <p:cNvPr id="19" name="Google Shape;2172;p39"/>
            <p:cNvSpPr/>
            <p:nvPr/>
          </p:nvSpPr>
          <p:spPr>
            <a:xfrm>
              <a:off x="5324700" y="3925975"/>
              <a:ext cx="631950" cy="566850"/>
            </a:xfrm>
            <a:custGeom>
              <a:avLst/>
              <a:gdLst/>
              <a:ahLst/>
              <a:cxnLst/>
              <a:rect l="l" t="t" r="r" b="b"/>
              <a:pathLst>
                <a:path w="25278" h="22674" extrusionOk="0">
                  <a:moveTo>
                    <a:pt x="4438" y="1"/>
                  </a:moveTo>
                  <a:lnTo>
                    <a:pt x="0" y="5307"/>
                  </a:lnTo>
                  <a:lnTo>
                    <a:pt x="20839" y="22673"/>
                  </a:lnTo>
                  <a:lnTo>
                    <a:pt x="25277" y="17367"/>
                  </a:lnTo>
                  <a:lnTo>
                    <a:pt x="44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95959"/>
                </a:solidFill>
              </a:endParaRPr>
            </a:p>
          </p:txBody>
        </p:sp>
        <p:sp>
          <p:nvSpPr>
            <p:cNvPr id="20" name="Google Shape;2173;p39"/>
            <p:cNvSpPr/>
            <p:nvPr/>
          </p:nvSpPr>
          <p:spPr>
            <a:xfrm>
              <a:off x="4946025" y="4167175"/>
              <a:ext cx="173675" cy="607825"/>
            </a:xfrm>
            <a:custGeom>
              <a:avLst/>
              <a:gdLst/>
              <a:ahLst/>
              <a:cxnLst/>
              <a:rect l="l" t="t" r="r" b="b"/>
              <a:pathLst>
                <a:path w="6947" h="24313" extrusionOk="0">
                  <a:moveTo>
                    <a:pt x="0" y="1"/>
                  </a:moveTo>
                  <a:lnTo>
                    <a:pt x="0" y="24313"/>
                  </a:lnTo>
                  <a:lnTo>
                    <a:pt x="6947" y="24313"/>
                  </a:lnTo>
                  <a:lnTo>
                    <a:pt x="69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95959"/>
                </a:solidFill>
              </a:endParaRPr>
            </a:p>
          </p:txBody>
        </p:sp>
        <p:sp>
          <p:nvSpPr>
            <p:cNvPr id="21" name="Google Shape;2174;p39"/>
            <p:cNvSpPr/>
            <p:nvPr/>
          </p:nvSpPr>
          <p:spPr>
            <a:xfrm>
              <a:off x="1279850" y="1564675"/>
              <a:ext cx="735675" cy="342525"/>
            </a:xfrm>
            <a:custGeom>
              <a:avLst/>
              <a:gdLst/>
              <a:ahLst/>
              <a:cxnLst/>
              <a:rect l="l" t="t" r="r" b="b"/>
              <a:pathLst>
                <a:path w="29427" h="13701" extrusionOk="0">
                  <a:moveTo>
                    <a:pt x="27786" y="1"/>
                  </a:moveTo>
                  <a:lnTo>
                    <a:pt x="1" y="6947"/>
                  </a:lnTo>
                  <a:lnTo>
                    <a:pt x="1641" y="13701"/>
                  </a:lnTo>
                  <a:lnTo>
                    <a:pt x="29426" y="6754"/>
                  </a:lnTo>
                  <a:lnTo>
                    <a:pt x="277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95959"/>
                </a:solidFill>
              </a:endParaRPr>
            </a:p>
          </p:txBody>
        </p:sp>
        <p:sp>
          <p:nvSpPr>
            <p:cNvPr id="22" name="Google Shape;2175;p39"/>
            <p:cNvSpPr/>
            <p:nvPr/>
          </p:nvSpPr>
          <p:spPr>
            <a:xfrm>
              <a:off x="1424575" y="710850"/>
              <a:ext cx="706725" cy="574075"/>
            </a:xfrm>
            <a:custGeom>
              <a:avLst/>
              <a:gdLst/>
              <a:ahLst/>
              <a:cxnLst/>
              <a:rect l="l" t="t" r="r" b="b"/>
              <a:pathLst>
                <a:path w="28269" h="22963" extrusionOk="0">
                  <a:moveTo>
                    <a:pt x="3956" y="1"/>
                  </a:moveTo>
                  <a:lnTo>
                    <a:pt x="0" y="5596"/>
                  </a:lnTo>
                  <a:lnTo>
                    <a:pt x="24313" y="22962"/>
                  </a:lnTo>
                  <a:lnTo>
                    <a:pt x="28268" y="17367"/>
                  </a:lnTo>
                  <a:lnTo>
                    <a:pt x="39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95959"/>
                </a:solidFill>
              </a:endParaRPr>
            </a:p>
          </p:txBody>
        </p:sp>
        <p:sp>
          <p:nvSpPr>
            <p:cNvPr id="23" name="Google Shape;2176;p39"/>
            <p:cNvSpPr/>
            <p:nvPr/>
          </p:nvSpPr>
          <p:spPr>
            <a:xfrm>
              <a:off x="2167450" y="238125"/>
              <a:ext cx="344925" cy="738075"/>
            </a:xfrm>
            <a:custGeom>
              <a:avLst/>
              <a:gdLst/>
              <a:ahLst/>
              <a:cxnLst/>
              <a:rect l="l" t="t" r="r" b="b"/>
              <a:pathLst>
                <a:path w="13797" h="29523" extrusionOk="0">
                  <a:moveTo>
                    <a:pt x="6754" y="0"/>
                  </a:moveTo>
                  <a:lnTo>
                    <a:pt x="1" y="1737"/>
                  </a:lnTo>
                  <a:lnTo>
                    <a:pt x="7140" y="29522"/>
                  </a:lnTo>
                  <a:lnTo>
                    <a:pt x="13797" y="27786"/>
                  </a:lnTo>
                  <a:lnTo>
                    <a:pt x="6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95959"/>
                </a:solidFill>
              </a:endParaRPr>
            </a:p>
          </p:txBody>
        </p:sp>
      </p:grpSp>
      <p:sp>
        <p:nvSpPr>
          <p:cNvPr id="24" name="Google Shape;2177;p39"/>
          <p:cNvSpPr txBox="1">
            <a:spLocks noGrp="1"/>
          </p:cNvSpPr>
          <p:nvPr>
            <p:ph type="title"/>
          </p:nvPr>
        </p:nvSpPr>
        <p:spPr>
          <a:xfrm>
            <a:off x="1808365" y="3459176"/>
            <a:ext cx="9122871" cy="2275417"/>
          </a:xfrm>
          <a:prstGeom prst="rect">
            <a:avLst/>
          </a:prstGeom>
        </p:spPr>
        <p:txBody>
          <a:bodyPr spcFirstLastPara="1" wrap="square" lIns="91425" tIns="91425" rIns="91425" bIns="91425" anchor="t" anchorCtr="0">
            <a:noAutofit/>
          </a:bodyPr>
          <a:lstStyle/>
          <a:p>
            <a:pPr lvl="0" algn="ctr"/>
            <a:r>
              <a:rPr lang="vi-VN" sz="3000"/>
              <a:t>Chương trình thúc đẩy sử dụng 35 nền </a:t>
            </a:r>
            <a:r>
              <a:rPr lang="vi-VN" sz="3000" smtClean="0"/>
              <a:t>tảng </a:t>
            </a:r>
            <a:r>
              <a:rPr lang="vi-VN" sz="3000"/>
              <a:t>số quốc gia phục vụ chuyển đổi số, với nguyên tắc </a:t>
            </a:r>
            <a:r>
              <a:rPr lang="en-US" sz="3000" smtClean="0"/>
              <a:t/>
            </a:r>
            <a:br>
              <a:rPr lang="en-US" sz="3000" smtClean="0"/>
            </a:br>
            <a:r>
              <a:rPr lang="vi-VN" sz="3000" b="1" smtClean="0"/>
              <a:t>“rõ </a:t>
            </a:r>
            <a:r>
              <a:rPr lang="vi-VN" sz="3000" b="1"/>
              <a:t>người, rõ việc</a:t>
            </a:r>
            <a:r>
              <a:rPr lang="vi-VN" sz="3000" b="1" smtClean="0"/>
              <a:t>”</a:t>
            </a:r>
            <a:r>
              <a:rPr lang="en-US" sz="3000" b="1" smtClean="0"/>
              <a:t/>
            </a:r>
            <a:br>
              <a:rPr lang="en-US" sz="3000" b="1" smtClean="0"/>
            </a:br>
            <a:r>
              <a:rPr lang="en-US" sz="2500" i="1"/>
              <a:t>(Quyết định số 186/QĐ-BTTTT ngày 11/02/2022 </a:t>
            </a:r>
            <a:br>
              <a:rPr lang="en-US" sz="2500" i="1"/>
            </a:br>
            <a:r>
              <a:rPr lang="en-US" sz="2500" i="1" smtClean="0"/>
              <a:t>của Bộ </a:t>
            </a:r>
            <a:r>
              <a:rPr lang="en-US" sz="2500" i="1"/>
              <a:t>Thông tin và Truyền </a:t>
            </a:r>
            <a:r>
              <a:rPr lang="en-US" sz="2500" i="1" smtClean="0"/>
              <a:t>thông) </a:t>
            </a:r>
            <a:endParaRPr lang="en-US" sz="2500" i="1"/>
          </a:p>
        </p:txBody>
      </p:sp>
    </p:spTree>
    <p:extLst>
      <p:ext uri="{BB962C8B-B14F-4D97-AF65-F5344CB8AC3E}">
        <p14:creationId xmlns:p14="http://schemas.microsoft.com/office/powerpoint/2010/main" val="11484296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4" name="Google Shape;804;g11e46ec54ed_1_280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sp>
        <p:nvSpPr>
          <p:cNvPr id="805" name="Google Shape;805;g11e46ec54ed_1_280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x-none"/>
              <a:t>37</a:t>
            </a:fld>
            <a:endParaRPr/>
          </a:p>
        </p:txBody>
      </p:sp>
      <p:sp>
        <p:nvSpPr>
          <p:cNvPr id="10" name="Google Shape;777;p36"/>
          <p:cNvSpPr txBox="1">
            <a:spLocks/>
          </p:cNvSpPr>
          <p:nvPr/>
        </p:nvSpPr>
        <p:spPr>
          <a:xfrm>
            <a:off x="6607574" y="3695254"/>
            <a:ext cx="5405108" cy="192955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200"/>
              </a:spcBef>
            </a:pPr>
            <a:r>
              <a:rPr lang="en-US" sz="1800" dirty="0" smtClean="0"/>
              <a:t>- UBND </a:t>
            </a:r>
            <a:r>
              <a:rPr lang="en-US" sz="1800" dirty="0" err="1"/>
              <a:t>các</a:t>
            </a:r>
            <a:r>
              <a:rPr lang="en-US" sz="1800" dirty="0"/>
              <a:t> </a:t>
            </a:r>
            <a:r>
              <a:rPr lang="en-US" sz="1800" dirty="0" err="1"/>
              <a:t>tỉnh</a:t>
            </a:r>
            <a:r>
              <a:rPr lang="en-US" sz="1800" dirty="0"/>
              <a:t> </a:t>
            </a:r>
            <a:r>
              <a:rPr lang="en-US" sz="1800" dirty="0" err="1"/>
              <a:t>đặt</a:t>
            </a:r>
            <a:r>
              <a:rPr lang="en-US" sz="1800" dirty="0"/>
              <a:t> </a:t>
            </a:r>
            <a:r>
              <a:rPr lang="en-US" sz="1800" dirty="0" err="1"/>
              <a:t>hàng</a:t>
            </a:r>
            <a:r>
              <a:rPr lang="en-US" sz="1800" dirty="0"/>
              <a:t> </a:t>
            </a:r>
            <a:r>
              <a:rPr lang="en-US" sz="1800" dirty="0" err="1"/>
              <a:t>và</a:t>
            </a:r>
            <a:r>
              <a:rPr lang="en-US" sz="1800" dirty="0"/>
              <a:t> </a:t>
            </a:r>
            <a:r>
              <a:rPr lang="en-US" sz="1800" dirty="0" err="1"/>
              <a:t>tiên</a:t>
            </a:r>
            <a:r>
              <a:rPr lang="en-US" sz="1800" dirty="0"/>
              <a:t> </a:t>
            </a:r>
            <a:r>
              <a:rPr lang="en-US" sz="1800" dirty="0" err="1"/>
              <a:t>phong</a:t>
            </a:r>
            <a:r>
              <a:rPr lang="en-US" sz="1800" dirty="0"/>
              <a:t> </a:t>
            </a:r>
            <a:r>
              <a:rPr lang="en-US" sz="1800" dirty="0" err="1"/>
              <a:t>sử</a:t>
            </a:r>
            <a:r>
              <a:rPr lang="en-US" sz="1800" dirty="0"/>
              <a:t> </a:t>
            </a:r>
            <a:r>
              <a:rPr lang="en-US" sz="1800" dirty="0" err="1" smtClean="0"/>
              <a:t>dụng</a:t>
            </a:r>
            <a:endParaRPr lang="en-US" sz="1800" dirty="0" smtClean="0"/>
          </a:p>
          <a:p>
            <a:pPr>
              <a:spcBef>
                <a:spcPts val="1200"/>
              </a:spcBef>
            </a:pPr>
            <a:r>
              <a:rPr lang="en-US" sz="1800" dirty="0" smtClean="0"/>
              <a:t>- </a:t>
            </a:r>
            <a:r>
              <a:rPr lang="en-US" sz="1800" dirty="0" err="1" smtClean="0"/>
              <a:t>Cổng</a:t>
            </a:r>
            <a:r>
              <a:rPr lang="en-US" sz="1800" dirty="0" smtClean="0"/>
              <a:t> </a:t>
            </a:r>
            <a:r>
              <a:rPr lang="en-US" sz="1800" dirty="0" err="1"/>
              <a:t>thông</a:t>
            </a:r>
            <a:r>
              <a:rPr lang="en-US" sz="1800" dirty="0"/>
              <a:t> tin </a:t>
            </a:r>
            <a:r>
              <a:rPr lang="en-US" sz="1800" dirty="0" err="1"/>
              <a:t>nền</a:t>
            </a:r>
            <a:r>
              <a:rPr lang="en-US" sz="1800" dirty="0"/>
              <a:t> </a:t>
            </a:r>
            <a:r>
              <a:rPr lang="en-US" sz="1800" dirty="0" err="1"/>
              <a:t>tảng</a:t>
            </a:r>
            <a:r>
              <a:rPr lang="en-US" sz="1800" dirty="0"/>
              <a:t> </a:t>
            </a:r>
            <a:r>
              <a:rPr lang="en-US" sz="1800" dirty="0" err="1"/>
              <a:t>số</a:t>
            </a:r>
            <a:r>
              <a:rPr lang="en-US" sz="1800" dirty="0"/>
              <a:t> </a:t>
            </a:r>
            <a:r>
              <a:rPr lang="en-US" sz="1800" dirty="0" err="1"/>
              <a:t>quốc</a:t>
            </a:r>
            <a:r>
              <a:rPr lang="en-US" sz="1800" dirty="0"/>
              <a:t> </a:t>
            </a:r>
            <a:r>
              <a:rPr lang="en-US" sz="1800" dirty="0" err="1"/>
              <a:t>gia</a:t>
            </a:r>
            <a:r>
              <a:rPr lang="en-US" sz="1800" dirty="0"/>
              <a:t> </a:t>
            </a:r>
            <a:r>
              <a:rPr lang="en-US" sz="1800" dirty="0" smtClean="0"/>
              <a:t/>
            </a:r>
            <a:br>
              <a:rPr lang="en-US" sz="1800" dirty="0" smtClean="0"/>
            </a:br>
            <a:r>
              <a:rPr lang="en-US" sz="1800" dirty="0" smtClean="0"/>
              <a:t>(</a:t>
            </a:r>
            <a:r>
              <a:rPr lang="en-US" sz="1800" dirty="0"/>
              <a:t>National Digital </a:t>
            </a:r>
            <a:r>
              <a:rPr lang="en-US" sz="1800" dirty="0" err="1"/>
              <a:t>Plaforms</a:t>
            </a:r>
            <a:r>
              <a:rPr lang="en-US" sz="1800" dirty="0"/>
              <a:t>) </a:t>
            </a:r>
            <a:r>
              <a:rPr lang="en-US" sz="1800" dirty="0" err="1"/>
              <a:t>tại</a:t>
            </a:r>
            <a:r>
              <a:rPr lang="en-US" sz="1800" dirty="0"/>
              <a:t> </a:t>
            </a:r>
            <a:r>
              <a:rPr lang="en-US" sz="1800" dirty="0" err="1"/>
              <a:t>địa</a:t>
            </a:r>
            <a:r>
              <a:rPr lang="en-US" sz="1800" dirty="0"/>
              <a:t> </a:t>
            </a:r>
            <a:r>
              <a:rPr lang="en-US" sz="1800" dirty="0" err="1"/>
              <a:t>chỉ</a:t>
            </a:r>
            <a:r>
              <a:rPr lang="en-US" sz="1800" dirty="0"/>
              <a:t> </a:t>
            </a:r>
            <a:r>
              <a:rPr lang="en-US" sz="1800" i="1" u="sng" dirty="0" smtClean="0"/>
              <a:t>ndp.gov.vn</a:t>
            </a:r>
            <a:r>
              <a:rPr lang="en-US" sz="1800" dirty="0" smtClean="0"/>
              <a:t> </a:t>
            </a:r>
            <a:r>
              <a:rPr lang="en-US" sz="1800" dirty="0" err="1" smtClean="0"/>
              <a:t>cung</a:t>
            </a:r>
            <a:r>
              <a:rPr lang="en-US" sz="1800" dirty="0" smtClean="0"/>
              <a:t> </a:t>
            </a:r>
            <a:r>
              <a:rPr lang="en-US" sz="1800" dirty="0" err="1"/>
              <a:t>cấp</a:t>
            </a:r>
            <a:r>
              <a:rPr lang="en-US" sz="1800" dirty="0"/>
              <a:t> </a:t>
            </a:r>
            <a:r>
              <a:rPr lang="en-US" sz="1800" dirty="0" err="1"/>
              <a:t>thông</a:t>
            </a:r>
            <a:r>
              <a:rPr lang="en-US" sz="1800" dirty="0"/>
              <a:t> tin, </a:t>
            </a:r>
            <a:r>
              <a:rPr lang="en-US" sz="1800" dirty="0" err="1"/>
              <a:t>thúc</a:t>
            </a:r>
            <a:r>
              <a:rPr lang="en-US" sz="1800" dirty="0"/>
              <a:t> </a:t>
            </a:r>
            <a:r>
              <a:rPr lang="en-US" sz="1800" dirty="0" err="1"/>
              <a:t>đẩy</a:t>
            </a:r>
            <a:r>
              <a:rPr lang="en-US" sz="1800" dirty="0"/>
              <a:t> </a:t>
            </a:r>
            <a:r>
              <a:rPr lang="en-US" sz="1800" dirty="0" err="1"/>
              <a:t>phát</a:t>
            </a:r>
            <a:r>
              <a:rPr lang="en-US" sz="1800" dirty="0"/>
              <a:t> </a:t>
            </a:r>
            <a:r>
              <a:rPr lang="en-US" sz="1800" dirty="0" err="1"/>
              <a:t>triển</a:t>
            </a:r>
            <a:r>
              <a:rPr lang="en-US" sz="1800" dirty="0"/>
              <a:t>, </a:t>
            </a:r>
            <a:r>
              <a:rPr lang="en-US" sz="1800" dirty="0" err="1"/>
              <a:t>hỗ</a:t>
            </a:r>
            <a:r>
              <a:rPr lang="en-US" sz="1800" dirty="0"/>
              <a:t> </a:t>
            </a:r>
            <a:r>
              <a:rPr lang="en-US" sz="1800" dirty="0" err="1"/>
              <a:t>trợ</a:t>
            </a:r>
            <a:r>
              <a:rPr lang="en-US" sz="1800" dirty="0"/>
              <a:t> </a:t>
            </a:r>
            <a:r>
              <a:rPr lang="en-US" sz="1800" dirty="0" smtClean="0"/>
              <a:t/>
            </a:r>
            <a:br>
              <a:rPr lang="en-US" sz="1800" dirty="0" smtClean="0"/>
            </a:br>
            <a:r>
              <a:rPr lang="en-US" sz="1800" dirty="0" err="1" smtClean="0"/>
              <a:t>sử</a:t>
            </a:r>
            <a:r>
              <a:rPr lang="en-US" sz="1800" dirty="0" smtClean="0"/>
              <a:t> </a:t>
            </a:r>
            <a:r>
              <a:rPr lang="en-US" sz="1800" dirty="0" err="1"/>
              <a:t>dụng</a:t>
            </a:r>
            <a:r>
              <a:rPr lang="en-US" sz="1800" dirty="0"/>
              <a:t> </a:t>
            </a:r>
            <a:r>
              <a:rPr lang="en-US" sz="1800" dirty="0" err="1"/>
              <a:t>các</a:t>
            </a:r>
            <a:r>
              <a:rPr lang="en-US" sz="1800" dirty="0"/>
              <a:t> </a:t>
            </a:r>
            <a:r>
              <a:rPr lang="en-US" sz="1800" dirty="0" err="1"/>
              <a:t>nền</a:t>
            </a:r>
            <a:r>
              <a:rPr lang="en-US" sz="1800" dirty="0"/>
              <a:t> </a:t>
            </a:r>
            <a:r>
              <a:rPr lang="en-US" sz="1800" dirty="0" err="1"/>
              <a:t>tảng</a:t>
            </a:r>
            <a:r>
              <a:rPr lang="en-US" sz="1800" dirty="0"/>
              <a:t> </a:t>
            </a:r>
            <a:r>
              <a:rPr lang="en-US" sz="1800" dirty="0" err="1"/>
              <a:t>số</a:t>
            </a:r>
            <a:r>
              <a:rPr lang="en-US" sz="1800" dirty="0"/>
              <a:t> </a:t>
            </a:r>
            <a:r>
              <a:rPr lang="en-US" sz="1800" dirty="0" err="1"/>
              <a:t>Việt</a:t>
            </a:r>
            <a:r>
              <a:rPr lang="en-US" sz="1800" dirty="0"/>
              <a:t> Nam</a:t>
            </a:r>
            <a:endParaRPr lang="vi-VN" sz="1800" dirty="0" smtClean="0"/>
          </a:p>
        </p:txBody>
      </p:sp>
      <p:sp>
        <p:nvSpPr>
          <p:cNvPr id="18" name="Google Shape;777;p36"/>
          <p:cNvSpPr txBox="1">
            <a:spLocks/>
          </p:cNvSpPr>
          <p:nvPr/>
        </p:nvSpPr>
        <p:spPr>
          <a:xfrm>
            <a:off x="607540" y="2100947"/>
            <a:ext cx="5763491" cy="280223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200"/>
              </a:spcBef>
            </a:pPr>
            <a:r>
              <a:rPr lang="en-US" sz="1800" smtClean="0"/>
              <a:t>- Nhóm </a:t>
            </a:r>
            <a:r>
              <a:rPr lang="vi-VN" sz="1800"/>
              <a:t>20 nền tảng do cơ quan nhà nước chủ </a:t>
            </a:r>
            <a:r>
              <a:rPr lang="en-US" sz="1800" smtClean="0"/>
              <a:t>trì, </a:t>
            </a:r>
            <a:br>
              <a:rPr lang="en-US" sz="1800" smtClean="0"/>
            </a:br>
            <a:r>
              <a:rPr lang="en-US" sz="1800" smtClean="0"/>
              <a:t>do </a:t>
            </a:r>
            <a:r>
              <a:rPr lang="vi-VN" sz="1800"/>
              <a:t>một bộ, cơ quan ngang bộ, cơ quan trực thuộc Chính phủ chủ trì thúc đẩy</a:t>
            </a:r>
            <a:r>
              <a:rPr lang="en-US" sz="1800" smtClean="0"/>
              <a:t>;</a:t>
            </a:r>
            <a:endParaRPr lang="en-US" sz="1800"/>
          </a:p>
          <a:p>
            <a:pPr>
              <a:spcBef>
                <a:spcPts val="1200"/>
              </a:spcBef>
            </a:pPr>
            <a:r>
              <a:rPr lang="en-US" sz="1800"/>
              <a:t>- Nhóm </a:t>
            </a:r>
            <a:r>
              <a:rPr lang="vi-VN" sz="1800"/>
              <a:t>15 nền tảng </a:t>
            </a:r>
            <a:r>
              <a:rPr lang="en-US" sz="1800"/>
              <a:t>do </a:t>
            </a:r>
            <a:r>
              <a:rPr lang="vi-VN" sz="1800"/>
              <a:t>doanh nghiệp Việt Nam </a:t>
            </a:r>
            <a:r>
              <a:rPr lang="en-US" sz="1800" smtClean="0"/>
              <a:t/>
            </a:r>
            <a:br>
              <a:rPr lang="en-US" sz="1800" smtClean="0"/>
            </a:br>
            <a:r>
              <a:rPr lang="vi-VN" sz="1800" smtClean="0"/>
              <a:t>chủ </a:t>
            </a:r>
            <a:r>
              <a:rPr lang="vi-VN" sz="1800"/>
              <a:t>trì phát triển, thúc đẩy</a:t>
            </a:r>
            <a:r>
              <a:rPr lang="en-US" sz="1800"/>
              <a:t>.</a:t>
            </a:r>
            <a:endParaRPr lang="vi-VN" sz="1800"/>
          </a:p>
          <a:p>
            <a:pPr>
              <a:spcBef>
                <a:spcPts val="1200"/>
              </a:spcBef>
            </a:pPr>
            <a:endParaRPr lang="vi-VN" sz="1800"/>
          </a:p>
        </p:txBody>
      </p:sp>
      <p:grpSp>
        <p:nvGrpSpPr>
          <p:cNvPr id="9" name="Google Shape;4390;p38"/>
          <p:cNvGrpSpPr/>
          <p:nvPr/>
        </p:nvGrpSpPr>
        <p:grpSpPr>
          <a:xfrm>
            <a:off x="2010830" y="1136162"/>
            <a:ext cx="924109" cy="824558"/>
            <a:chOff x="1411061" y="1425463"/>
            <a:chExt cx="373514" cy="360622"/>
          </a:xfrm>
        </p:grpSpPr>
        <p:sp>
          <p:nvSpPr>
            <p:cNvPr id="13" name="Google Shape;4391;p38"/>
            <p:cNvSpPr/>
            <p:nvPr/>
          </p:nvSpPr>
          <p:spPr>
            <a:xfrm>
              <a:off x="1754762" y="1642047"/>
              <a:ext cx="15587" cy="14365"/>
            </a:xfrm>
            <a:custGeom>
              <a:avLst/>
              <a:gdLst/>
              <a:ahLst/>
              <a:cxnLst/>
              <a:rect l="l" t="t" r="r" b="b"/>
              <a:pathLst>
                <a:path w="561" h="517" extrusionOk="0">
                  <a:moveTo>
                    <a:pt x="278" y="0"/>
                  </a:moveTo>
                  <a:cubicBezTo>
                    <a:pt x="161" y="0"/>
                    <a:pt x="46" y="81"/>
                    <a:pt x="25" y="218"/>
                  </a:cubicBezTo>
                  <a:cubicBezTo>
                    <a:pt x="1" y="349"/>
                    <a:pt x="84" y="504"/>
                    <a:pt x="239" y="516"/>
                  </a:cubicBezTo>
                  <a:lnTo>
                    <a:pt x="287" y="516"/>
                  </a:lnTo>
                  <a:cubicBezTo>
                    <a:pt x="406" y="516"/>
                    <a:pt x="501" y="421"/>
                    <a:pt x="537" y="302"/>
                  </a:cubicBezTo>
                  <a:cubicBezTo>
                    <a:pt x="560" y="171"/>
                    <a:pt x="477" y="40"/>
                    <a:pt x="322" y="4"/>
                  </a:cubicBezTo>
                  <a:cubicBezTo>
                    <a:pt x="307" y="1"/>
                    <a:pt x="292" y="0"/>
                    <a:pt x="278" y="0"/>
                  </a:cubicBezTo>
                  <a:close/>
                </a:path>
              </a:pathLst>
            </a:custGeom>
            <a:solidFill>
              <a:schemeClr val="dk1"/>
            </a:solid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392;p38"/>
            <p:cNvSpPr/>
            <p:nvPr/>
          </p:nvSpPr>
          <p:spPr>
            <a:xfrm>
              <a:off x="1602278" y="1562332"/>
              <a:ext cx="182297" cy="223419"/>
            </a:xfrm>
            <a:custGeom>
              <a:avLst/>
              <a:gdLst/>
              <a:ahLst/>
              <a:cxnLst/>
              <a:rect l="l" t="t" r="r" b="b"/>
              <a:pathLst>
                <a:path w="6561" h="8041" extrusionOk="0">
                  <a:moveTo>
                    <a:pt x="2941" y="6909"/>
                  </a:moveTo>
                  <a:lnTo>
                    <a:pt x="2941" y="6933"/>
                  </a:lnTo>
                  <a:cubicBezTo>
                    <a:pt x="2989" y="6933"/>
                    <a:pt x="3012" y="6969"/>
                    <a:pt x="3012" y="7016"/>
                  </a:cubicBezTo>
                  <a:lnTo>
                    <a:pt x="3012" y="7445"/>
                  </a:lnTo>
                  <a:cubicBezTo>
                    <a:pt x="3012" y="7493"/>
                    <a:pt x="2989" y="7517"/>
                    <a:pt x="2941" y="7517"/>
                  </a:cubicBezTo>
                  <a:lnTo>
                    <a:pt x="560" y="7517"/>
                  </a:lnTo>
                  <a:cubicBezTo>
                    <a:pt x="512" y="7517"/>
                    <a:pt x="488" y="7493"/>
                    <a:pt x="488" y="7445"/>
                  </a:cubicBezTo>
                  <a:lnTo>
                    <a:pt x="488" y="6981"/>
                  </a:lnTo>
                  <a:cubicBezTo>
                    <a:pt x="488" y="6981"/>
                    <a:pt x="512" y="6909"/>
                    <a:pt x="560" y="6909"/>
                  </a:cubicBezTo>
                  <a:close/>
                  <a:moveTo>
                    <a:pt x="5756" y="0"/>
                  </a:moveTo>
                  <a:cubicBezTo>
                    <a:pt x="5446" y="0"/>
                    <a:pt x="5117" y="190"/>
                    <a:pt x="5025" y="599"/>
                  </a:cubicBezTo>
                  <a:lnTo>
                    <a:pt x="4667" y="2242"/>
                  </a:lnTo>
                  <a:cubicBezTo>
                    <a:pt x="4592" y="2215"/>
                    <a:pt x="4513" y="2201"/>
                    <a:pt x="4435" y="2201"/>
                  </a:cubicBezTo>
                  <a:cubicBezTo>
                    <a:pt x="4241" y="2201"/>
                    <a:pt x="4049" y="2284"/>
                    <a:pt x="3905" y="2444"/>
                  </a:cubicBezTo>
                  <a:lnTo>
                    <a:pt x="3429" y="2992"/>
                  </a:lnTo>
                  <a:cubicBezTo>
                    <a:pt x="3096" y="3397"/>
                    <a:pt x="3096" y="3397"/>
                    <a:pt x="2739" y="3492"/>
                  </a:cubicBezTo>
                  <a:cubicBezTo>
                    <a:pt x="2643" y="3516"/>
                    <a:pt x="2536" y="3528"/>
                    <a:pt x="2417" y="3576"/>
                  </a:cubicBezTo>
                  <a:cubicBezTo>
                    <a:pt x="964" y="4004"/>
                    <a:pt x="381" y="5361"/>
                    <a:pt x="322" y="6469"/>
                  </a:cubicBezTo>
                  <a:cubicBezTo>
                    <a:pt x="131" y="6552"/>
                    <a:pt x="0" y="6766"/>
                    <a:pt x="0" y="7005"/>
                  </a:cubicBezTo>
                  <a:lnTo>
                    <a:pt x="0" y="7457"/>
                  </a:lnTo>
                  <a:cubicBezTo>
                    <a:pt x="0" y="7790"/>
                    <a:pt x="262" y="8040"/>
                    <a:pt x="572" y="8040"/>
                  </a:cubicBezTo>
                  <a:lnTo>
                    <a:pt x="2953" y="8040"/>
                  </a:lnTo>
                  <a:cubicBezTo>
                    <a:pt x="3286" y="8040"/>
                    <a:pt x="3536" y="7778"/>
                    <a:pt x="3536" y="7457"/>
                  </a:cubicBezTo>
                  <a:lnTo>
                    <a:pt x="3536" y="7005"/>
                  </a:lnTo>
                  <a:cubicBezTo>
                    <a:pt x="3536" y="6897"/>
                    <a:pt x="3512" y="6778"/>
                    <a:pt x="3453" y="6683"/>
                  </a:cubicBezTo>
                  <a:lnTo>
                    <a:pt x="4524" y="6112"/>
                  </a:lnTo>
                  <a:cubicBezTo>
                    <a:pt x="5453" y="5588"/>
                    <a:pt x="5608" y="5350"/>
                    <a:pt x="5834" y="4171"/>
                  </a:cubicBezTo>
                  <a:cubicBezTo>
                    <a:pt x="5858" y="4028"/>
                    <a:pt x="5775" y="3885"/>
                    <a:pt x="5620" y="3861"/>
                  </a:cubicBezTo>
                  <a:cubicBezTo>
                    <a:pt x="5601" y="3856"/>
                    <a:pt x="5582" y="3854"/>
                    <a:pt x="5563" y="3854"/>
                  </a:cubicBezTo>
                  <a:cubicBezTo>
                    <a:pt x="5448" y="3854"/>
                    <a:pt x="5332" y="3941"/>
                    <a:pt x="5322" y="4064"/>
                  </a:cubicBezTo>
                  <a:cubicBezTo>
                    <a:pt x="5120" y="5123"/>
                    <a:pt x="5025" y="5219"/>
                    <a:pt x="4263" y="5635"/>
                  </a:cubicBezTo>
                  <a:lnTo>
                    <a:pt x="2881" y="6374"/>
                  </a:lnTo>
                  <a:lnTo>
                    <a:pt x="845" y="6374"/>
                  </a:lnTo>
                  <a:cubicBezTo>
                    <a:pt x="917" y="5469"/>
                    <a:pt x="1393" y="4385"/>
                    <a:pt x="2560" y="4040"/>
                  </a:cubicBezTo>
                  <a:cubicBezTo>
                    <a:pt x="2679" y="4004"/>
                    <a:pt x="2774" y="3980"/>
                    <a:pt x="2858" y="3945"/>
                  </a:cubicBezTo>
                  <a:cubicBezTo>
                    <a:pt x="3310" y="3826"/>
                    <a:pt x="3393" y="3790"/>
                    <a:pt x="3822" y="3290"/>
                  </a:cubicBezTo>
                  <a:lnTo>
                    <a:pt x="4298" y="2742"/>
                  </a:lnTo>
                  <a:cubicBezTo>
                    <a:pt x="4335" y="2699"/>
                    <a:pt x="4385" y="2678"/>
                    <a:pt x="4438" y="2678"/>
                  </a:cubicBezTo>
                  <a:cubicBezTo>
                    <a:pt x="4487" y="2678"/>
                    <a:pt x="4538" y="2696"/>
                    <a:pt x="4584" y="2730"/>
                  </a:cubicBezTo>
                  <a:cubicBezTo>
                    <a:pt x="4679" y="2814"/>
                    <a:pt x="4620" y="2968"/>
                    <a:pt x="4584" y="3040"/>
                  </a:cubicBezTo>
                  <a:cubicBezTo>
                    <a:pt x="4322" y="3409"/>
                    <a:pt x="4084" y="3766"/>
                    <a:pt x="3846" y="4111"/>
                  </a:cubicBezTo>
                  <a:lnTo>
                    <a:pt x="3489" y="4647"/>
                  </a:lnTo>
                  <a:cubicBezTo>
                    <a:pt x="3417" y="4766"/>
                    <a:pt x="3453" y="4933"/>
                    <a:pt x="3572" y="5004"/>
                  </a:cubicBezTo>
                  <a:cubicBezTo>
                    <a:pt x="3617" y="5031"/>
                    <a:pt x="3666" y="5044"/>
                    <a:pt x="3715" y="5044"/>
                  </a:cubicBezTo>
                  <a:cubicBezTo>
                    <a:pt x="3797" y="5044"/>
                    <a:pt x="3877" y="5007"/>
                    <a:pt x="3929" y="4933"/>
                  </a:cubicBezTo>
                  <a:cubicBezTo>
                    <a:pt x="4048" y="4754"/>
                    <a:pt x="4167" y="4576"/>
                    <a:pt x="4286" y="4409"/>
                  </a:cubicBezTo>
                  <a:cubicBezTo>
                    <a:pt x="4524" y="4064"/>
                    <a:pt x="4751" y="3707"/>
                    <a:pt x="5013" y="3337"/>
                  </a:cubicBezTo>
                  <a:cubicBezTo>
                    <a:pt x="5155" y="3111"/>
                    <a:pt x="5191" y="2849"/>
                    <a:pt x="5108" y="2623"/>
                  </a:cubicBezTo>
                  <a:lnTo>
                    <a:pt x="5548" y="694"/>
                  </a:lnTo>
                  <a:cubicBezTo>
                    <a:pt x="5575" y="534"/>
                    <a:pt x="5696" y="513"/>
                    <a:pt x="5764" y="513"/>
                  </a:cubicBezTo>
                  <a:cubicBezTo>
                    <a:pt x="5787" y="513"/>
                    <a:pt x="5804" y="516"/>
                    <a:pt x="5810" y="516"/>
                  </a:cubicBezTo>
                  <a:cubicBezTo>
                    <a:pt x="5870" y="528"/>
                    <a:pt x="6001" y="575"/>
                    <a:pt x="5977" y="766"/>
                  </a:cubicBezTo>
                  <a:lnTo>
                    <a:pt x="5679" y="2302"/>
                  </a:lnTo>
                  <a:cubicBezTo>
                    <a:pt x="5644" y="2444"/>
                    <a:pt x="5739" y="2575"/>
                    <a:pt x="5882" y="2611"/>
                  </a:cubicBezTo>
                  <a:cubicBezTo>
                    <a:pt x="5898" y="2614"/>
                    <a:pt x="5914" y="2615"/>
                    <a:pt x="5930" y="2615"/>
                  </a:cubicBezTo>
                  <a:cubicBezTo>
                    <a:pt x="6055" y="2615"/>
                    <a:pt x="6169" y="2534"/>
                    <a:pt x="6179" y="2397"/>
                  </a:cubicBezTo>
                  <a:lnTo>
                    <a:pt x="6477" y="873"/>
                  </a:lnTo>
                  <a:cubicBezTo>
                    <a:pt x="6560" y="408"/>
                    <a:pt x="6239" y="75"/>
                    <a:pt x="5906" y="16"/>
                  </a:cubicBezTo>
                  <a:cubicBezTo>
                    <a:pt x="5857" y="6"/>
                    <a:pt x="5807" y="0"/>
                    <a:pt x="5756" y="0"/>
                  </a:cubicBezTo>
                  <a:close/>
                </a:path>
              </a:pathLst>
            </a:custGeom>
            <a:solidFill>
              <a:schemeClr val="dk1"/>
            </a:solid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393;p38"/>
            <p:cNvSpPr/>
            <p:nvPr/>
          </p:nvSpPr>
          <p:spPr>
            <a:xfrm>
              <a:off x="1411061" y="1562332"/>
              <a:ext cx="182964" cy="223753"/>
            </a:xfrm>
            <a:custGeom>
              <a:avLst/>
              <a:gdLst/>
              <a:ahLst/>
              <a:cxnLst/>
              <a:rect l="l" t="t" r="r" b="b"/>
              <a:pathLst>
                <a:path w="6585" h="8053" extrusionOk="0">
                  <a:moveTo>
                    <a:pt x="3620" y="6909"/>
                  </a:moveTo>
                  <a:lnTo>
                    <a:pt x="3620" y="6933"/>
                  </a:lnTo>
                  <a:lnTo>
                    <a:pt x="5989" y="6933"/>
                  </a:lnTo>
                  <a:cubicBezTo>
                    <a:pt x="6025" y="6933"/>
                    <a:pt x="6061" y="6969"/>
                    <a:pt x="6061" y="7016"/>
                  </a:cubicBezTo>
                  <a:lnTo>
                    <a:pt x="6061" y="7445"/>
                  </a:lnTo>
                  <a:cubicBezTo>
                    <a:pt x="6061" y="7493"/>
                    <a:pt x="6025" y="7517"/>
                    <a:pt x="5989" y="7517"/>
                  </a:cubicBezTo>
                  <a:lnTo>
                    <a:pt x="3608" y="7517"/>
                  </a:lnTo>
                  <a:cubicBezTo>
                    <a:pt x="3560" y="7517"/>
                    <a:pt x="3525" y="7493"/>
                    <a:pt x="3525" y="7445"/>
                  </a:cubicBezTo>
                  <a:lnTo>
                    <a:pt x="3525" y="6981"/>
                  </a:lnTo>
                  <a:cubicBezTo>
                    <a:pt x="3525" y="6981"/>
                    <a:pt x="3572" y="6909"/>
                    <a:pt x="3620" y="6909"/>
                  </a:cubicBezTo>
                  <a:close/>
                  <a:moveTo>
                    <a:pt x="805" y="0"/>
                  </a:moveTo>
                  <a:cubicBezTo>
                    <a:pt x="754" y="0"/>
                    <a:pt x="704" y="6"/>
                    <a:pt x="655" y="16"/>
                  </a:cubicBezTo>
                  <a:cubicBezTo>
                    <a:pt x="310" y="99"/>
                    <a:pt x="0" y="408"/>
                    <a:pt x="96" y="885"/>
                  </a:cubicBezTo>
                  <a:cubicBezTo>
                    <a:pt x="116" y="1007"/>
                    <a:pt x="215" y="1095"/>
                    <a:pt x="333" y="1095"/>
                  </a:cubicBezTo>
                  <a:cubicBezTo>
                    <a:pt x="353" y="1095"/>
                    <a:pt x="373" y="1092"/>
                    <a:pt x="393" y="1087"/>
                  </a:cubicBezTo>
                  <a:cubicBezTo>
                    <a:pt x="524" y="1063"/>
                    <a:pt x="631" y="932"/>
                    <a:pt x="596" y="778"/>
                  </a:cubicBezTo>
                  <a:cubicBezTo>
                    <a:pt x="572" y="587"/>
                    <a:pt x="703" y="539"/>
                    <a:pt x="762" y="528"/>
                  </a:cubicBezTo>
                  <a:cubicBezTo>
                    <a:pt x="769" y="524"/>
                    <a:pt x="788" y="520"/>
                    <a:pt x="814" y="520"/>
                  </a:cubicBezTo>
                  <a:cubicBezTo>
                    <a:pt x="884" y="520"/>
                    <a:pt x="998" y="550"/>
                    <a:pt x="1024" y="706"/>
                  </a:cubicBezTo>
                  <a:lnTo>
                    <a:pt x="1465" y="2635"/>
                  </a:lnTo>
                  <a:cubicBezTo>
                    <a:pt x="1369" y="2861"/>
                    <a:pt x="1405" y="3135"/>
                    <a:pt x="1560" y="3349"/>
                  </a:cubicBezTo>
                  <a:cubicBezTo>
                    <a:pt x="1822" y="3730"/>
                    <a:pt x="2060" y="4088"/>
                    <a:pt x="2298" y="4421"/>
                  </a:cubicBezTo>
                  <a:cubicBezTo>
                    <a:pt x="2417" y="4599"/>
                    <a:pt x="2536" y="4778"/>
                    <a:pt x="2655" y="4945"/>
                  </a:cubicBezTo>
                  <a:cubicBezTo>
                    <a:pt x="2700" y="5020"/>
                    <a:pt x="2783" y="5062"/>
                    <a:pt x="2868" y="5062"/>
                  </a:cubicBezTo>
                  <a:cubicBezTo>
                    <a:pt x="2918" y="5062"/>
                    <a:pt x="2968" y="5047"/>
                    <a:pt x="3013" y="5016"/>
                  </a:cubicBezTo>
                  <a:cubicBezTo>
                    <a:pt x="3132" y="4945"/>
                    <a:pt x="3155" y="4778"/>
                    <a:pt x="3084" y="4659"/>
                  </a:cubicBezTo>
                  <a:lnTo>
                    <a:pt x="2727" y="4123"/>
                  </a:lnTo>
                  <a:cubicBezTo>
                    <a:pt x="2489" y="3790"/>
                    <a:pt x="2251" y="3433"/>
                    <a:pt x="2001" y="3052"/>
                  </a:cubicBezTo>
                  <a:cubicBezTo>
                    <a:pt x="1953" y="2980"/>
                    <a:pt x="1893" y="2837"/>
                    <a:pt x="2001" y="2742"/>
                  </a:cubicBezTo>
                  <a:cubicBezTo>
                    <a:pt x="2039" y="2709"/>
                    <a:pt x="2084" y="2694"/>
                    <a:pt x="2130" y="2694"/>
                  </a:cubicBezTo>
                  <a:cubicBezTo>
                    <a:pt x="2183" y="2694"/>
                    <a:pt x="2236" y="2715"/>
                    <a:pt x="2274" y="2754"/>
                  </a:cubicBezTo>
                  <a:lnTo>
                    <a:pt x="2751" y="3314"/>
                  </a:lnTo>
                  <a:cubicBezTo>
                    <a:pt x="3167" y="3802"/>
                    <a:pt x="3263" y="3849"/>
                    <a:pt x="3727" y="3968"/>
                  </a:cubicBezTo>
                  <a:cubicBezTo>
                    <a:pt x="3810" y="3992"/>
                    <a:pt x="3906" y="4004"/>
                    <a:pt x="4025" y="4052"/>
                  </a:cubicBezTo>
                  <a:cubicBezTo>
                    <a:pt x="5179" y="4397"/>
                    <a:pt x="5656" y="5469"/>
                    <a:pt x="5727" y="6385"/>
                  </a:cubicBezTo>
                  <a:lnTo>
                    <a:pt x="3691" y="6385"/>
                  </a:lnTo>
                  <a:lnTo>
                    <a:pt x="2310" y="5647"/>
                  </a:lnTo>
                  <a:cubicBezTo>
                    <a:pt x="1548" y="5219"/>
                    <a:pt x="1465" y="5135"/>
                    <a:pt x="1250" y="4088"/>
                  </a:cubicBezTo>
                  <a:lnTo>
                    <a:pt x="953" y="2552"/>
                  </a:lnTo>
                  <a:cubicBezTo>
                    <a:pt x="932" y="2414"/>
                    <a:pt x="817" y="2333"/>
                    <a:pt x="700" y="2333"/>
                  </a:cubicBezTo>
                  <a:cubicBezTo>
                    <a:pt x="685" y="2333"/>
                    <a:pt x="670" y="2335"/>
                    <a:pt x="655" y="2337"/>
                  </a:cubicBezTo>
                  <a:cubicBezTo>
                    <a:pt x="524" y="2373"/>
                    <a:pt x="417" y="2504"/>
                    <a:pt x="453" y="2659"/>
                  </a:cubicBezTo>
                  <a:lnTo>
                    <a:pt x="750" y="4183"/>
                  </a:lnTo>
                  <a:cubicBezTo>
                    <a:pt x="965" y="5361"/>
                    <a:pt x="1131" y="5600"/>
                    <a:pt x="2060" y="6123"/>
                  </a:cubicBezTo>
                  <a:lnTo>
                    <a:pt x="3132" y="6707"/>
                  </a:lnTo>
                  <a:cubicBezTo>
                    <a:pt x="3072" y="6790"/>
                    <a:pt x="3036" y="6897"/>
                    <a:pt x="3036" y="7016"/>
                  </a:cubicBezTo>
                  <a:lnTo>
                    <a:pt x="3036" y="7481"/>
                  </a:lnTo>
                  <a:cubicBezTo>
                    <a:pt x="3036" y="7802"/>
                    <a:pt x="3310" y="8052"/>
                    <a:pt x="3620" y="8052"/>
                  </a:cubicBezTo>
                  <a:lnTo>
                    <a:pt x="6001" y="8052"/>
                  </a:lnTo>
                  <a:cubicBezTo>
                    <a:pt x="6322" y="8052"/>
                    <a:pt x="6584" y="7790"/>
                    <a:pt x="6584" y="7481"/>
                  </a:cubicBezTo>
                  <a:lnTo>
                    <a:pt x="6584" y="7016"/>
                  </a:lnTo>
                  <a:cubicBezTo>
                    <a:pt x="6584" y="6766"/>
                    <a:pt x="6442" y="6552"/>
                    <a:pt x="6239" y="6469"/>
                  </a:cubicBezTo>
                  <a:cubicBezTo>
                    <a:pt x="6180" y="5350"/>
                    <a:pt x="5596" y="4004"/>
                    <a:pt x="4144" y="3576"/>
                  </a:cubicBezTo>
                  <a:cubicBezTo>
                    <a:pt x="4025" y="3528"/>
                    <a:pt x="3917" y="3516"/>
                    <a:pt x="3822" y="3492"/>
                  </a:cubicBezTo>
                  <a:cubicBezTo>
                    <a:pt x="3465" y="3397"/>
                    <a:pt x="3465" y="3397"/>
                    <a:pt x="3132" y="2992"/>
                  </a:cubicBezTo>
                  <a:lnTo>
                    <a:pt x="2655" y="2444"/>
                  </a:lnTo>
                  <a:cubicBezTo>
                    <a:pt x="2511" y="2284"/>
                    <a:pt x="2319" y="2201"/>
                    <a:pt x="2126" y="2201"/>
                  </a:cubicBezTo>
                  <a:cubicBezTo>
                    <a:pt x="2048" y="2201"/>
                    <a:pt x="1969" y="2215"/>
                    <a:pt x="1893" y="2242"/>
                  </a:cubicBezTo>
                  <a:lnTo>
                    <a:pt x="1536" y="599"/>
                  </a:lnTo>
                  <a:cubicBezTo>
                    <a:pt x="1444" y="190"/>
                    <a:pt x="1115" y="0"/>
                    <a:pt x="805" y="0"/>
                  </a:cubicBezTo>
                  <a:close/>
                </a:path>
              </a:pathLst>
            </a:custGeom>
            <a:solidFill>
              <a:schemeClr val="dk1"/>
            </a:solid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394;p38"/>
            <p:cNvSpPr/>
            <p:nvPr/>
          </p:nvSpPr>
          <p:spPr>
            <a:xfrm>
              <a:off x="1419008" y="1608205"/>
              <a:ext cx="15560" cy="14115"/>
            </a:xfrm>
            <a:custGeom>
              <a:avLst/>
              <a:gdLst/>
              <a:ahLst/>
              <a:cxnLst/>
              <a:rect l="l" t="t" r="r" b="b"/>
              <a:pathLst>
                <a:path w="560" h="508" extrusionOk="0">
                  <a:moveTo>
                    <a:pt x="290" y="1"/>
                  </a:moveTo>
                  <a:cubicBezTo>
                    <a:pt x="273" y="1"/>
                    <a:pt x="255" y="3"/>
                    <a:pt x="238" y="8"/>
                  </a:cubicBezTo>
                  <a:cubicBezTo>
                    <a:pt x="107" y="31"/>
                    <a:pt x="0" y="162"/>
                    <a:pt x="24" y="305"/>
                  </a:cubicBezTo>
                  <a:cubicBezTo>
                    <a:pt x="60" y="424"/>
                    <a:pt x="167" y="508"/>
                    <a:pt x="286" y="508"/>
                  </a:cubicBezTo>
                  <a:lnTo>
                    <a:pt x="321" y="508"/>
                  </a:lnTo>
                  <a:cubicBezTo>
                    <a:pt x="464" y="484"/>
                    <a:pt x="560" y="353"/>
                    <a:pt x="536" y="210"/>
                  </a:cubicBezTo>
                  <a:cubicBezTo>
                    <a:pt x="505" y="96"/>
                    <a:pt x="402" y="1"/>
                    <a:pt x="290" y="1"/>
                  </a:cubicBezTo>
                  <a:close/>
                </a:path>
              </a:pathLst>
            </a:custGeom>
            <a:solidFill>
              <a:schemeClr val="dk1"/>
            </a:solid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395;p38"/>
            <p:cNvSpPr/>
            <p:nvPr/>
          </p:nvSpPr>
          <p:spPr>
            <a:xfrm>
              <a:off x="1589691" y="1565722"/>
              <a:ext cx="16254" cy="14587"/>
            </a:xfrm>
            <a:custGeom>
              <a:avLst/>
              <a:gdLst/>
              <a:ahLst/>
              <a:cxnLst/>
              <a:rect l="l" t="t" r="r" b="b"/>
              <a:pathLst>
                <a:path w="585" h="525" extrusionOk="0">
                  <a:moveTo>
                    <a:pt x="292" y="1"/>
                  </a:moveTo>
                  <a:cubicBezTo>
                    <a:pt x="227" y="1"/>
                    <a:pt x="161" y="25"/>
                    <a:pt x="108" y="72"/>
                  </a:cubicBezTo>
                  <a:cubicBezTo>
                    <a:pt x="1" y="179"/>
                    <a:pt x="1" y="346"/>
                    <a:pt x="108" y="453"/>
                  </a:cubicBezTo>
                  <a:cubicBezTo>
                    <a:pt x="161" y="501"/>
                    <a:pt x="227" y="525"/>
                    <a:pt x="292" y="525"/>
                  </a:cubicBezTo>
                  <a:cubicBezTo>
                    <a:pt x="358" y="525"/>
                    <a:pt x="423" y="501"/>
                    <a:pt x="477" y="453"/>
                  </a:cubicBezTo>
                  <a:cubicBezTo>
                    <a:pt x="584" y="346"/>
                    <a:pt x="584" y="179"/>
                    <a:pt x="477" y="72"/>
                  </a:cubicBezTo>
                  <a:cubicBezTo>
                    <a:pt x="423" y="25"/>
                    <a:pt x="358" y="1"/>
                    <a:pt x="292" y="1"/>
                  </a:cubicBezTo>
                  <a:close/>
                </a:path>
              </a:pathLst>
            </a:custGeom>
            <a:solidFill>
              <a:schemeClr val="dk1"/>
            </a:solid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396;p38"/>
            <p:cNvSpPr/>
            <p:nvPr/>
          </p:nvSpPr>
          <p:spPr>
            <a:xfrm>
              <a:off x="1549347" y="1507846"/>
              <a:ext cx="97609" cy="31703"/>
            </a:xfrm>
            <a:custGeom>
              <a:avLst/>
              <a:gdLst/>
              <a:ahLst/>
              <a:cxnLst/>
              <a:rect l="l" t="t" r="r" b="b"/>
              <a:pathLst>
                <a:path w="3513" h="1141" extrusionOk="0">
                  <a:moveTo>
                    <a:pt x="1750" y="0"/>
                  </a:moveTo>
                  <a:cubicBezTo>
                    <a:pt x="1131" y="0"/>
                    <a:pt x="548" y="238"/>
                    <a:pt x="95" y="691"/>
                  </a:cubicBezTo>
                  <a:cubicBezTo>
                    <a:pt x="0" y="786"/>
                    <a:pt x="0" y="953"/>
                    <a:pt x="95" y="1060"/>
                  </a:cubicBezTo>
                  <a:cubicBezTo>
                    <a:pt x="143" y="1107"/>
                    <a:pt x="214" y="1131"/>
                    <a:pt x="274" y="1131"/>
                  </a:cubicBezTo>
                  <a:cubicBezTo>
                    <a:pt x="333" y="1131"/>
                    <a:pt x="417" y="1107"/>
                    <a:pt x="453" y="1060"/>
                  </a:cubicBezTo>
                  <a:cubicBezTo>
                    <a:pt x="798" y="715"/>
                    <a:pt x="1262" y="524"/>
                    <a:pt x="1738" y="524"/>
                  </a:cubicBezTo>
                  <a:cubicBezTo>
                    <a:pt x="2227" y="536"/>
                    <a:pt x="2691" y="715"/>
                    <a:pt x="3036" y="1060"/>
                  </a:cubicBezTo>
                  <a:cubicBezTo>
                    <a:pt x="3084" y="1113"/>
                    <a:pt x="3149" y="1140"/>
                    <a:pt x="3216" y="1140"/>
                  </a:cubicBezTo>
                  <a:cubicBezTo>
                    <a:pt x="3283" y="1140"/>
                    <a:pt x="3352" y="1113"/>
                    <a:pt x="3405" y="1060"/>
                  </a:cubicBezTo>
                  <a:cubicBezTo>
                    <a:pt x="3512" y="953"/>
                    <a:pt x="3512" y="786"/>
                    <a:pt x="3405" y="691"/>
                  </a:cubicBezTo>
                  <a:cubicBezTo>
                    <a:pt x="2953" y="238"/>
                    <a:pt x="2381" y="0"/>
                    <a:pt x="1750" y="0"/>
                  </a:cubicBezTo>
                  <a:close/>
                </a:path>
              </a:pathLst>
            </a:custGeom>
            <a:solidFill>
              <a:schemeClr val="dk1"/>
            </a:solid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397;p38"/>
            <p:cNvSpPr/>
            <p:nvPr/>
          </p:nvSpPr>
          <p:spPr>
            <a:xfrm>
              <a:off x="1569519" y="1537103"/>
              <a:ext cx="56598" cy="23034"/>
            </a:xfrm>
            <a:custGeom>
              <a:avLst/>
              <a:gdLst/>
              <a:ahLst/>
              <a:cxnLst/>
              <a:rect l="l" t="t" r="r" b="b"/>
              <a:pathLst>
                <a:path w="2037" h="829" extrusionOk="0">
                  <a:moveTo>
                    <a:pt x="1017" y="1"/>
                  </a:moveTo>
                  <a:cubicBezTo>
                    <a:pt x="685" y="1"/>
                    <a:pt x="352" y="126"/>
                    <a:pt x="96" y="376"/>
                  </a:cubicBezTo>
                  <a:cubicBezTo>
                    <a:pt x="0" y="483"/>
                    <a:pt x="0" y="650"/>
                    <a:pt x="96" y="745"/>
                  </a:cubicBezTo>
                  <a:cubicBezTo>
                    <a:pt x="149" y="799"/>
                    <a:pt x="218" y="825"/>
                    <a:pt x="286" y="825"/>
                  </a:cubicBezTo>
                  <a:cubicBezTo>
                    <a:pt x="355" y="825"/>
                    <a:pt x="423" y="799"/>
                    <a:pt x="477" y="745"/>
                  </a:cubicBezTo>
                  <a:cubicBezTo>
                    <a:pt x="625" y="590"/>
                    <a:pt x="822" y="513"/>
                    <a:pt x="1020" y="513"/>
                  </a:cubicBezTo>
                  <a:cubicBezTo>
                    <a:pt x="1218" y="513"/>
                    <a:pt x="1417" y="590"/>
                    <a:pt x="1572" y="745"/>
                  </a:cubicBezTo>
                  <a:cubicBezTo>
                    <a:pt x="1620" y="793"/>
                    <a:pt x="1691" y="828"/>
                    <a:pt x="1751" y="828"/>
                  </a:cubicBezTo>
                  <a:cubicBezTo>
                    <a:pt x="1810" y="828"/>
                    <a:pt x="1893" y="793"/>
                    <a:pt x="1929" y="745"/>
                  </a:cubicBezTo>
                  <a:cubicBezTo>
                    <a:pt x="2036" y="650"/>
                    <a:pt x="2036" y="483"/>
                    <a:pt x="1929" y="376"/>
                  </a:cubicBezTo>
                  <a:cubicBezTo>
                    <a:pt x="1679" y="126"/>
                    <a:pt x="1349" y="1"/>
                    <a:pt x="1017" y="1"/>
                  </a:cubicBezTo>
                  <a:close/>
                </a:path>
              </a:pathLst>
            </a:custGeom>
            <a:solidFill>
              <a:schemeClr val="dk1"/>
            </a:solid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398;p38"/>
            <p:cNvSpPr/>
            <p:nvPr/>
          </p:nvSpPr>
          <p:spPr>
            <a:xfrm>
              <a:off x="1411728" y="1425463"/>
              <a:ext cx="372513" cy="266014"/>
            </a:xfrm>
            <a:custGeom>
              <a:avLst/>
              <a:gdLst/>
              <a:ahLst/>
              <a:cxnLst/>
              <a:rect l="l" t="t" r="r" b="b"/>
              <a:pathLst>
                <a:path w="13407" h="9574" extrusionOk="0">
                  <a:moveTo>
                    <a:pt x="10323" y="524"/>
                  </a:moveTo>
                  <a:cubicBezTo>
                    <a:pt x="10466" y="524"/>
                    <a:pt x="10573" y="643"/>
                    <a:pt x="10573" y="774"/>
                  </a:cubicBezTo>
                  <a:cubicBezTo>
                    <a:pt x="10573" y="929"/>
                    <a:pt x="10454" y="1024"/>
                    <a:pt x="10323" y="1024"/>
                  </a:cubicBezTo>
                  <a:cubicBezTo>
                    <a:pt x="10168" y="1024"/>
                    <a:pt x="10073" y="905"/>
                    <a:pt x="10073" y="774"/>
                  </a:cubicBezTo>
                  <a:cubicBezTo>
                    <a:pt x="10073" y="643"/>
                    <a:pt x="10168" y="524"/>
                    <a:pt x="10323" y="524"/>
                  </a:cubicBezTo>
                  <a:close/>
                  <a:moveTo>
                    <a:pt x="3072" y="536"/>
                  </a:moveTo>
                  <a:cubicBezTo>
                    <a:pt x="3203" y="536"/>
                    <a:pt x="3322" y="655"/>
                    <a:pt x="3322" y="798"/>
                  </a:cubicBezTo>
                  <a:cubicBezTo>
                    <a:pt x="3346" y="929"/>
                    <a:pt x="3227" y="1048"/>
                    <a:pt x="3072" y="1048"/>
                  </a:cubicBezTo>
                  <a:cubicBezTo>
                    <a:pt x="2929" y="1048"/>
                    <a:pt x="2822" y="929"/>
                    <a:pt x="2822" y="798"/>
                  </a:cubicBezTo>
                  <a:cubicBezTo>
                    <a:pt x="2822" y="643"/>
                    <a:pt x="2941" y="536"/>
                    <a:pt x="3072" y="536"/>
                  </a:cubicBezTo>
                  <a:close/>
                  <a:moveTo>
                    <a:pt x="12549" y="2072"/>
                  </a:moveTo>
                  <a:cubicBezTo>
                    <a:pt x="12704" y="2072"/>
                    <a:pt x="12799" y="2191"/>
                    <a:pt x="12799" y="2322"/>
                  </a:cubicBezTo>
                  <a:cubicBezTo>
                    <a:pt x="12799" y="2477"/>
                    <a:pt x="12680" y="2572"/>
                    <a:pt x="12549" y="2572"/>
                  </a:cubicBezTo>
                  <a:cubicBezTo>
                    <a:pt x="12406" y="2572"/>
                    <a:pt x="12299" y="2453"/>
                    <a:pt x="12299" y="2322"/>
                  </a:cubicBezTo>
                  <a:cubicBezTo>
                    <a:pt x="12299" y="2191"/>
                    <a:pt x="12406" y="2072"/>
                    <a:pt x="12549" y="2072"/>
                  </a:cubicBezTo>
                  <a:close/>
                  <a:moveTo>
                    <a:pt x="845" y="2084"/>
                  </a:moveTo>
                  <a:cubicBezTo>
                    <a:pt x="988" y="2084"/>
                    <a:pt x="1095" y="2203"/>
                    <a:pt x="1095" y="2346"/>
                  </a:cubicBezTo>
                  <a:cubicBezTo>
                    <a:pt x="1107" y="2477"/>
                    <a:pt x="988" y="2596"/>
                    <a:pt x="845" y="2596"/>
                  </a:cubicBezTo>
                  <a:cubicBezTo>
                    <a:pt x="691" y="2596"/>
                    <a:pt x="583" y="2477"/>
                    <a:pt x="583" y="2346"/>
                  </a:cubicBezTo>
                  <a:cubicBezTo>
                    <a:pt x="583" y="2191"/>
                    <a:pt x="703" y="2084"/>
                    <a:pt x="845" y="2084"/>
                  </a:cubicBezTo>
                  <a:close/>
                  <a:moveTo>
                    <a:pt x="11263" y="3894"/>
                  </a:moveTo>
                  <a:cubicBezTo>
                    <a:pt x="11406" y="3894"/>
                    <a:pt x="11513" y="4013"/>
                    <a:pt x="11513" y="4144"/>
                  </a:cubicBezTo>
                  <a:cubicBezTo>
                    <a:pt x="11513" y="4287"/>
                    <a:pt x="11394" y="4394"/>
                    <a:pt x="11263" y="4394"/>
                  </a:cubicBezTo>
                  <a:cubicBezTo>
                    <a:pt x="11109" y="4394"/>
                    <a:pt x="11001" y="4275"/>
                    <a:pt x="11001" y="4144"/>
                  </a:cubicBezTo>
                  <a:cubicBezTo>
                    <a:pt x="10990" y="4013"/>
                    <a:pt x="11109" y="3894"/>
                    <a:pt x="11263" y="3894"/>
                  </a:cubicBezTo>
                  <a:close/>
                  <a:moveTo>
                    <a:pt x="2131" y="3906"/>
                  </a:moveTo>
                  <a:cubicBezTo>
                    <a:pt x="2286" y="3906"/>
                    <a:pt x="2381" y="4025"/>
                    <a:pt x="2381" y="4156"/>
                  </a:cubicBezTo>
                  <a:cubicBezTo>
                    <a:pt x="2405" y="4287"/>
                    <a:pt x="2286" y="4406"/>
                    <a:pt x="2131" y="4406"/>
                  </a:cubicBezTo>
                  <a:cubicBezTo>
                    <a:pt x="1988" y="4406"/>
                    <a:pt x="1881" y="4287"/>
                    <a:pt x="1881" y="4156"/>
                  </a:cubicBezTo>
                  <a:cubicBezTo>
                    <a:pt x="1881" y="4013"/>
                    <a:pt x="2000" y="3906"/>
                    <a:pt x="2131" y="3906"/>
                  </a:cubicBezTo>
                  <a:close/>
                  <a:moveTo>
                    <a:pt x="6691" y="1572"/>
                  </a:moveTo>
                  <a:cubicBezTo>
                    <a:pt x="8251" y="1572"/>
                    <a:pt x="9525" y="2846"/>
                    <a:pt x="9525" y="4406"/>
                  </a:cubicBezTo>
                  <a:cubicBezTo>
                    <a:pt x="9525" y="5977"/>
                    <a:pt x="8251" y="7251"/>
                    <a:pt x="6691" y="7251"/>
                  </a:cubicBezTo>
                  <a:cubicBezTo>
                    <a:pt x="5132" y="7251"/>
                    <a:pt x="3846" y="5977"/>
                    <a:pt x="3846" y="4406"/>
                  </a:cubicBezTo>
                  <a:cubicBezTo>
                    <a:pt x="3846" y="2846"/>
                    <a:pt x="5132" y="1572"/>
                    <a:pt x="6691" y="1572"/>
                  </a:cubicBezTo>
                  <a:close/>
                  <a:moveTo>
                    <a:pt x="6703" y="8561"/>
                  </a:moveTo>
                  <a:cubicBezTo>
                    <a:pt x="6858" y="8561"/>
                    <a:pt x="6953" y="8680"/>
                    <a:pt x="6953" y="8811"/>
                  </a:cubicBezTo>
                  <a:cubicBezTo>
                    <a:pt x="6953" y="8954"/>
                    <a:pt x="6834" y="9073"/>
                    <a:pt x="6703" y="9073"/>
                  </a:cubicBezTo>
                  <a:cubicBezTo>
                    <a:pt x="6560" y="9073"/>
                    <a:pt x="6453" y="8954"/>
                    <a:pt x="6453" y="8811"/>
                  </a:cubicBezTo>
                  <a:cubicBezTo>
                    <a:pt x="6453" y="8668"/>
                    <a:pt x="6572" y="8561"/>
                    <a:pt x="6703" y="8561"/>
                  </a:cubicBezTo>
                  <a:close/>
                  <a:moveTo>
                    <a:pt x="10323" y="1"/>
                  </a:moveTo>
                  <a:cubicBezTo>
                    <a:pt x="9978" y="1"/>
                    <a:pt x="9692" y="227"/>
                    <a:pt x="9597" y="524"/>
                  </a:cubicBezTo>
                  <a:lnTo>
                    <a:pt x="8715" y="524"/>
                  </a:lnTo>
                  <a:cubicBezTo>
                    <a:pt x="8644" y="524"/>
                    <a:pt x="8584" y="560"/>
                    <a:pt x="8537" y="596"/>
                  </a:cubicBezTo>
                  <a:lnTo>
                    <a:pt x="7882" y="1251"/>
                  </a:lnTo>
                  <a:cubicBezTo>
                    <a:pt x="7525" y="1120"/>
                    <a:pt x="7120" y="1048"/>
                    <a:pt x="6703" y="1048"/>
                  </a:cubicBezTo>
                  <a:cubicBezTo>
                    <a:pt x="6287" y="1048"/>
                    <a:pt x="5906" y="1120"/>
                    <a:pt x="5525" y="1251"/>
                  </a:cubicBezTo>
                  <a:lnTo>
                    <a:pt x="4870" y="596"/>
                  </a:lnTo>
                  <a:cubicBezTo>
                    <a:pt x="4834" y="560"/>
                    <a:pt x="4751" y="524"/>
                    <a:pt x="4691" y="524"/>
                  </a:cubicBezTo>
                  <a:lnTo>
                    <a:pt x="3798" y="524"/>
                  </a:lnTo>
                  <a:cubicBezTo>
                    <a:pt x="3692" y="218"/>
                    <a:pt x="3418" y="14"/>
                    <a:pt x="3074" y="14"/>
                  </a:cubicBezTo>
                  <a:cubicBezTo>
                    <a:pt x="3031" y="14"/>
                    <a:pt x="2986" y="18"/>
                    <a:pt x="2941" y="24"/>
                  </a:cubicBezTo>
                  <a:cubicBezTo>
                    <a:pt x="2608" y="60"/>
                    <a:pt x="2346" y="334"/>
                    <a:pt x="2298" y="655"/>
                  </a:cubicBezTo>
                  <a:cubicBezTo>
                    <a:pt x="2227" y="1155"/>
                    <a:pt x="2596" y="1572"/>
                    <a:pt x="3072" y="1572"/>
                  </a:cubicBezTo>
                  <a:cubicBezTo>
                    <a:pt x="3417" y="1572"/>
                    <a:pt x="3703" y="1346"/>
                    <a:pt x="3798" y="1048"/>
                  </a:cubicBezTo>
                  <a:lnTo>
                    <a:pt x="4596" y="1048"/>
                  </a:lnTo>
                  <a:lnTo>
                    <a:pt x="5036" y="1489"/>
                  </a:lnTo>
                  <a:cubicBezTo>
                    <a:pt x="4620" y="1727"/>
                    <a:pt x="4263" y="2048"/>
                    <a:pt x="4001" y="2429"/>
                  </a:cubicBezTo>
                  <a:lnTo>
                    <a:pt x="3120" y="2429"/>
                  </a:lnTo>
                  <a:lnTo>
                    <a:pt x="2846" y="2167"/>
                  </a:lnTo>
                  <a:cubicBezTo>
                    <a:pt x="2810" y="2120"/>
                    <a:pt x="2727" y="2084"/>
                    <a:pt x="2667" y="2084"/>
                  </a:cubicBezTo>
                  <a:lnTo>
                    <a:pt x="1584" y="2084"/>
                  </a:lnTo>
                  <a:cubicBezTo>
                    <a:pt x="1477" y="1787"/>
                    <a:pt x="1191" y="1575"/>
                    <a:pt x="852" y="1575"/>
                  </a:cubicBezTo>
                  <a:cubicBezTo>
                    <a:pt x="811" y="1575"/>
                    <a:pt x="769" y="1578"/>
                    <a:pt x="726" y="1584"/>
                  </a:cubicBezTo>
                  <a:cubicBezTo>
                    <a:pt x="393" y="1632"/>
                    <a:pt x="131" y="1894"/>
                    <a:pt x="83" y="2227"/>
                  </a:cubicBezTo>
                  <a:cubicBezTo>
                    <a:pt x="0" y="2715"/>
                    <a:pt x="381" y="3132"/>
                    <a:pt x="857" y="3132"/>
                  </a:cubicBezTo>
                  <a:cubicBezTo>
                    <a:pt x="1191" y="3132"/>
                    <a:pt x="1476" y="2906"/>
                    <a:pt x="1584" y="2608"/>
                  </a:cubicBezTo>
                  <a:lnTo>
                    <a:pt x="2560" y="2608"/>
                  </a:lnTo>
                  <a:lnTo>
                    <a:pt x="2834" y="2882"/>
                  </a:lnTo>
                  <a:cubicBezTo>
                    <a:pt x="2881" y="2918"/>
                    <a:pt x="2953" y="2953"/>
                    <a:pt x="3012" y="2953"/>
                  </a:cubicBezTo>
                  <a:lnTo>
                    <a:pt x="3679" y="2953"/>
                  </a:lnTo>
                  <a:cubicBezTo>
                    <a:pt x="3536" y="3251"/>
                    <a:pt x="3429" y="3572"/>
                    <a:pt x="3381" y="3918"/>
                  </a:cubicBezTo>
                  <a:lnTo>
                    <a:pt x="2881" y="3918"/>
                  </a:lnTo>
                  <a:cubicBezTo>
                    <a:pt x="2881" y="3918"/>
                    <a:pt x="2477" y="3382"/>
                    <a:pt x="2143" y="3382"/>
                  </a:cubicBezTo>
                  <a:cubicBezTo>
                    <a:pt x="1715" y="3382"/>
                    <a:pt x="1369" y="3727"/>
                    <a:pt x="1369" y="4156"/>
                  </a:cubicBezTo>
                  <a:cubicBezTo>
                    <a:pt x="1369" y="4584"/>
                    <a:pt x="1715" y="4930"/>
                    <a:pt x="2143" y="4930"/>
                  </a:cubicBezTo>
                  <a:cubicBezTo>
                    <a:pt x="2488" y="4930"/>
                    <a:pt x="2774" y="4703"/>
                    <a:pt x="2881" y="4394"/>
                  </a:cubicBezTo>
                  <a:lnTo>
                    <a:pt x="3334" y="4394"/>
                  </a:lnTo>
                  <a:cubicBezTo>
                    <a:pt x="3334" y="6168"/>
                    <a:pt x="4703" y="7620"/>
                    <a:pt x="6453" y="7763"/>
                  </a:cubicBezTo>
                  <a:lnTo>
                    <a:pt x="6453" y="8073"/>
                  </a:lnTo>
                  <a:cubicBezTo>
                    <a:pt x="6132" y="8168"/>
                    <a:pt x="5929" y="8466"/>
                    <a:pt x="5929" y="8799"/>
                  </a:cubicBezTo>
                  <a:cubicBezTo>
                    <a:pt x="5929" y="9228"/>
                    <a:pt x="6275" y="9573"/>
                    <a:pt x="6703" y="9573"/>
                  </a:cubicBezTo>
                  <a:cubicBezTo>
                    <a:pt x="7120" y="9573"/>
                    <a:pt x="7477" y="9228"/>
                    <a:pt x="7477" y="8799"/>
                  </a:cubicBezTo>
                  <a:cubicBezTo>
                    <a:pt x="7477" y="8454"/>
                    <a:pt x="7251" y="8180"/>
                    <a:pt x="6977" y="8073"/>
                  </a:cubicBezTo>
                  <a:lnTo>
                    <a:pt x="6977" y="7763"/>
                  </a:lnTo>
                  <a:cubicBezTo>
                    <a:pt x="8704" y="7620"/>
                    <a:pt x="10073" y="6180"/>
                    <a:pt x="10073" y="4394"/>
                  </a:cubicBezTo>
                  <a:lnTo>
                    <a:pt x="10525" y="4394"/>
                  </a:lnTo>
                  <a:cubicBezTo>
                    <a:pt x="10632" y="4703"/>
                    <a:pt x="10930" y="4930"/>
                    <a:pt x="11263" y="4930"/>
                  </a:cubicBezTo>
                  <a:cubicBezTo>
                    <a:pt x="11692" y="4930"/>
                    <a:pt x="12037" y="4584"/>
                    <a:pt x="12037" y="4156"/>
                  </a:cubicBezTo>
                  <a:cubicBezTo>
                    <a:pt x="12037" y="3727"/>
                    <a:pt x="11692" y="3382"/>
                    <a:pt x="11263" y="3382"/>
                  </a:cubicBezTo>
                  <a:cubicBezTo>
                    <a:pt x="10918" y="3382"/>
                    <a:pt x="10525" y="3918"/>
                    <a:pt x="10525" y="3918"/>
                  </a:cubicBezTo>
                  <a:lnTo>
                    <a:pt x="10025" y="3918"/>
                  </a:lnTo>
                  <a:cubicBezTo>
                    <a:pt x="9966" y="3572"/>
                    <a:pt x="9870" y="3263"/>
                    <a:pt x="9727" y="2953"/>
                  </a:cubicBezTo>
                  <a:lnTo>
                    <a:pt x="10394" y="2953"/>
                  </a:lnTo>
                  <a:cubicBezTo>
                    <a:pt x="10466" y="2953"/>
                    <a:pt x="10525" y="2918"/>
                    <a:pt x="10573" y="2882"/>
                  </a:cubicBezTo>
                  <a:lnTo>
                    <a:pt x="10847" y="2608"/>
                  </a:lnTo>
                  <a:lnTo>
                    <a:pt x="11823" y="2608"/>
                  </a:lnTo>
                  <a:cubicBezTo>
                    <a:pt x="11929" y="2916"/>
                    <a:pt x="12216" y="3129"/>
                    <a:pt x="12564" y="3129"/>
                  </a:cubicBezTo>
                  <a:cubicBezTo>
                    <a:pt x="12606" y="3129"/>
                    <a:pt x="12649" y="3126"/>
                    <a:pt x="12692" y="3120"/>
                  </a:cubicBezTo>
                  <a:cubicBezTo>
                    <a:pt x="13014" y="3072"/>
                    <a:pt x="13287" y="2798"/>
                    <a:pt x="13323" y="2477"/>
                  </a:cubicBezTo>
                  <a:cubicBezTo>
                    <a:pt x="13407" y="2001"/>
                    <a:pt x="13026" y="1572"/>
                    <a:pt x="12549" y="1572"/>
                  </a:cubicBezTo>
                  <a:cubicBezTo>
                    <a:pt x="12216" y="1572"/>
                    <a:pt x="11930" y="1786"/>
                    <a:pt x="11823" y="2084"/>
                  </a:cubicBezTo>
                  <a:lnTo>
                    <a:pt x="10740" y="2084"/>
                  </a:lnTo>
                  <a:cubicBezTo>
                    <a:pt x="10668" y="2084"/>
                    <a:pt x="10609" y="2120"/>
                    <a:pt x="10561" y="2167"/>
                  </a:cubicBezTo>
                  <a:lnTo>
                    <a:pt x="10287" y="2429"/>
                  </a:lnTo>
                  <a:lnTo>
                    <a:pt x="9418" y="2429"/>
                  </a:lnTo>
                  <a:cubicBezTo>
                    <a:pt x="9132" y="2048"/>
                    <a:pt x="8775" y="1727"/>
                    <a:pt x="8370" y="1489"/>
                  </a:cubicBezTo>
                  <a:lnTo>
                    <a:pt x="8823" y="1048"/>
                  </a:lnTo>
                  <a:lnTo>
                    <a:pt x="9597" y="1048"/>
                  </a:lnTo>
                  <a:cubicBezTo>
                    <a:pt x="9702" y="1355"/>
                    <a:pt x="9977" y="1558"/>
                    <a:pt x="10321" y="1558"/>
                  </a:cubicBezTo>
                  <a:cubicBezTo>
                    <a:pt x="10364" y="1558"/>
                    <a:pt x="10408" y="1555"/>
                    <a:pt x="10454" y="1548"/>
                  </a:cubicBezTo>
                  <a:cubicBezTo>
                    <a:pt x="10787" y="1513"/>
                    <a:pt x="11049" y="1239"/>
                    <a:pt x="11097" y="917"/>
                  </a:cubicBezTo>
                  <a:cubicBezTo>
                    <a:pt x="11168" y="417"/>
                    <a:pt x="10799" y="1"/>
                    <a:pt x="10323" y="1"/>
                  </a:cubicBezTo>
                  <a:close/>
                </a:path>
              </a:pathLst>
            </a:custGeom>
            <a:solidFill>
              <a:schemeClr val="dk1"/>
            </a:solid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4404;p38"/>
          <p:cNvGrpSpPr/>
          <p:nvPr/>
        </p:nvGrpSpPr>
        <p:grpSpPr>
          <a:xfrm>
            <a:off x="8853401" y="3057929"/>
            <a:ext cx="913454" cy="757978"/>
            <a:chOff x="2107103" y="1439689"/>
            <a:chExt cx="369207" cy="331503"/>
          </a:xfrm>
        </p:grpSpPr>
        <p:sp>
          <p:nvSpPr>
            <p:cNvPr id="23" name="Google Shape;4405;p38"/>
            <p:cNvSpPr/>
            <p:nvPr/>
          </p:nvSpPr>
          <p:spPr>
            <a:xfrm>
              <a:off x="2107103" y="1451525"/>
              <a:ext cx="369207" cy="319666"/>
            </a:xfrm>
            <a:custGeom>
              <a:avLst/>
              <a:gdLst/>
              <a:ahLst/>
              <a:cxnLst/>
              <a:rect l="l" t="t" r="r" b="b"/>
              <a:pathLst>
                <a:path w="13288" h="11505" extrusionOk="0">
                  <a:moveTo>
                    <a:pt x="11046" y="1441"/>
                  </a:moveTo>
                  <a:cubicBezTo>
                    <a:pt x="11058" y="1441"/>
                    <a:pt x="11071" y="1442"/>
                    <a:pt x="11085" y="1444"/>
                  </a:cubicBezTo>
                  <a:cubicBezTo>
                    <a:pt x="11216" y="1468"/>
                    <a:pt x="11311" y="1587"/>
                    <a:pt x="11311" y="1718"/>
                  </a:cubicBezTo>
                  <a:lnTo>
                    <a:pt x="11311" y="2777"/>
                  </a:lnTo>
                  <a:lnTo>
                    <a:pt x="10787" y="2777"/>
                  </a:lnTo>
                  <a:lnTo>
                    <a:pt x="10787" y="1706"/>
                  </a:lnTo>
                  <a:cubicBezTo>
                    <a:pt x="10787" y="1563"/>
                    <a:pt x="10898" y="1441"/>
                    <a:pt x="11046" y="1441"/>
                  </a:cubicBezTo>
                  <a:close/>
                  <a:moveTo>
                    <a:pt x="11835" y="3289"/>
                  </a:moveTo>
                  <a:lnTo>
                    <a:pt x="11835" y="4623"/>
                  </a:lnTo>
                  <a:lnTo>
                    <a:pt x="10263" y="4623"/>
                  </a:lnTo>
                  <a:lnTo>
                    <a:pt x="10263" y="3289"/>
                  </a:lnTo>
                  <a:close/>
                  <a:moveTo>
                    <a:pt x="6632" y="5135"/>
                  </a:moveTo>
                  <a:cubicBezTo>
                    <a:pt x="7013" y="5135"/>
                    <a:pt x="7310" y="5456"/>
                    <a:pt x="7310" y="5825"/>
                  </a:cubicBezTo>
                  <a:cubicBezTo>
                    <a:pt x="7310" y="5968"/>
                    <a:pt x="7430" y="6075"/>
                    <a:pt x="7560" y="6075"/>
                  </a:cubicBezTo>
                  <a:lnTo>
                    <a:pt x="9227" y="6075"/>
                  </a:lnTo>
                  <a:lnTo>
                    <a:pt x="9227" y="6492"/>
                  </a:lnTo>
                  <a:lnTo>
                    <a:pt x="4036" y="6492"/>
                  </a:lnTo>
                  <a:lnTo>
                    <a:pt x="4036" y="6075"/>
                  </a:lnTo>
                  <a:lnTo>
                    <a:pt x="5715" y="6075"/>
                  </a:lnTo>
                  <a:cubicBezTo>
                    <a:pt x="5858" y="6075"/>
                    <a:pt x="5977" y="5956"/>
                    <a:pt x="5965" y="5825"/>
                  </a:cubicBezTo>
                  <a:cubicBezTo>
                    <a:pt x="5965" y="5432"/>
                    <a:pt x="6263" y="5135"/>
                    <a:pt x="6632" y="5135"/>
                  </a:cubicBezTo>
                  <a:close/>
                  <a:moveTo>
                    <a:pt x="7346" y="6968"/>
                  </a:moveTo>
                  <a:lnTo>
                    <a:pt x="7346" y="7754"/>
                  </a:lnTo>
                  <a:lnTo>
                    <a:pt x="7334" y="7754"/>
                  </a:lnTo>
                  <a:cubicBezTo>
                    <a:pt x="7334" y="7882"/>
                    <a:pt x="7229" y="7972"/>
                    <a:pt x="7113" y="7972"/>
                  </a:cubicBezTo>
                  <a:cubicBezTo>
                    <a:pt x="7099" y="7972"/>
                    <a:pt x="7086" y="7971"/>
                    <a:pt x="7072" y="7968"/>
                  </a:cubicBezTo>
                  <a:cubicBezTo>
                    <a:pt x="6965" y="7933"/>
                    <a:pt x="6906" y="7849"/>
                    <a:pt x="6906" y="7742"/>
                  </a:cubicBezTo>
                  <a:lnTo>
                    <a:pt x="6906" y="6968"/>
                  </a:lnTo>
                  <a:close/>
                  <a:moveTo>
                    <a:pt x="8322" y="6968"/>
                  </a:moveTo>
                  <a:lnTo>
                    <a:pt x="8299" y="7754"/>
                  </a:lnTo>
                  <a:cubicBezTo>
                    <a:pt x="8299" y="7882"/>
                    <a:pt x="8193" y="7972"/>
                    <a:pt x="8077" y="7972"/>
                  </a:cubicBezTo>
                  <a:cubicBezTo>
                    <a:pt x="8064" y="7972"/>
                    <a:pt x="8050" y="7971"/>
                    <a:pt x="8037" y="7968"/>
                  </a:cubicBezTo>
                  <a:cubicBezTo>
                    <a:pt x="7930" y="7933"/>
                    <a:pt x="7870" y="7849"/>
                    <a:pt x="7870" y="7742"/>
                  </a:cubicBezTo>
                  <a:lnTo>
                    <a:pt x="7870" y="6968"/>
                  </a:lnTo>
                  <a:close/>
                  <a:moveTo>
                    <a:pt x="9251" y="6968"/>
                  </a:moveTo>
                  <a:lnTo>
                    <a:pt x="9251" y="7754"/>
                  </a:lnTo>
                  <a:lnTo>
                    <a:pt x="9239" y="7754"/>
                  </a:lnTo>
                  <a:cubicBezTo>
                    <a:pt x="9239" y="7882"/>
                    <a:pt x="9134" y="7972"/>
                    <a:pt x="9018" y="7972"/>
                  </a:cubicBezTo>
                  <a:cubicBezTo>
                    <a:pt x="9004" y="7972"/>
                    <a:pt x="8991" y="7971"/>
                    <a:pt x="8977" y="7968"/>
                  </a:cubicBezTo>
                  <a:cubicBezTo>
                    <a:pt x="8870" y="7933"/>
                    <a:pt x="8811" y="7849"/>
                    <a:pt x="8811" y="7742"/>
                  </a:cubicBezTo>
                  <a:lnTo>
                    <a:pt x="8811" y="6968"/>
                  </a:lnTo>
                  <a:close/>
                  <a:moveTo>
                    <a:pt x="4489" y="6980"/>
                  </a:moveTo>
                  <a:lnTo>
                    <a:pt x="4489" y="7754"/>
                  </a:lnTo>
                  <a:cubicBezTo>
                    <a:pt x="4489" y="7861"/>
                    <a:pt x="4417" y="7956"/>
                    <a:pt x="4334" y="7980"/>
                  </a:cubicBezTo>
                  <a:cubicBezTo>
                    <a:pt x="4313" y="7985"/>
                    <a:pt x="4294" y="7987"/>
                    <a:pt x="4275" y="7987"/>
                  </a:cubicBezTo>
                  <a:cubicBezTo>
                    <a:pt x="4150" y="7987"/>
                    <a:pt x="4060" y="7892"/>
                    <a:pt x="4060" y="7778"/>
                  </a:cubicBezTo>
                  <a:lnTo>
                    <a:pt x="4060" y="6980"/>
                  </a:lnTo>
                  <a:close/>
                  <a:moveTo>
                    <a:pt x="5441" y="6980"/>
                  </a:moveTo>
                  <a:lnTo>
                    <a:pt x="5441" y="7754"/>
                  </a:lnTo>
                  <a:cubicBezTo>
                    <a:pt x="5441" y="7861"/>
                    <a:pt x="5370" y="7956"/>
                    <a:pt x="5286" y="7980"/>
                  </a:cubicBezTo>
                  <a:cubicBezTo>
                    <a:pt x="5266" y="7985"/>
                    <a:pt x="5246" y="7987"/>
                    <a:pt x="5227" y="7987"/>
                  </a:cubicBezTo>
                  <a:cubicBezTo>
                    <a:pt x="5102" y="7987"/>
                    <a:pt x="5013" y="7892"/>
                    <a:pt x="5013" y="7778"/>
                  </a:cubicBezTo>
                  <a:lnTo>
                    <a:pt x="5013" y="6980"/>
                  </a:lnTo>
                  <a:close/>
                  <a:moveTo>
                    <a:pt x="6382" y="6980"/>
                  </a:moveTo>
                  <a:lnTo>
                    <a:pt x="6382" y="7754"/>
                  </a:lnTo>
                  <a:cubicBezTo>
                    <a:pt x="6382" y="7861"/>
                    <a:pt x="6310" y="7956"/>
                    <a:pt x="6215" y="7980"/>
                  </a:cubicBezTo>
                  <a:cubicBezTo>
                    <a:pt x="6196" y="7985"/>
                    <a:pt x="6178" y="7987"/>
                    <a:pt x="6160" y="7987"/>
                  </a:cubicBezTo>
                  <a:cubicBezTo>
                    <a:pt x="6043" y="7987"/>
                    <a:pt x="5953" y="7892"/>
                    <a:pt x="5953" y="7778"/>
                  </a:cubicBezTo>
                  <a:lnTo>
                    <a:pt x="5953" y="6980"/>
                  </a:lnTo>
                  <a:close/>
                  <a:moveTo>
                    <a:pt x="5691" y="8326"/>
                  </a:moveTo>
                  <a:cubicBezTo>
                    <a:pt x="5834" y="8433"/>
                    <a:pt x="5989" y="8504"/>
                    <a:pt x="6167" y="8504"/>
                  </a:cubicBezTo>
                  <a:cubicBezTo>
                    <a:pt x="6251" y="8504"/>
                    <a:pt x="6322" y="8480"/>
                    <a:pt x="6394" y="8468"/>
                  </a:cubicBezTo>
                  <a:lnTo>
                    <a:pt x="6394" y="10171"/>
                  </a:lnTo>
                  <a:lnTo>
                    <a:pt x="4048" y="10171"/>
                  </a:lnTo>
                  <a:lnTo>
                    <a:pt x="4048" y="8468"/>
                  </a:lnTo>
                  <a:cubicBezTo>
                    <a:pt x="4120" y="8492"/>
                    <a:pt x="4179" y="8504"/>
                    <a:pt x="4274" y="8504"/>
                  </a:cubicBezTo>
                  <a:cubicBezTo>
                    <a:pt x="4453" y="8504"/>
                    <a:pt x="4608" y="8445"/>
                    <a:pt x="4751" y="8326"/>
                  </a:cubicBezTo>
                  <a:cubicBezTo>
                    <a:pt x="4882" y="8433"/>
                    <a:pt x="5048" y="8504"/>
                    <a:pt x="5227" y="8504"/>
                  </a:cubicBezTo>
                  <a:cubicBezTo>
                    <a:pt x="5394" y="8504"/>
                    <a:pt x="5560" y="8445"/>
                    <a:pt x="5691" y="8326"/>
                  </a:cubicBezTo>
                  <a:close/>
                  <a:moveTo>
                    <a:pt x="8549" y="8326"/>
                  </a:moveTo>
                  <a:cubicBezTo>
                    <a:pt x="8692" y="8433"/>
                    <a:pt x="8846" y="8504"/>
                    <a:pt x="9025" y="8504"/>
                  </a:cubicBezTo>
                  <a:cubicBezTo>
                    <a:pt x="9108" y="8504"/>
                    <a:pt x="9180" y="8480"/>
                    <a:pt x="9251" y="8468"/>
                  </a:cubicBezTo>
                  <a:lnTo>
                    <a:pt x="9251" y="10171"/>
                  </a:lnTo>
                  <a:lnTo>
                    <a:pt x="6906" y="10171"/>
                  </a:lnTo>
                  <a:lnTo>
                    <a:pt x="6906" y="8468"/>
                  </a:lnTo>
                  <a:cubicBezTo>
                    <a:pt x="6977" y="8492"/>
                    <a:pt x="7037" y="8504"/>
                    <a:pt x="7132" y="8504"/>
                  </a:cubicBezTo>
                  <a:cubicBezTo>
                    <a:pt x="7310" y="8504"/>
                    <a:pt x="7465" y="8445"/>
                    <a:pt x="7608" y="8326"/>
                  </a:cubicBezTo>
                  <a:cubicBezTo>
                    <a:pt x="7739" y="8433"/>
                    <a:pt x="7906" y="8504"/>
                    <a:pt x="8072" y="8504"/>
                  </a:cubicBezTo>
                  <a:cubicBezTo>
                    <a:pt x="8251" y="8504"/>
                    <a:pt x="8418" y="8445"/>
                    <a:pt x="8549" y="8326"/>
                  </a:cubicBezTo>
                  <a:close/>
                  <a:moveTo>
                    <a:pt x="12085" y="5182"/>
                  </a:moveTo>
                  <a:cubicBezTo>
                    <a:pt x="12228" y="5182"/>
                    <a:pt x="12335" y="5301"/>
                    <a:pt x="12335" y="5432"/>
                  </a:cubicBezTo>
                  <a:lnTo>
                    <a:pt x="12335" y="10183"/>
                  </a:lnTo>
                  <a:lnTo>
                    <a:pt x="12323" y="10183"/>
                  </a:lnTo>
                  <a:cubicBezTo>
                    <a:pt x="12192" y="10183"/>
                    <a:pt x="12073" y="10278"/>
                    <a:pt x="12049" y="10409"/>
                  </a:cubicBezTo>
                  <a:cubicBezTo>
                    <a:pt x="12025" y="10576"/>
                    <a:pt x="12156" y="10707"/>
                    <a:pt x="12299" y="10707"/>
                  </a:cubicBezTo>
                  <a:lnTo>
                    <a:pt x="12585" y="10707"/>
                  </a:lnTo>
                  <a:cubicBezTo>
                    <a:pt x="12680" y="10707"/>
                    <a:pt x="12740" y="10778"/>
                    <a:pt x="12740" y="10850"/>
                  </a:cubicBezTo>
                  <a:lnTo>
                    <a:pt x="12740" y="11004"/>
                  </a:lnTo>
                  <a:lnTo>
                    <a:pt x="524" y="11004"/>
                  </a:lnTo>
                  <a:lnTo>
                    <a:pt x="524" y="10850"/>
                  </a:lnTo>
                  <a:cubicBezTo>
                    <a:pt x="524" y="10766"/>
                    <a:pt x="595" y="10707"/>
                    <a:pt x="667" y="10707"/>
                  </a:cubicBezTo>
                  <a:lnTo>
                    <a:pt x="10525" y="10707"/>
                  </a:lnTo>
                  <a:cubicBezTo>
                    <a:pt x="10656" y="10707"/>
                    <a:pt x="10775" y="10612"/>
                    <a:pt x="10787" y="10481"/>
                  </a:cubicBezTo>
                  <a:cubicBezTo>
                    <a:pt x="10823" y="10314"/>
                    <a:pt x="10680" y="10183"/>
                    <a:pt x="10537" y="10183"/>
                  </a:cubicBezTo>
                  <a:lnTo>
                    <a:pt x="9763" y="10183"/>
                  </a:lnTo>
                  <a:lnTo>
                    <a:pt x="9763" y="5432"/>
                  </a:lnTo>
                  <a:cubicBezTo>
                    <a:pt x="9763" y="5289"/>
                    <a:pt x="9882" y="5182"/>
                    <a:pt x="10013" y="5182"/>
                  </a:cubicBezTo>
                  <a:close/>
                  <a:moveTo>
                    <a:pt x="11046" y="0"/>
                  </a:moveTo>
                  <a:cubicBezTo>
                    <a:pt x="10898" y="0"/>
                    <a:pt x="10787" y="122"/>
                    <a:pt x="10787" y="253"/>
                  </a:cubicBezTo>
                  <a:lnTo>
                    <a:pt x="10787" y="932"/>
                  </a:lnTo>
                  <a:lnTo>
                    <a:pt x="10787" y="967"/>
                  </a:lnTo>
                  <a:cubicBezTo>
                    <a:pt x="10489" y="1075"/>
                    <a:pt x="10263" y="1372"/>
                    <a:pt x="10263" y="1706"/>
                  </a:cubicBezTo>
                  <a:lnTo>
                    <a:pt x="10263" y="2777"/>
                  </a:lnTo>
                  <a:lnTo>
                    <a:pt x="10013" y="2777"/>
                  </a:lnTo>
                  <a:cubicBezTo>
                    <a:pt x="9870" y="2777"/>
                    <a:pt x="9763" y="2896"/>
                    <a:pt x="9763" y="3027"/>
                  </a:cubicBezTo>
                  <a:lnTo>
                    <a:pt x="9763" y="4658"/>
                  </a:lnTo>
                  <a:cubicBezTo>
                    <a:pt x="9465" y="4766"/>
                    <a:pt x="9239" y="5063"/>
                    <a:pt x="9239" y="5397"/>
                  </a:cubicBezTo>
                  <a:lnTo>
                    <a:pt x="9239" y="5539"/>
                  </a:lnTo>
                  <a:lnTo>
                    <a:pt x="7799" y="5539"/>
                  </a:lnTo>
                  <a:cubicBezTo>
                    <a:pt x="7680" y="5016"/>
                    <a:pt x="7203" y="4623"/>
                    <a:pt x="6632" y="4623"/>
                  </a:cubicBezTo>
                  <a:cubicBezTo>
                    <a:pt x="6072" y="4623"/>
                    <a:pt x="5596" y="5016"/>
                    <a:pt x="5477" y="5539"/>
                  </a:cubicBezTo>
                  <a:lnTo>
                    <a:pt x="4036" y="5539"/>
                  </a:lnTo>
                  <a:lnTo>
                    <a:pt x="4036" y="2122"/>
                  </a:lnTo>
                  <a:cubicBezTo>
                    <a:pt x="4036" y="1968"/>
                    <a:pt x="3917" y="1860"/>
                    <a:pt x="3774" y="1860"/>
                  </a:cubicBezTo>
                  <a:lnTo>
                    <a:pt x="2869" y="1860"/>
                  </a:lnTo>
                  <a:cubicBezTo>
                    <a:pt x="2738" y="1860"/>
                    <a:pt x="2619" y="1956"/>
                    <a:pt x="2607" y="2087"/>
                  </a:cubicBezTo>
                  <a:cubicBezTo>
                    <a:pt x="2572" y="2253"/>
                    <a:pt x="2703" y="2384"/>
                    <a:pt x="2858" y="2384"/>
                  </a:cubicBezTo>
                  <a:lnTo>
                    <a:pt x="3512" y="2384"/>
                  </a:lnTo>
                  <a:lnTo>
                    <a:pt x="3512" y="10171"/>
                  </a:lnTo>
                  <a:lnTo>
                    <a:pt x="917" y="10171"/>
                  </a:lnTo>
                  <a:lnTo>
                    <a:pt x="917" y="2384"/>
                  </a:lnTo>
                  <a:lnTo>
                    <a:pt x="1060" y="2384"/>
                  </a:lnTo>
                  <a:cubicBezTo>
                    <a:pt x="1191" y="2384"/>
                    <a:pt x="1310" y="2301"/>
                    <a:pt x="1322" y="2158"/>
                  </a:cubicBezTo>
                  <a:cubicBezTo>
                    <a:pt x="1357" y="2003"/>
                    <a:pt x="1214" y="1860"/>
                    <a:pt x="1072" y="1860"/>
                  </a:cubicBezTo>
                  <a:lnTo>
                    <a:pt x="667" y="1860"/>
                  </a:lnTo>
                  <a:cubicBezTo>
                    <a:pt x="524" y="1860"/>
                    <a:pt x="417" y="1980"/>
                    <a:pt x="417" y="2110"/>
                  </a:cubicBezTo>
                  <a:lnTo>
                    <a:pt x="417" y="10171"/>
                  </a:lnTo>
                  <a:lnTo>
                    <a:pt x="417" y="10219"/>
                  </a:lnTo>
                  <a:cubicBezTo>
                    <a:pt x="167" y="10314"/>
                    <a:pt x="0" y="10552"/>
                    <a:pt x="0" y="10838"/>
                  </a:cubicBezTo>
                  <a:lnTo>
                    <a:pt x="0" y="11254"/>
                  </a:lnTo>
                  <a:cubicBezTo>
                    <a:pt x="0" y="11409"/>
                    <a:pt x="119" y="11505"/>
                    <a:pt x="250" y="11505"/>
                  </a:cubicBezTo>
                  <a:lnTo>
                    <a:pt x="13025" y="11505"/>
                  </a:lnTo>
                  <a:cubicBezTo>
                    <a:pt x="13168" y="11505"/>
                    <a:pt x="13275" y="11385"/>
                    <a:pt x="13275" y="11254"/>
                  </a:cubicBezTo>
                  <a:lnTo>
                    <a:pt x="13275" y="10838"/>
                  </a:lnTo>
                  <a:cubicBezTo>
                    <a:pt x="13287" y="10564"/>
                    <a:pt x="13109" y="10314"/>
                    <a:pt x="12871" y="10231"/>
                  </a:cubicBezTo>
                  <a:lnTo>
                    <a:pt x="12871" y="5409"/>
                  </a:lnTo>
                  <a:cubicBezTo>
                    <a:pt x="12871" y="5063"/>
                    <a:pt x="12644" y="4777"/>
                    <a:pt x="12347" y="4682"/>
                  </a:cubicBezTo>
                  <a:lnTo>
                    <a:pt x="12347" y="3039"/>
                  </a:lnTo>
                  <a:cubicBezTo>
                    <a:pt x="12347" y="2896"/>
                    <a:pt x="12228" y="2789"/>
                    <a:pt x="12097" y="2789"/>
                  </a:cubicBezTo>
                  <a:lnTo>
                    <a:pt x="11835" y="2789"/>
                  </a:lnTo>
                  <a:lnTo>
                    <a:pt x="11835" y="1718"/>
                  </a:lnTo>
                  <a:cubicBezTo>
                    <a:pt x="11835" y="1372"/>
                    <a:pt x="11609" y="1087"/>
                    <a:pt x="11311" y="991"/>
                  </a:cubicBezTo>
                  <a:lnTo>
                    <a:pt x="11311" y="944"/>
                  </a:lnTo>
                  <a:lnTo>
                    <a:pt x="11311" y="277"/>
                  </a:lnTo>
                  <a:cubicBezTo>
                    <a:pt x="11311" y="134"/>
                    <a:pt x="11216" y="15"/>
                    <a:pt x="11085" y="3"/>
                  </a:cubicBezTo>
                  <a:cubicBezTo>
                    <a:pt x="11071" y="1"/>
                    <a:pt x="11058" y="0"/>
                    <a:pt x="11046" y="0"/>
                  </a:cubicBezTo>
                  <a:close/>
                </a:path>
              </a:pathLst>
            </a:custGeom>
            <a:solidFill>
              <a:schemeClr val="dk1"/>
            </a:solid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406;p38"/>
            <p:cNvSpPr/>
            <p:nvPr/>
          </p:nvSpPr>
          <p:spPr>
            <a:xfrm>
              <a:off x="2420046" y="1734127"/>
              <a:ext cx="17560" cy="14559"/>
            </a:xfrm>
            <a:custGeom>
              <a:avLst/>
              <a:gdLst/>
              <a:ahLst/>
              <a:cxnLst/>
              <a:rect l="l" t="t" r="r" b="b"/>
              <a:pathLst>
                <a:path w="632" h="524" extrusionOk="0">
                  <a:moveTo>
                    <a:pt x="310" y="0"/>
                  </a:moveTo>
                  <a:cubicBezTo>
                    <a:pt x="191" y="0"/>
                    <a:pt x="96" y="71"/>
                    <a:pt x="60" y="179"/>
                  </a:cubicBezTo>
                  <a:cubicBezTo>
                    <a:pt x="0" y="357"/>
                    <a:pt x="131" y="524"/>
                    <a:pt x="310" y="524"/>
                  </a:cubicBezTo>
                  <a:cubicBezTo>
                    <a:pt x="429" y="524"/>
                    <a:pt x="524" y="441"/>
                    <a:pt x="572" y="345"/>
                  </a:cubicBezTo>
                  <a:cubicBezTo>
                    <a:pt x="631" y="167"/>
                    <a:pt x="488" y="0"/>
                    <a:pt x="310" y="0"/>
                  </a:cubicBezTo>
                  <a:close/>
                </a:path>
              </a:pathLst>
            </a:custGeom>
            <a:solidFill>
              <a:schemeClr val="dk1"/>
            </a:solid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407;p38"/>
            <p:cNvSpPr/>
            <p:nvPr/>
          </p:nvSpPr>
          <p:spPr>
            <a:xfrm>
              <a:off x="2283733" y="1497343"/>
              <a:ext cx="15921" cy="14726"/>
            </a:xfrm>
            <a:custGeom>
              <a:avLst/>
              <a:gdLst/>
              <a:ahLst/>
              <a:cxnLst/>
              <a:rect l="l" t="t" r="r" b="b"/>
              <a:pathLst>
                <a:path w="573" h="530" extrusionOk="0">
                  <a:moveTo>
                    <a:pt x="287" y="0"/>
                  </a:moveTo>
                  <a:cubicBezTo>
                    <a:pt x="218" y="0"/>
                    <a:pt x="150" y="27"/>
                    <a:pt x="96" y="80"/>
                  </a:cubicBezTo>
                  <a:cubicBezTo>
                    <a:pt x="1" y="188"/>
                    <a:pt x="1" y="354"/>
                    <a:pt x="96" y="450"/>
                  </a:cubicBezTo>
                  <a:cubicBezTo>
                    <a:pt x="150" y="503"/>
                    <a:pt x="218" y="530"/>
                    <a:pt x="287" y="530"/>
                  </a:cubicBezTo>
                  <a:cubicBezTo>
                    <a:pt x="355" y="530"/>
                    <a:pt x="424" y="503"/>
                    <a:pt x="477" y="450"/>
                  </a:cubicBezTo>
                  <a:cubicBezTo>
                    <a:pt x="572" y="354"/>
                    <a:pt x="572" y="188"/>
                    <a:pt x="477" y="80"/>
                  </a:cubicBezTo>
                  <a:cubicBezTo>
                    <a:pt x="424" y="27"/>
                    <a:pt x="355" y="0"/>
                    <a:pt x="287" y="0"/>
                  </a:cubicBezTo>
                  <a:close/>
                </a:path>
              </a:pathLst>
            </a:custGeom>
            <a:solidFill>
              <a:schemeClr val="dk1"/>
            </a:solid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408;p38"/>
            <p:cNvSpPr/>
            <p:nvPr/>
          </p:nvSpPr>
          <p:spPr>
            <a:xfrm>
              <a:off x="2242722" y="1439689"/>
              <a:ext cx="97609" cy="31453"/>
            </a:xfrm>
            <a:custGeom>
              <a:avLst/>
              <a:gdLst/>
              <a:ahLst/>
              <a:cxnLst/>
              <a:rect l="l" t="t" r="r" b="b"/>
              <a:pathLst>
                <a:path w="3513" h="1132" extrusionOk="0">
                  <a:moveTo>
                    <a:pt x="1757" y="0"/>
                  </a:moveTo>
                  <a:cubicBezTo>
                    <a:pt x="1158" y="0"/>
                    <a:pt x="560" y="227"/>
                    <a:pt x="108" y="679"/>
                  </a:cubicBezTo>
                  <a:cubicBezTo>
                    <a:pt x="1" y="786"/>
                    <a:pt x="1" y="953"/>
                    <a:pt x="108" y="1060"/>
                  </a:cubicBezTo>
                  <a:cubicBezTo>
                    <a:pt x="155" y="1108"/>
                    <a:pt x="221" y="1132"/>
                    <a:pt x="288" y="1132"/>
                  </a:cubicBezTo>
                  <a:cubicBezTo>
                    <a:pt x="355" y="1132"/>
                    <a:pt x="423" y="1108"/>
                    <a:pt x="477" y="1060"/>
                  </a:cubicBezTo>
                  <a:cubicBezTo>
                    <a:pt x="834" y="703"/>
                    <a:pt x="1298" y="524"/>
                    <a:pt x="1763" y="524"/>
                  </a:cubicBezTo>
                  <a:cubicBezTo>
                    <a:pt x="2227" y="524"/>
                    <a:pt x="2691" y="703"/>
                    <a:pt x="3049" y="1060"/>
                  </a:cubicBezTo>
                  <a:cubicBezTo>
                    <a:pt x="3096" y="1096"/>
                    <a:pt x="3168" y="1132"/>
                    <a:pt x="3227" y="1132"/>
                  </a:cubicBezTo>
                  <a:cubicBezTo>
                    <a:pt x="3287" y="1132"/>
                    <a:pt x="3358" y="1096"/>
                    <a:pt x="3406" y="1060"/>
                  </a:cubicBezTo>
                  <a:cubicBezTo>
                    <a:pt x="3513" y="953"/>
                    <a:pt x="3513" y="786"/>
                    <a:pt x="3406" y="679"/>
                  </a:cubicBezTo>
                  <a:cubicBezTo>
                    <a:pt x="2953" y="227"/>
                    <a:pt x="2355" y="0"/>
                    <a:pt x="1757" y="0"/>
                  </a:cubicBezTo>
                  <a:close/>
                </a:path>
              </a:pathLst>
            </a:custGeom>
            <a:solidFill>
              <a:schemeClr val="dk1"/>
            </a:solid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409;p38"/>
            <p:cNvSpPr/>
            <p:nvPr/>
          </p:nvSpPr>
          <p:spPr>
            <a:xfrm>
              <a:off x="2263227" y="1468391"/>
              <a:ext cx="56931" cy="23173"/>
            </a:xfrm>
            <a:custGeom>
              <a:avLst/>
              <a:gdLst/>
              <a:ahLst/>
              <a:cxnLst/>
              <a:rect l="l" t="t" r="r" b="b"/>
              <a:pathLst>
                <a:path w="2049" h="834" extrusionOk="0">
                  <a:moveTo>
                    <a:pt x="1025" y="0"/>
                  </a:moveTo>
                  <a:cubicBezTo>
                    <a:pt x="694" y="0"/>
                    <a:pt x="364" y="128"/>
                    <a:pt x="108" y="384"/>
                  </a:cubicBezTo>
                  <a:cubicBezTo>
                    <a:pt x="1" y="480"/>
                    <a:pt x="1" y="646"/>
                    <a:pt x="108" y="753"/>
                  </a:cubicBezTo>
                  <a:cubicBezTo>
                    <a:pt x="156" y="801"/>
                    <a:pt x="227" y="825"/>
                    <a:pt x="287" y="825"/>
                  </a:cubicBezTo>
                  <a:cubicBezTo>
                    <a:pt x="346" y="825"/>
                    <a:pt x="417" y="801"/>
                    <a:pt x="465" y="753"/>
                  </a:cubicBezTo>
                  <a:cubicBezTo>
                    <a:pt x="614" y="605"/>
                    <a:pt x="813" y="530"/>
                    <a:pt x="1013" y="530"/>
                  </a:cubicBezTo>
                  <a:cubicBezTo>
                    <a:pt x="1212" y="530"/>
                    <a:pt x="1412" y="605"/>
                    <a:pt x="1560" y="753"/>
                  </a:cubicBezTo>
                  <a:cubicBezTo>
                    <a:pt x="1614" y="807"/>
                    <a:pt x="1683" y="834"/>
                    <a:pt x="1751" y="834"/>
                  </a:cubicBezTo>
                  <a:cubicBezTo>
                    <a:pt x="1819" y="834"/>
                    <a:pt x="1888" y="807"/>
                    <a:pt x="1941" y="753"/>
                  </a:cubicBezTo>
                  <a:cubicBezTo>
                    <a:pt x="2049" y="646"/>
                    <a:pt x="2049" y="480"/>
                    <a:pt x="1941" y="384"/>
                  </a:cubicBezTo>
                  <a:cubicBezTo>
                    <a:pt x="1685" y="128"/>
                    <a:pt x="1355" y="0"/>
                    <a:pt x="1025" y="0"/>
                  </a:cubicBezTo>
                  <a:close/>
                </a:path>
              </a:pathLst>
            </a:custGeom>
            <a:solidFill>
              <a:schemeClr val="dk1"/>
            </a:solid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410;p38"/>
            <p:cNvSpPr/>
            <p:nvPr/>
          </p:nvSpPr>
          <p:spPr>
            <a:xfrm>
              <a:off x="2140834" y="1707981"/>
              <a:ext cx="56265" cy="14587"/>
            </a:xfrm>
            <a:custGeom>
              <a:avLst/>
              <a:gdLst/>
              <a:ahLst/>
              <a:cxnLst/>
              <a:rect l="l" t="t" r="r" b="b"/>
              <a:pathLst>
                <a:path w="2025" h="525" extrusionOk="0">
                  <a:moveTo>
                    <a:pt x="298" y="0"/>
                  </a:moveTo>
                  <a:cubicBezTo>
                    <a:pt x="167" y="0"/>
                    <a:pt x="48" y="96"/>
                    <a:pt x="36" y="227"/>
                  </a:cubicBezTo>
                  <a:cubicBezTo>
                    <a:pt x="0" y="393"/>
                    <a:pt x="143" y="524"/>
                    <a:pt x="286" y="524"/>
                  </a:cubicBezTo>
                  <a:lnTo>
                    <a:pt x="1727" y="524"/>
                  </a:lnTo>
                  <a:cubicBezTo>
                    <a:pt x="1858" y="524"/>
                    <a:pt x="1977" y="429"/>
                    <a:pt x="2001" y="298"/>
                  </a:cubicBezTo>
                  <a:cubicBezTo>
                    <a:pt x="2025" y="143"/>
                    <a:pt x="1894" y="0"/>
                    <a:pt x="1751" y="0"/>
                  </a:cubicBezTo>
                  <a:close/>
                </a:path>
              </a:pathLst>
            </a:custGeom>
            <a:solidFill>
              <a:schemeClr val="dk1"/>
            </a:solid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411;p38"/>
            <p:cNvSpPr/>
            <p:nvPr/>
          </p:nvSpPr>
          <p:spPr>
            <a:xfrm>
              <a:off x="2140834" y="1682836"/>
              <a:ext cx="56265" cy="14587"/>
            </a:xfrm>
            <a:custGeom>
              <a:avLst/>
              <a:gdLst/>
              <a:ahLst/>
              <a:cxnLst/>
              <a:rect l="l" t="t" r="r" b="b"/>
              <a:pathLst>
                <a:path w="2025" h="525" extrusionOk="0">
                  <a:moveTo>
                    <a:pt x="298" y="1"/>
                  </a:moveTo>
                  <a:cubicBezTo>
                    <a:pt x="167" y="1"/>
                    <a:pt x="48" y="84"/>
                    <a:pt x="36" y="227"/>
                  </a:cubicBezTo>
                  <a:cubicBezTo>
                    <a:pt x="0" y="382"/>
                    <a:pt x="143" y="524"/>
                    <a:pt x="286" y="524"/>
                  </a:cubicBezTo>
                  <a:lnTo>
                    <a:pt x="1727" y="524"/>
                  </a:lnTo>
                  <a:cubicBezTo>
                    <a:pt x="1858" y="524"/>
                    <a:pt x="1977" y="429"/>
                    <a:pt x="2001" y="298"/>
                  </a:cubicBezTo>
                  <a:cubicBezTo>
                    <a:pt x="2025" y="143"/>
                    <a:pt x="1894" y="1"/>
                    <a:pt x="1751" y="1"/>
                  </a:cubicBezTo>
                  <a:close/>
                </a:path>
              </a:pathLst>
            </a:custGeom>
            <a:solidFill>
              <a:schemeClr val="dk1"/>
            </a:solid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412;p38"/>
            <p:cNvSpPr/>
            <p:nvPr/>
          </p:nvSpPr>
          <p:spPr>
            <a:xfrm>
              <a:off x="2140834" y="1657023"/>
              <a:ext cx="56265" cy="14587"/>
            </a:xfrm>
            <a:custGeom>
              <a:avLst/>
              <a:gdLst/>
              <a:ahLst/>
              <a:cxnLst/>
              <a:rect l="l" t="t" r="r" b="b"/>
              <a:pathLst>
                <a:path w="2025" h="525" extrusionOk="0">
                  <a:moveTo>
                    <a:pt x="298" y="1"/>
                  </a:moveTo>
                  <a:cubicBezTo>
                    <a:pt x="167" y="1"/>
                    <a:pt x="48" y="96"/>
                    <a:pt x="36" y="227"/>
                  </a:cubicBezTo>
                  <a:cubicBezTo>
                    <a:pt x="0" y="394"/>
                    <a:pt x="143" y="525"/>
                    <a:pt x="286" y="525"/>
                  </a:cubicBezTo>
                  <a:lnTo>
                    <a:pt x="1727" y="525"/>
                  </a:lnTo>
                  <a:cubicBezTo>
                    <a:pt x="1858" y="525"/>
                    <a:pt x="1977" y="441"/>
                    <a:pt x="2001" y="299"/>
                  </a:cubicBezTo>
                  <a:cubicBezTo>
                    <a:pt x="2025" y="144"/>
                    <a:pt x="1894" y="1"/>
                    <a:pt x="1751" y="1"/>
                  </a:cubicBezTo>
                  <a:close/>
                </a:path>
              </a:pathLst>
            </a:custGeom>
            <a:solidFill>
              <a:schemeClr val="dk1"/>
            </a:solid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413;p38"/>
            <p:cNvSpPr/>
            <p:nvPr/>
          </p:nvSpPr>
          <p:spPr>
            <a:xfrm>
              <a:off x="2140834" y="1631239"/>
              <a:ext cx="56265" cy="14254"/>
            </a:xfrm>
            <a:custGeom>
              <a:avLst/>
              <a:gdLst/>
              <a:ahLst/>
              <a:cxnLst/>
              <a:rect l="l" t="t" r="r" b="b"/>
              <a:pathLst>
                <a:path w="2025" h="513" extrusionOk="0">
                  <a:moveTo>
                    <a:pt x="298" y="0"/>
                  </a:moveTo>
                  <a:cubicBezTo>
                    <a:pt x="167" y="0"/>
                    <a:pt x="48" y="84"/>
                    <a:pt x="36" y="214"/>
                  </a:cubicBezTo>
                  <a:cubicBezTo>
                    <a:pt x="0" y="381"/>
                    <a:pt x="143" y="512"/>
                    <a:pt x="286" y="512"/>
                  </a:cubicBezTo>
                  <a:lnTo>
                    <a:pt x="1727" y="512"/>
                  </a:lnTo>
                  <a:cubicBezTo>
                    <a:pt x="1858" y="512"/>
                    <a:pt x="1977" y="429"/>
                    <a:pt x="2001" y="298"/>
                  </a:cubicBezTo>
                  <a:cubicBezTo>
                    <a:pt x="2025" y="131"/>
                    <a:pt x="1894" y="0"/>
                    <a:pt x="1751" y="0"/>
                  </a:cubicBezTo>
                  <a:close/>
                </a:path>
              </a:pathLst>
            </a:custGeom>
            <a:solidFill>
              <a:schemeClr val="dk1"/>
            </a:solid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414;p38"/>
            <p:cNvSpPr/>
            <p:nvPr/>
          </p:nvSpPr>
          <p:spPr>
            <a:xfrm>
              <a:off x="2140834" y="1605760"/>
              <a:ext cx="56265" cy="14587"/>
            </a:xfrm>
            <a:custGeom>
              <a:avLst/>
              <a:gdLst/>
              <a:ahLst/>
              <a:cxnLst/>
              <a:rect l="l" t="t" r="r" b="b"/>
              <a:pathLst>
                <a:path w="2025" h="525" extrusionOk="0">
                  <a:moveTo>
                    <a:pt x="298" y="0"/>
                  </a:moveTo>
                  <a:cubicBezTo>
                    <a:pt x="167" y="0"/>
                    <a:pt x="48" y="96"/>
                    <a:pt x="36" y="227"/>
                  </a:cubicBezTo>
                  <a:cubicBezTo>
                    <a:pt x="0" y="393"/>
                    <a:pt x="143" y="524"/>
                    <a:pt x="286" y="524"/>
                  </a:cubicBezTo>
                  <a:lnTo>
                    <a:pt x="1727" y="524"/>
                  </a:lnTo>
                  <a:cubicBezTo>
                    <a:pt x="1858" y="524"/>
                    <a:pt x="1977" y="441"/>
                    <a:pt x="2001" y="298"/>
                  </a:cubicBezTo>
                  <a:cubicBezTo>
                    <a:pt x="2025" y="143"/>
                    <a:pt x="1894" y="0"/>
                    <a:pt x="1751" y="0"/>
                  </a:cubicBezTo>
                  <a:close/>
                </a:path>
              </a:pathLst>
            </a:custGeom>
            <a:solidFill>
              <a:schemeClr val="dk1"/>
            </a:solid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415;p38"/>
            <p:cNvSpPr/>
            <p:nvPr/>
          </p:nvSpPr>
          <p:spPr>
            <a:xfrm>
              <a:off x="2140834" y="1579948"/>
              <a:ext cx="56265" cy="14254"/>
            </a:xfrm>
            <a:custGeom>
              <a:avLst/>
              <a:gdLst/>
              <a:ahLst/>
              <a:cxnLst/>
              <a:rect l="l" t="t" r="r" b="b"/>
              <a:pathLst>
                <a:path w="2025" h="513" extrusionOk="0">
                  <a:moveTo>
                    <a:pt x="298" y="1"/>
                  </a:moveTo>
                  <a:cubicBezTo>
                    <a:pt x="167" y="1"/>
                    <a:pt x="48" y="84"/>
                    <a:pt x="36" y="215"/>
                  </a:cubicBezTo>
                  <a:cubicBezTo>
                    <a:pt x="0" y="382"/>
                    <a:pt x="143" y="513"/>
                    <a:pt x="286" y="513"/>
                  </a:cubicBezTo>
                  <a:lnTo>
                    <a:pt x="1727" y="513"/>
                  </a:lnTo>
                  <a:cubicBezTo>
                    <a:pt x="1858" y="513"/>
                    <a:pt x="1977" y="429"/>
                    <a:pt x="2001" y="298"/>
                  </a:cubicBezTo>
                  <a:cubicBezTo>
                    <a:pt x="2025" y="132"/>
                    <a:pt x="1894" y="1"/>
                    <a:pt x="1751" y="1"/>
                  </a:cubicBezTo>
                  <a:close/>
                </a:path>
              </a:pathLst>
            </a:custGeom>
            <a:solidFill>
              <a:schemeClr val="dk1"/>
            </a:solid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416;p38"/>
            <p:cNvSpPr/>
            <p:nvPr/>
          </p:nvSpPr>
          <p:spPr>
            <a:xfrm>
              <a:off x="2140834" y="1554469"/>
              <a:ext cx="56265" cy="14587"/>
            </a:xfrm>
            <a:custGeom>
              <a:avLst/>
              <a:gdLst/>
              <a:ahLst/>
              <a:cxnLst/>
              <a:rect l="l" t="t" r="r" b="b"/>
              <a:pathLst>
                <a:path w="2025" h="525" extrusionOk="0">
                  <a:moveTo>
                    <a:pt x="298" y="1"/>
                  </a:moveTo>
                  <a:cubicBezTo>
                    <a:pt x="167" y="1"/>
                    <a:pt x="48" y="96"/>
                    <a:pt x="36" y="227"/>
                  </a:cubicBezTo>
                  <a:cubicBezTo>
                    <a:pt x="0" y="394"/>
                    <a:pt x="143" y="525"/>
                    <a:pt x="286" y="525"/>
                  </a:cubicBezTo>
                  <a:lnTo>
                    <a:pt x="1727" y="525"/>
                  </a:lnTo>
                  <a:cubicBezTo>
                    <a:pt x="1858" y="525"/>
                    <a:pt x="1977" y="441"/>
                    <a:pt x="2001" y="299"/>
                  </a:cubicBezTo>
                  <a:cubicBezTo>
                    <a:pt x="2025" y="144"/>
                    <a:pt x="1894" y="1"/>
                    <a:pt x="1751" y="1"/>
                  </a:cubicBezTo>
                  <a:close/>
                </a:path>
              </a:pathLst>
            </a:custGeom>
            <a:solidFill>
              <a:schemeClr val="dk1"/>
            </a:solid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417;p38"/>
            <p:cNvSpPr/>
            <p:nvPr/>
          </p:nvSpPr>
          <p:spPr>
            <a:xfrm>
              <a:off x="2141501" y="1528684"/>
              <a:ext cx="56265" cy="14254"/>
            </a:xfrm>
            <a:custGeom>
              <a:avLst/>
              <a:gdLst/>
              <a:ahLst/>
              <a:cxnLst/>
              <a:rect l="l" t="t" r="r" b="b"/>
              <a:pathLst>
                <a:path w="2025" h="513" extrusionOk="0">
                  <a:moveTo>
                    <a:pt x="274" y="0"/>
                  </a:moveTo>
                  <a:cubicBezTo>
                    <a:pt x="131" y="0"/>
                    <a:pt x="0" y="131"/>
                    <a:pt x="24" y="298"/>
                  </a:cubicBezTo>
                  <a:cubicBezTo>
                    <a:pt x="24" y="429"/>
                    <a:pt x="143" y="512"/>
                    <a:pt x="274" y="512"/>
                  </a:cubicBezTo>
                  <a:lnTo>
                    <a:pt x="1727" y="512"/>
                  </a:lnTo>
                  <a:cubicBezTo>
                    <a:pt x="1858" y="512"/>
                    <a:pt x="1977" y="429"/>
                    <a:pt x="1989" y="298"/>
                  </a:cubicBezTo>
                  <a:cubicBezTo>
                    <a:pt x="2024" y="131"/>
                    <a:pt x="1881" y="0"/>
                    <a:pt x="1739" y="0"/>
                  </a:cubicBezTo>
                  <a:close/>
                </a:path>
              </a:pathLst>
            </a:custGeom>
            <a:solidFill>
              <a:schemeClr val="dk1"/>
            </a:solid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418;p38"/>
            <p:cNvSpPr/>
            <p:nvPr/>
          </p:nvSpPr>
          <p:spPr>
            <a:xfrm>
              <a:off x="2283733" y="1605843"/>
              <a:ext cx="15921" cy="14504"/>
            </a:xfrm>
            <a:custGeom>
              <a:avLst/>
              <a:gdLst/>
              <a:ahLst/>
              <a:cxnLst/>
              <a:rect l="l" t="t" r="r" b="b"/>
              <a:pathLst>
                <a:path w="573" h="522" extrusionOk="0">
                  <a:moveTo>
                    <a:pt x="287" y="0"/>
                  </a:moveTo>
                  <a:cubicBezTo>
                    <a:pt x="218" y="0"/>
                    <a:pt x="150" y="27"/>
                    <a:pt x="96" y="81"/>
                  </a:cubicBezTo>
                  <a:cubicBezTo>
                    <a:pt x="1" y="176"/>
                    <a:pt x="1" y="343"/>
                    <a:pt x="96" y="450"/>
                  </a:cubicBezTo>
                  <a:cubicBezTo>
                    <a:pt x="150" y="497"/>
                    <a:pt x="218" y="521"/>
                    <a:pt x="287" y="521"/>
                  </a:cubicBezTo>
                  <a:cubicBezTo>
                    <a:pt x="355" y="521"/>
                    <a:pt x="424" y="497"/>
                    <a:pt x="477" y="450"/>
                  </a:cubicBezTo>
                  <a:cubicBezTo>
                    <a:pt x="572" y="343"/>
                    <a:pt x="572" y="164"/>
                    <a:pt x="477" y="81"/>
                  </a:cubicBezTo>
                  <a:cubicBezTo>
                    <a:pt x="424" y="27"/>
                    <a:pt x="355" y="0"/>
                    <a:pt x="287" y="0"/>
                  </a:cubicBezTo>
                  <a:close/>
                </a:path>
              </a:pathLst>
            </a:custGeom>
            <a:solidFill>
              <a:schemeClr val="dk1"/>
            </a:solid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419;p38"/>
            <p:cNvSpPr/>
            <p:nvPr/>
          </p:nvSpPr>
          <p:spPr>
            <a:xfrm>
              <a:off x="2386287" y="1707981"/>
              <a:ext cx="56265" cy="14587"/>
            </a:xfrm>
            <a:custGeom>
              <a:avLst/>
              <a:gdLst/>
              <a:ahLst/>
              <a:cxnLst/>
              <a:rect l="l" t="t" r="r" b="b"/>
              <a:pathLst>
                <a:path w="2025" h="525" extrusionOk="0">
                  <a:moveTo>
                    <a:pt x="299" y="0"/>
                  </a:moveTo>
                  <a:cubicBezTo>
                    <a:pt x="156" y="0"/>
                    <a:pt x="37" y="96"/>
                    <a:pt x="25" y="227"/>
                  </a:cubicBezTo>
                  <a:cubicBezTo>
                    <a:pt x="1" y="393"/>
                    <a:pt x="132" y="524"/>
                    <a:pt x="275" y="524"/>
                  </a:cubicBezTo>
                  <a:lnTo>
                    <a:pt x="1727" y="524"/>
                  </a:lnTo>
                  <a:cubicBezTo>
                    <a:pt x="1858" y="524"/>
                    <a:pt x="1977" y="429"/>
                    <a:pt x="1989" y="298"/>
                  </a:cubicBezTo>
                  <a:cubicBezTo>
                    <a:pt x="2025" y="143"/>
                    <a:pt x="1882" y="0"/>
                    <a:pt x="1739" y="0"/>
                  </a:cubicBezTo>
                  <a:close/>
                </a:path>
              </a:pathLst>
            </a:custGeom>
            <a:solidFill>
              <a:schemeClr val="dk1"/>
            </a:solid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420;p38"/>
            <p:cNvSpPr/>
            <p:nvPr/>
          </p:nvSpPr>
          <p:spPr>
            <a:xfrm>
              <a:off x="2386287" y="1682836"/>
              <a:ext cx="56265" cy="14587"/>
            </a:xfrm>
            <a:custGeom>
              <a:avLst/>
              <a:gdLst/>
              <a:ahLst/>
              <a:cxnLst/>
              <a:rect l="l" t="t" r="r" b="b"/>
              <a:pathLst>
                <a:path w="2025" h="525" extrusionOk="0">
                  <a:moveTo>
                    <a:pt x="299" y="1"/>
                  </a:moveTo>
                  <a:cubicBezTo>
                    <a:pt x="156" y="1"/>
                    <a:pt x="37" y="84"/>
                    <a:pt x="25" y="227"/>
                  </a:cubicBezTo>
                  <a:cubicBezTo>
                    <a:pt x="1" y="382"/>
                    <a:pt x="132" y="524"/>
                    <a:pt x="275" y="524"/>
                  </a:cubicBezTo>
                  <a:lnTo>
                    <a:pt x="1727" y="524"/>
                  </a:lnTo>
                  <a:cubicBezTo>
                    <a:pt x="1858" y="524"/>
                    <a:pt x="1977" y="429"/>
                    <a:pt x="1989" y="298"/>
                  </a:cubicBezTo>
                  <a:cubicBezTo>
                    <a:pt x="2025" y="143"/>
                    <a:pt x="1882" y="1"/>
                    <a:pt x="1739" y="1"/>
                  </a:cubicBezTo>
                  <a:close/>
                </a:path>
              </a:pathLst>
            </a:custGeom>
            <a:solidFill>
              <a:schemeClr val="dk1"/>
            </a:solid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421;p38"/>
            <p:cNvSpPr/>
            <p:nvPr/>
          </p:nvSpPr>
          <p:spPr>
            <a:xfrm>
              <a:off x="2386287" y="1657023"/>
              <a:ext cx="56265" cy="14587"/>
            </a:xfrm>
            <a:custGeom>
              <a:avLst/>
              <a:gdLst/>
              <a:ahLst/>
              <a:cxnLst/>
              <a:rect l="l" t="t" r="r" b="b"/>
              <a:pathLst>
                <a:path w="2025" h="525" extrusionOk="0">
                  <a:moveTo>
                    <a:pt x="299" y="1"/>
                  </a:moveTo>
                  <a:cubicBezTo>
                    <a:pt x="156" y="1"/>
                    <a:pt x="37" y="96"/>
                    <a:pt x="25" y="227"/>
                  </a:cubicBezTo>
                  <a:cubicBezTo>
                    <a:pt x="1" y="394"/>
                    <a:pt x="132" y="525"/>
                    <a:pt x="275" y="525"/>
                  </a:cubicBezTo>
                  <a:lnTo>
                    <a:pt x="1727" y="525"/>
                  </a:lnTo>
                  <a:cubicBezTo>
                    <a:pt x="1858" y="525"/>
                    <a:pt x="1977" y="441"/>
                    <a:pt x="1989" y="299"/>
                  </a:cubicBezTo>
                  <a:cubicBezTo>
                    <a:pt x="2025" y="144"/>
                    <a:pt x="1882" y="1"/>
                    <a:pt x="1739" y="1"/>
                  </a:cubicBezTo>
                  <a:close/>
                </a:path>
              </a:pathLst>
            </a:custGeom>
            <a:solidFill>
              <a:schemeClr val="dk1"/>
            </a:solid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422;p38"/>
            <p:cNvSpPr/>
            <p:nvPr/>
          </p:nvSpPr>
          <p:spPr>
            <a:xfrm>
              <a:off x="2386287" y="1631239"/>
              <a:ext cx="56265" cy="14254"/>
            </a:xfrm>
            <a:custGeom>
              <a:avLst/>
              <a:gdLst/>
              <a:ahLst/>
              <a:cxnLst/>
              <a:rect l="l" t="t" r="r" b="b"/>
              <a:pathLst>
                <a:path w="2025" h="513" extrusionOk="0">
                  <a:moveTo>
                    <a:pt x="299" y="0"/>
                  </a:moveTo>
                  <a:cubicBezTo>
                    <a:pt x="156" y="0"/>
                    <a:pt x="37" y="84"/>
                    <a:pt x="25" y="214"/>
                  </a:cubicBezTo>
                  <a:cubicBezTo>
                    <a:pt x="1" y="381"/>
                    <a:pt x="132" y="512"/>
                    <a:pt x="275" y="512"/>
                  </a:cubicBezTo>
                  <a:lnTo>
                    <a:pt x="1727" y="512"/>
                  </a:lnTo>
                  <a:cubicBezTo>
                    <a:pt x="1858" y="512"/>
                    <a:pt x="1977" y="429"/>
                    <a:pt x="1989" y="298"/>
                  </a:cubicBezTo>
                  <a:cubicBezTo>
                    <a:pt x="2025" y="131"/>
                    <a:pt x="1882" y="0"/>
                    <a:pt x="1739" y="0"/>
                  </a:cubicBezTo>
                  <a:close/>
                </a:path>
              </a:pathLst>
            </a:custGeom>
            <a:solidFill>
              <a:schemeClr val="dk1"/>
            </a:solid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423;p38"/>
            <p:cNvSpPr/>
            <p:nvPr/>
          </p:nvSpPr>
          <p:spPr>
            <a:xfrm>
              <a:off x="2386287" y="1605760"/>
              <a:ext cx="56265" cy="14587"/>
            </a:xfrm>
            <a:custGeom>
              <a:avLst/>
              <a:gdLst/>
              <a:ahLst/>
              <a:cxnLst/>
              <a:rect l="l" t="t" r="r" b="b"/>
              <a:pathLst>
                <a:path w="2025" h="525" extrusionOk="0">
                  <a:moveTo>
                    <a:pt x="299" y="0"/>
                  </a:moveTo>
                  <a:cubicBezTo>
                    <a:pt x="156" y="0"/>
                    <a:pt x="37" y="96"/>
                    <a:pt x="25" y="227"/>
                  </a:cubicBezTo>
                  <a:cubicBezTo>
                    <a:pt x="1" y="393"/>
                    <a:pt x="132" y="524"/>
                    <a:pt x="275" y="524"/>
                  </a:cubicBezTo>
                  <a:lnTo>
                    <a:pt x="1727" y="524"/>
                  </a:lnTo>
                  <a:cubicBezTo>
                    <a:pt x="1858" y="524"/>
                    <a:pt x="1977" y="441"/>
                    <a:pt x="1989" y="298"/>
                  </a:cubicBezTo>
                  <a:cubicBezTo>
                    <a:pt x="2025" y="143"/>
                    <a:pt x="1882" y="0"/>
                    <a:pt x="1739" y="0"/>
                  </a:cubicBezTo>
                  <a:close/>
                </a:path>
              </a:pathLst>
            </a:custGeom>
            <a:solidFill>
              <a:schemeClr val="dk1"/>
            </a:solid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424;p38"/>
            <p:cNvSpPr/>
            <p:nvPr/>
          </p:nvSpPr>
          <p:spPr>
            <a:xfrm>
              <a:off x="2398874" y="1554469"/>
              <a:ext cx="31119" cy="14587"/>
            </a:xfrm>
            <a:custGeom>
              <a:avLst/>
              <a:gdLst/>
              <a:ahLst/>
              <a:cxnLst/>
              <a:rect l="l" t="t" r="r" b="b"/>
              <a:pathLst>
                <a:path w="1120" h="525" extrusionOk="0">
                  <a:moveTo>
                    <a:pt x="286" y="1"/>
                  </a:moveTo>
                  <a:cubicBezTo>
                    <a:pt x="155" y="1"/>
                    <a:pt x="36" y="96"/>
                    <a:pt x="24" y="227"/>
                  </a:cubicBezTo>
                  <a:cubicBezTo>
                    <a:pt x="0" y="394"/>
                    <a:pt x="119" y="525"/>
                    <a:pt x="286" y="525"/>
                  </a:cubicBezTo>
                  <a:lnTo>
                    <a:pt x="822" y="525"/>
                  </a:lnTo>
                  <a:cubicBezTo>
                    <a:pt x="953" y="525"/>
                    <a:pt x="1072" y="441"/>
                    <a:pt x="1096" y="299"/>
                  </a:cubicBezTo>
                  <a:cubicBezTo>
                    <a:pt x="1120" y="144"/>
                    <a:pt x="989" y="1"/>
                    <a:pt x="834" y="1"/>
                  </a:cubicBezTo>
                  <a:close/>
                </a:path>
              </a:pathLst>
            </a:custGeom>
            <a:solidFill>
              <a:schemeClr val="dk1"/>
            </a:solid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425;p38"/>
            <p:cNvSpPr/>
            <p:nvPr/>
          </p:nvSpPr>
          <p:spPr>
            <a:xfrm>
              <a:off x="2149114" y="1503206"/>
              <a:ext cx="17560" cy="14587"/>
            </a:xfrm>
            <a:custGeom>
              <a:avLst/>
              <a:gdLst/>
              <a:ahLst/>
              <a:cxnLst/>
              <a:rect l="l" t="t" r="r" b="b"/>
              <a:pathLst>
                <a:path w="632" h="525" extrusionOk="0">
                  <a:moveTo>
                    <a:pt x="322" y="0"/>
                  </a:moveTo>
                  <a:cubicBezTo>
                    <a:pt x="203" y="0"/>
                    <a:pt x="107" y="84"/>
                    <a:pt x="60" y="179"/>
                  </a:cubicBezTo>
                  <a:cubicBezTo>
                    <a:pt x="0" y="358"/>
                    <a:pt x="143" y="524"/>
                    <a:pt x="322" y="524"/>
                  </a:cubicBezTo>
                  <a:cubicBezTo>
                    <a:pt x="441" y="524"/>
                    <a:pt x="536" y="453"/>
                    <a:pt x="572" y="346"/>
                  </a:cubicBezTo>
                  <a:cubicBezTo>
                    <a:pt x="631" y="167"/>
                    <a:pt x="500" y="0"/>
                    <a:pt x="322" y="0"/>
                  </a:cubicBezTo>
                  <a:close/>
                </a:path>
              </a:pathLst>
            </a:custGeom>
            <a:solidFill>
              <a:schemeClr val="dk1"/>
            </a:solid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972;g11e46ec54ed_1_3181"/>
          <p:cNvSpPr txBox="1"/>
          <p:nvPr/>
        </p:nvSpPr>
        <p:spPr>
          <a:xfrm>
            <a:off x="838200" y="0"/>
            <a:ext cx="10515600" cy="7821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Times New Roman"/>
              <a:buNone/>
            </a:pPr>
            <a:r>
              <a:rPr lang="en-US" sz="3600" smtClean="0">
                <a:solidFill>
                  <a:schemeClr val="dk1"/>
                </a:solidFill>
                <a:latin typeface="+mn-lt"/>
                <a:ea typeface="Calibri"/>
                <a:cs typeface="Calibri"/>
                <a:sym typeface="Calibri"/>
              </a:rPr>
              <a:t>Nền tảng số quốc gia</a:t>
            </a:r>
            <a:endParaRPr sz="3600">
              <a:solidFill>
                <a:schemeClr val="dk1"/>
              </a:solidFill>
              <a:latin typeface="+mn-lt"/>
              <a:ea typeface="Calibri"/>
              <a:cs typeface="Calibri"/>
              <a:sym typeface="Calibri"/>
            </a:endParaRPr>
          </a:p>
        </p:txBody>
      </p:sp>
    </p:spTree>
    <p:extLst>
      <p:ext uri="{BB962C8B-B14F-4D97-AF65-F5344CB8AC3E}">
        <p14:creationId xmlns:p14="http://schemas.microsoft.com/office/powerpoint/2010/main" val="24878508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9" name="Google Shape;499;g11e46ec54ed_1_126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x-none"/>
              <a:t>38</a:t>
            </a:fld>
            <a:endParaRPr/>
          </a:p>
        </p:txBody>
      </p:sp>
      <p:sp>
        <p:nvSpPr>
          <p:cNvPr id="500" name="Google Shape;500;g11e46ec54ed_1_1261"/>
          <p:cNvSpPr txBox="1"/>
          <p:nvPr/>
        </p:nvSpPr>
        <p:spPr>
          <a:xfrm>
            <a:off x="850712" y="35277"/>
            <a:ext cx="11341288" cy="572700"/>
          </a:xfrm>
          <a:prstGeom prst="rect">
            <a:avLst/>
          </a:prstGeom>
          <a:noFill/>
          <a:ln>
            <a:noFill/>
          </a:ln>
        </p:spPr>
        <p:txBody>
          <a:bodyPr spcFirstLastPara="1" wrap="square" lIns="91425" tIns="91425" rIns="91425" bIns="91425" anchor="t" anchorCtr="0">
            <a:noAutofit/>
          </a:bodyPr>
          <a:lstStyle/>
          <a:p>
            <a:pPr marL="0" marR="0" lvl="0" indent="0" rtl="0">
              <a:lnSpc>
                <a:spcPct val="90000"/>
              </a:lnSpc>
              <a:spcBef>
                <a:spcPts val="0"/>
              </a:spcBef>
              <a:spcAft>
                <a:spcPts val="0"/>
              </a:spcAft>
              <a:buClr>
                <a:schemeClr val="dk1"/>
              </a:buClr>
              <a:buSzPts val="3200"/>
              <a:buFont typeface="Times New Roman"/>
              <a:buNone/>
            </a:pPr>
            <a:r>
              <a:rPr lang="en-US" sz="3600" smtClean="0">
                <a:solidFill>
                  <a:schemeClr val="dk1"/>
                </a:solidFill>
                <a:latin typeface="+mn-lt"/>
                <a:ea typeface="Calibri"/>
                <a:cs typeface="Calibri"/>
                <a:sym typeface="Calibri"/>
              </a:rPr>
              <a:t>Nhiệm vụ của các Sở TT&amp;TT</a:t>
            </a:r>
            <a:endParaRPr lang="en-US" sz="3600" i="0" u="none" strike="noStrike" cap="none">
              <a:solidFill>
                <a:schemeClr val="accent3"/>
              </a:solidFill>
              <a:latin typeface="+mn-lt"/>
              <a:ea typeface="Calibri"/>
              <a:cs typeface="Calibri"/>
              <a:sym typeface="Calibri"/>
            </a:endParaRPr>
          </a:p>
        </p:txBody>
      </p:sp>
      <p:grpSp>
        <p:nvGrpSpPr>
          <p:cNvPr id="501" name="Google Shape;501;g11e46ec54ed_1_1261"/>
          <p:cNvGrpSpPr/>
          <p:nvPr/>
        </p:nvGrpSpPr>
        <p:grpSpPr>
          <a:xfrm>
            <a:off x="945253" y="1499893"/>
            <a:ext cx="1006742" cy="964151"/>
            <a:chOff x="2453725" y="1844225"/>
            <a:chExt cx="735600" cy="735600"/>
          </a:xfrm>
        </p:grpSpPr>
        <p:sp>
          <p:nvSpPr>
            <p:cNvPr id="502" name="Google Shape;502;g11e46ec54ed_1_1261"/>
            <p:cNvSpPr/>
            <p:nvPr/>
          </p:nvSpPr>
          <p:spPr>
            <a:xfrm>
              <a:off x="2453725" y="1844225"/>
              <a:ext cx="735600" cy="735600"/>
            </a:xfrm>
            <a:prstGeom prst="ellipse">
              <a:avLst/>
            </a:prstGeom>
            <a:solidFill>
              <a:srgbClr val="FFFFFF"/>
            </a:solidFill>
            <a:ln w="9525" cap="flat"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2800" b="0" i="0" u="none" strike="noStrike" cap="none">
                <a:solidFill>
                  <a:schemeClr val="dk1"/>
                </a:solidFill>
                <a:latin typeface="Times New Roman"/>
                <a:ea typeface="Times New Roman"/>
                <a:cs typeface="Times New Roman"/>
                <a:sym typeface="Times New Roman"/>
              </a:endParaRPr>
            </a:p>
          </p:txBody>
        </p:sp>
        <p:sp>
          <p:nvSpPr>
            <p:cNvPr id="503" name="Google Shape;503;g11e46ec54ed_1_1261"/>
            <p:cNvSpPr/>
            <p:nvPr/>
          </p:nvSpPr>
          <p:spPr>
            <a:xfrm>
              <a:off x="2458875" y="1847075"/>
              <a:ext cx="727800" cy="727800"/>
            </a:xfrm>
            <a:prstGeom prst="pie">
              <a:avLst>
                <a:gd name="adj1" fmla="val 16221168"/>
                <a:gd name="adj2" fmla="val 16183089"/>
              </a:avLst>
            </a:prstGeom>
            <a:solidFill>
              <a:schemeClr val="accent1">
                <a:lumMod val="60000"/>
                <a:lumOff val="4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2800" b="0" i="0" u="none" strike="noStrike" cap="none">
                <a:solidFill>
                  <a:schemeClr val="dk1"/>
                </a:solidFill>
                <a:latin typeface="Times New Roman"/>
                <a:ea typeface="Times New Roman"/>
                <a:cs typeface="Times New Roman"/>
                <a:sym typeface="Times New Roman"/>
              </a:endParaRPr>
            </a:p>
          </p:txBody>
        </p:sp>
        <p:cxnSp>
          <p:nvCxnSpPr>
            <p:cNvPr id="504" name="Google Shape;504;g11e46ec54ed_1_1261"/>
            <p:cNvCxnSpPr/>
            <p:nvPr/>
          </p:nvCxnSpPr>
          <p:spPr>
            <a:xfrm>
              <a:off x="2504259" y="2025344"/>
              <a:ext cx="634500" cy="366300"/>
            </a:xfrm>
            <a:prstGeom prst="straightConnector1">
              <a:avLst/>
            </a:prstGeom>
            <a:noFill/>
            <a:ln w="9525" cap="flat" cmpd="sng">
              <a:solidFill>
                <a:srgbClr val="263238"/>
              </a:solidFill>
              <a:prstDash val="solid"/>
              <a:round/>
              <a:headEnd type="none" w="sm" len="sm"/>
              <a:tailEnd type="none" w="sm" len="sm"/>
            </a:ln>
          </p:spPr>
        </p:cxnSp>
        <p:cxnSp>
          <p:nvCxnSpPr>
            <p:cNvPr id="505" name="Google Shape;505;g11e46ec54ed_1_1261"/>
            <p:cNvCxnSpPr/>
            <p:nvPr/>
          </p:nvCxnSpPr>
          <p:spPr>
            <a:xfrm rot="10800000" flipH="1">
              <a:off x="2501104" y="2024395"/>
              <a:ext cx="641700" cy="370500"/>
            </a:xfrm>
            <a:prstGeom prst="straightConnector1">
              <a:avLst/>
            </a:prstGeom>
            <a:noFill/>
            <a:ln w="9525" cap="flat" cmpd="sng">
              <a:solidFill>
                <a:schemeClr val="accent1">
                  <a:lumMod val="75000"/>
                </a:schemeClr>
              </a:solidFill>
              <a:prstDash val="solid"/>
              <a:round/>
              <a:headEnd type="none" w="sm" len="sm"/>
              <a:tailEnd type="none" w="sm" len="sm"/>
            </a:ln>
          </p:spPr>
        </p:cxnSp>
        <p:cxnSp>
          <p:nvCxnSpPr>
            <p:cNvPr id="506" name="Google Shape;506;g11e46ec54ed_1_1261"/>
            <p:cNvCxnSpPr/>
            <p:nvPr/>
          </p:nvCxnSpPr>
          <p:spPr>
            <a:xfrm>
              <a:off x="2822114" y="1845102"/>
              <a:ext cx="0" cy="726600"/>
            </a:xfrm>
            <a:prstGeom prst="straightConnector1">
              <a:avLst/>
            </a:prstGeom>
            <a:noFill/>
            <a:ln w="9525" cap="flat" cmpd="sng">
              <a:solidFill>
                <a:srgbClr val="263238"/>
              </a:solidFill>
              <a:prstDash val="solid"/>
              <a:round/>
              <a:headEnd type="none" w="sm" len="sm"/>
              <a:tailEnd type="none" w="sm" len="sm"/>
            </a:ln>
          </p:spPr>
        </p:cxnSp>
        <p:sp>
          <p:nvSpPr>
            <p:cNvPr id="507" name="Google Shape;507;g11e46ec54ed_1_1261"/>
            <p:cNvSpPr/>
            <p:nvPr/>
          </p:nvSpPr>
          <p:spPr>
            <a:xfrm>
              <a:off x="2601700" y="1992650"/>
              <a:ext cx="439500" cy="439500"/>
            </a:xfrm>
            <a:prstGeom prst="ellipse">
              <a:avLst/>
            </a:prstGeom>
            <a:solidFill>
              <a:srgbClr val="FFFFFF"/>
            </a:solidFill>
            <a:ln w="9525" cap="flat"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Times New Roman"/>
                <a:buNone/>
              </a:pPr>
              <a:r>
                <a:rPr lang="x-none" sz="2800" b="0" i="0" u="none" strike="noStrike" cap="none">
                  <a:solidFill>
                    <a:schemeClr val="dk1"/>
                  </a:solidFill>
                  <a:latin typeface="Times New Roman"/>
                  <a:ea typeface="Times New Roman"/>
                  <a:cs typeface="Times New Roman"/>
                  <a:sym typeface="Times New Roman"/>
                </a:rPr>
                <a:t>1</a:t>
              </a:r>
              <a:endParaRPr sz="2800" b="0" i="0" u="none" strike="noStrike" cap="none">
                <a:solidFill>
                  <a:schemeClr val="dk1"/>
                </a:solidFill>
                <a:latin typeface="Times New Roman"/>
                <a:ea typeface="Times New Roman"/>
                <a:cs typeface="Times New Roman"/>
                <a:sym typeface="Times New Roman"/>
              </a:endParaRPr>
            </a:p>
          </p:txBody>
        </p:sp>
      </p:grpSp>
      <p:grpSp>
        <p:nvGrpSpPr>
          <p:cNvPr id="508" name="Google Shape;508;g11e46ec54ed_1_1261"/>
          <p:cNvGrpSpPr/>
          <p:nvPr/>
        </p:nvGrpSpPr>
        <p:grpSpPr>
          <a:xfrm>
            <a:off x="945253" y="3924298"/>
            <a:ext cx="985263" cy="964151"/>
            <a:chOff x="2453725" y="1844225"/>
            <a:chExt cx="735600" cy="735600"/>
          </a:xfrm>
        </p:grpSpPr>
        <p:sp>
          <p:nvSpPr>
            <p:cNvPr id="509" name="Google Shape;509;g11e46ec54ed_1_1261"/>
            <p:cNvSpPr/>
            <p:nvPr/>
          </p:nvSpPr>
          <p:spPr>
            <a:xfrm>
              <a:off x="2453725" y="1844225"/>
              <a:ext cx="735600" cy="735600"/>
            </a:xfrm>
            <a:prstGeom prst="ellipse">
              <a:avLst/>
            </a:prstGeom>
            <a:solidFill>
              <a:srgbClr val="FFFFFF"/>
            </a:solidFill>
            <a:ln w="9525" cap="flat"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2800" b="0" i="0" u="none" strike="noStrike" cap="none">
                <a:solidFill>
                  <a:schemeClr val="dk1"/>
                </a:solidFill>
                <a:latin typeface="Times New Roman"/>
                <a:ea typeface="Times New Roman"/>
                <a:cs typeface="Times New Roman"/>
                <a:sym typeface="Times New Roman"/>
              </a:endParaRPr>
            </a:p>
          </p:txBody>
        </p:sp>
        <p:sp>
          <p:nvSpPr>
            <p:cNvPr id="510" name="Google Shape;510;g11e46ec54ed_1_1261"/>
            <p:cNvSpPr/>
            <p:nvPr/>
          </p:nvSpPr>
          <p:spPr>
            <a:xfrm>
              <a:off x="2458875" y="1847075"/>
              <a:ext cx="727800" cy="727800"/>
            </a:xfrm>
            <a:prstGeom prst="pie">
              <a:avLst>
                <a:gd name="adj1" fmla="val 16221168"/>
                <a:gd name="adj2" fmla="val 12631196"/>
              </a:avLst>
            </a:prstGeom>
            <a:solidFill>
              <a:schemeClr val="accent1">
                <a:lumMod val="60000"/>
                <a:lumOff val="4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2800" b="0" i="0" u="none" strike="noStrike" cap="none">
                <a:solidFill>
                  <a:schemeClr val="dk1"/>
                </a:solidFill>
                <a:latin typeface="Times New Roman"/>
                <a:ea typeface="Times New Roman"/>
                <a:cs typeface="Times New Roman"/>
                <a:sym typeface="Times New Roman"/>
              </a:endParaRPr>
            </a:p>
          </p:txBody>
        </p:sp>
        <p:cxnSp>
          <p:nvCxnSpPr>
            <p:cNvPr id="511" name="Google Shape;511;g11e46ec54ed_1_1261"/>
            <p:cNvCxnSpPr/>
            <p:nvPr/>
          </p:nvCxnSpPr>
          <p:spPr>
            <a:xfrm>
              <a:off x="2504259" y="2025344"/>
              <a:ext cx="634500" cy="366300"/>
            </a:xfrm>
            <a:prstGeom prst="straightConnector1">
              <a:avLst/>
            </a:prstGeom>
            <a:noFill/>
            <a:ln w="9525" cap="flat" cmpd="sng">
              <a:solidFill>
                <a:srgbClr val="263238"/>
              </a:solidFill>
              <a:prstDash val="solid"/>
              <a:round/>
              <a:headEnd type="none" w="sm" len="sm"/>
              <a:tailEnd type="none" w="sm" len="sm"/>
            </a:ln>
          </p:spPr>
        </p:cxnSp>
        <p:cxnSp>
          <p:nvCxnSpPr>
            <p:cNvPr id="512" name="Google Shape;512;g11e46ec54ed_1_1261"/>
            <p:cNvCxnSpPr/>
            <p:nvPr/>
          </p:nvCxnSpPr>
          <p:spPr>
            <a:xfrm rot="10800000" flipH="1">
              <a:off x="2501104" y="2024395"/>
              <a:ext cx="641700" cy="370500"/>
            </a:xfrm>
            <a:prstGeom prst="straightConnector1">
              <a:avLst/>
            </a:prstGeom>
            <a:noFill/>
            <a:ln w="9525" cap="flat" cmpd="sng">
              <a:solidFill>
                <a:srgbClr val="263238"/>
              </a:solidFill>
              <a:prstDash val="solid"/>
              <a:round/>
              <a:headEnd type="none" w="sm" len="sm"/>
              <a:tailEnd type="none" w="sm" len="sm"/>
            </a:ln>
          </p:spPr>
        </p:cxnSp>
        <p:cxnSp>
          <p:nvCxnSpPr>
            <p:cNvPr id="513" name="Google Shape;513;g11e46ec54ed_1_1261"/>
            <p:cNvCxnSpPr/>
            <p:nvPr/>
          </p:nvCxnSpPr>
          <p:spPr>
            <a:xfrm>
              <a:off x="2822114" y="1845102"/>
              <a:ext cx="0" cy="726600"/>
            </a:xfrm>
            <a:prstGeom prst="straightConnector1">
              <a:avLst/>
            </a:prstGeom>
            <a:noFill/>
            <a:ln w="9525" cap="flat" cmpd="sng">
              <a:solidFill>
                <a:srgbClr val="263238"/>
              </a:solidFill>
              <a:prstDash val="solid"/>
              <a:round/>
              <a:headEnd type="none" w="sm" len="sm"/>
              <a:tailEnd type="none" w="sm" len="sm"/>
            </a:ln>
          </p:spPr>
        </p:cxnSp>
        <p:sp>
          <p:nvSpPr>
            <p:cNvPr id="514" name="Google Shape;514;g11e46ec54ed_1_1261"/>
            <p:cNvSpPr/>
            <p:nvPr/>
          </p:nvSpPr>
          <p:spPr>
            <a:xfrm>
              <a:off x="2601700" y="1992650"/>
              <a:ext cx="439500" cy="439500"/>
            </a:xfrm>
            <a:prstGeom prst="ellipse">
              <a:avLst/>
            </a:prstGeom>
            <a:solidFill>
              <a:srgbClr val="FFFFFF"/>
            </a:solidFill>
            <a:ln w="9525" cap="flat"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Times New Roman"/>
                <a:buNone/>
              </a:pPr>
              <a:r>
                <a:rPr lang="x-none" sz="2800" b="0" i="0" u="none" strike="noStrike" cap="none">
                  <a:solidFill>
                    <a:schemeClr val="dk1"/>
                  </a:solidFill>
                  <a:latin typeface="Times New Roman"/>
                  <a:ea typeface="Times New Roman"/>
                  <a:cs typeface="Times New Roman"/>
                  <a:sym typeface="Times New Roman"/>
                </a:rPr>
                <a:t>3</a:t>
              </a:r>
              <a:endParaRPr sz="2800" b="0" i="0" u="none" strike="noStrike" cap="none">
                <a:solidFill>
                  <a:schemeClr val="dk1"/>
                </a:solidFill>
                <a:latin typeface="Times New Roman"/>
                <a:ea typeface="Times New Roman"/>
                <a:cs typeface="Times New Roman"/>
                <a:sym typeface="Times New Roman"/>
              </a:endParaRPr>
            </a:p>
          </p:txBody>
        </p:sp>
      </p:grpSp>
      <p:sp>
        <p:nvSpPr>
          <p:cNvPr id="515" name="Google Shape;515;g11e46ec54ed_1_1261"/>
          <p:cNvSpPr txBox="1"/>
          <p:nvPr/>
        </p:nvSpPr>
        <p:spPr>
          <a:xfrm>
            <a:off x="2169916" y="2753781"/>
            <a:ext cx="8839500" cy="893899"/>
          </a:xfrm>
          <a:prstGeom prst="rect">
            <a:avLst/>
          </a:prstGeom>
          <a:noFill/>
          <a:ln>
            <a:noFill/>
          </a:ln>
        </p:spPr>
        <p:txBody>
          <a:bodyPr spcFirstLastPara="1" wrap="square" lIns="91425" tIns="91425" rIns="91425" bIns="91425" anchor="ctr" anchorCtr="0">
            <a:noAutofit/>
          </a:bodyPr>
          <a:lstStyle/>
          <a:p>
            <a:pPr lvl="0" algn="just">
              <a:buClr>
                <a:schemeClr val="dk1"/>
              </a:buClr>
              <a:buSzPts val="2000"/>
            </a:pPr>
            <a:r>
              <a:rPr lang="vi-VN" sz="2300">
                <a:solidFill>
                  <a:schemeClr val="dk1"/>
                </a:solidFill>
                <a:latin typeface="Calibri"/>
                <a:ea typeface="Calibri"/>
                <a:cs typeface="Calibri"/>
                <a:sym typeface="Calibri"/>
              </a:rPr>
              <a:t>Tích cực phối hợp với </a:t>
            </a:r>
            <a:r>
              <a:rPr lang="vi-VN" sz="2300" smtClean="0">
                <a:solidFill>
                  <a:schemeClr val="dk1"/>
                </a:solidFill>
                <a:latin typeface="Calibri"/>
                <a:ea typeface="Calibri"/>
                <a:cs typeface="Calibri"/>
                <a:sym typeface="Calibri"/>
              </a:rPr>
              <a:t>doanh </a:t>
            </a:r>
            <a:r>
              <a:rPr lang="vi-VN" sz="2300">
                <a:solidFill>
                  <a:schemeClr val="dk1"/>
                </a:solidFill>
                <a:latin typeface="Calibri"/>
                <a:ea typeface="Calibri"/>
                <a:cs typeface="Calibri"/>
                <a:sym typeface="Calibri"/>
              </a:rPr>
              <a:t>nghiệp nòng cốt, Bộ TT&amp;TT và các Cơ quan chủ </a:t>
            </a:r>
            <a:r>
              <a:rPr lang="vi-VN" sz="2300" smtClean="0">
                <a:solidFill>
                  <a:schemeClr val="dk1"/>
                </a:solidFill>
                <a:latin typeface="Calibri"/>
                <a:ea typeface="Calibri"/>
                <a:cs typeface="Calibri"/>
                <a:sym typeface="Calibri"/>
              </a:rPr>
              <a:t>qu</a:t>
            </a:r>
            <a:r>
              <a:rPr lang="en-US" sz="2300" smtClean="0">
                <a:solidFill>
                  <a:schemeClr val="dk1"/>
                </a:solidFill>
                <a:latin typeface="Calibri"/>
                <a:ea typeface="Calibri"/>
                <a:cs typeface="Calibri"/>
                <a:sym typeface="Calibri"/>
              </a:rPr>
              <a:t>ản</a:t>
            </a:r>
            <a:r>
              <a:rPr lang="vi-VN" sz="2300" smtClean="0">
                <a:solidFill>
                  <a:schemeClr val="dk1"/>
                </a:solidFill>
                <a:latin typeface="Calibri"/>
                <a:ea typeface="Calibri"/>
                <a:cs typeface="Calibri"/>
                <a:sym typeface="Calibri"/>
              </a:rPr>
              <a:t> thúc </a:t>
            </a:r>
            <a:r>
              <a:rPr lang="vi-VN" sz="2300">
                <a:solidFill>
                  <a:schemeClr val="dk1"/>
                </a:solidFill>
                <a:latin typeface="Calibri"/>
                <a:ea typeface="Calibri"/>
                <a:cs typeface="Calibri"/>
                <a:sym typeface="Calibri"/>
              </a:rPr>
              <a:t>đẩy phát </a:t>
            </a:r>
            <a:r>
              <a:rPr lang="vi-VN" sz="2300" smtClean="0">
                <a:solidFill>
                  <a:schemeClr val="dk1"/>
                </a:solidFill>
                <a:latin typeface="Calibri"/>
                <a:ea typeface="Calibri"/>
                <a:cs typeface="Calibri"/>
                <a:sym typeface="Calibri"/>
              </a:rPr>
              <a:t>triển</a:t>
            </a:r>
            <a:r>
              <a:rPr lang="en-US" sz="2300" smtClean="0">
                <a:solidFill>
                  <a:schemeClr val="dk1"/>
                </a:solidFill>
                <a:latin typeface="Calibri"/>
                <a:ea typeface="Calibri"/>
                <a:cs typeface="Calibri"/>
                <a:sym typeface="Calibri"/>
              </a:rPr>
              <a:t>,</a:t>
            </a:r>
            <a:r>
              <a:rPr lang="vi-VN" sz="2300" smtClean="0">
                <a:solidFill>
                  <a:schemeClr val="dk1"/>
                </a:solidFill>
                <a:latin typeface="Calibri"/>
                <a:ea typeface="Calibri"/>
                <a:cs typeface="Calibri"/>
                <a:sym typeface="Calibri"/>
              </a:rPr>
              <a:t> </a:t>
            </a:r>
            <a:r>
              <a:rPr lang="vi-VN" sz="2300">
                <a:solidFill>
                  <a:schemeClr val="dk1"/>
                </a:solidFill>
                <a:latin typeface="Calibri"/>
                <a:ea typeface="Calibri"/>
                <a:cs typeface="Calibri"/>
                <a:sym typeface="Calibri"/>
              </a:rPr>
              <a:t>đưa các nền tảng số quốc gia vào sử dụng. Tham mưu UBND ban hành các cơ chế, chính sách ưu tiên thúc đẩy sử dụng phát triển </a:t>
            </a:r>
            <a:r>
              <a:rPr lang="vi-VN" sz="2300" smtClean="0">
                <a:solidFill>
                  <a:schemeClr val="dk1"/>
                </a:solidFill>
                <a:latin typeface="Calibri"/>
                <a:ea typeface="Calibri"/>
                <a:cs typeface="Calibri"/>
                <a:sym typeface="Calibri"/>
              </a:rPr>
              <a:t>nền </a:t>
            </a:r>
            <a:r>
              <a:rPr lang="vi-VN" sz="2300">
                <a:solidFill>
                  <a:schemeClr val="dk1"/>
                </a:solidFill>
                <a:latin typeface="Calibri"/>
                <a:ea typeface="Calibri"/>
                <a:cs typeface="Calibri"/>
                <a:sym typeface="Calibri"/>
              </a:rPr>
              <a:t>tảng số quốc gia trên địa bàn </a:t>
            </a:r>
            <a:r>
              <a:rPr lang="vi-VN" sz="2300" smtClean="0">
                <a:solidFill>
                  <a:schemeClr val="dk1"/>
                </a:solidFill>
                <a:latin typeface="Calibri"/>
                <a:ea typeface="Calibri"/>
                <a:cs typeface="Calibri"/>
                <a:sym typeface="Calibri"/>
              </a:rPr>
              <a:t>tỉnh</a:t>
            </a:r>
            <a:r>
              <a:rPr lang="en-US" sz="2300" smtClean="0">
                <a:solidFill>
                  <a:schemeClr val="dk1"/>
                </a:solidFill>
                <a:latin typeface="Calibri"/>
                <a:ea typeface="Calibri"/>
                <a:cs typeface="Calibri"/>
                <a:sym typeface="Calibri"/>
              </a:rPr>
              <a:t>.</a:t>
            </a:r>
            <a:endParaRPr sz="2300">
              <a:latin typeface="Calibri"/>
              <a:ea typeface="Calibri"/>
              <a:cs typeface="Calibri"/>
              <a:sym typeface="Calibri"/>
            </a:endParaRPr>
          </a:p>
        </p:txBody>
      </p:sp>
      <p:sp>
        <p:nvSpPr>
          <p:cNvPr id="516" name="Google Shape;516;g11e46ec54ed_1_1261"/>
          <p:cNvSpPr txBox="1"/>
          <p:nvPr/>
        </p:nvSpPr>
        <p:spPr>
          <a:xfrm>
            <a:off x="2198227" y="4265348"/>
            <a:ext cx="8839500" cy="610335"/>
          </a:xfrm>
          <a:prstGeom prst="rect">
            <a:avLst/>
          </a:prstGeom>
          <a:noFill/>
          <a:ln>
            <a:noFill/>
          </a:ln>
        </p:spPr>
        <p:txBody>
          <a:bodyPr spcFirstLastPara="1" wrap="square" lIns="91425" tIns="91425" rIns="91425" bIns="91425" anchor="ctr" anchorCtr="0">
            <a:noAutofit/>
          </a:bodyPr>
          <a:lstStyle/>
          <a:p>
            <a:pPr lvl="0" algn="just">
              <a:buClr>
                <a:schemeClr val="dk1"/>
              </a:buClr>
              <a:buSzPts val="2000"/>
            </a:pPr>
            <a:r>
              <a:rPr lang="vi-VN" sz="2300">
                <a:solidFill>
                  <a:schemeClr val="dk1"/>
                </a:solidFill>
                <a:latin typeface="Calibri"/>
                <a:ea typeface="Calibri"/>
                <a:cs typeface="Calibri"/>
                <a:sym typeface="Calibri"/>
              </a:rPr>
              <a:t>Đẩy mạnh tuyên truyền, phổ biến sử dụng các nền tảng số quốc gia </a:t>
            </a:r>
            <a:r>
              <a:rPr lang="en-US" sz="2300" smtClean="0">
                <a:solidFill>
                  <a:schemeClr val="dk1"/>
                </a:solidFill>
                <a:latin typeface="Calibri"/>
                <a:ea typeface="Calibri"/>
                <a:cs typeface="Calibri"/>
                <a:sym typeface="Calibri"/>
              </a:rPr>
              <a:t/>
            </a:r>
            <a:br>
              <a:rPr lang="en-US" sz="2300" smtClean="0">
                <a:solidFill>
                  <a:schemeClr val="dk1"/>
                </a:solidFill>
                <a:latin typeface="Calibri"/>
                <a:ea typeface="Calibri"/>
                <a:cs typeface="Calibri"/>
                <a:sym typeface="Calibri"/>
              </a:rPr>
            </a:br>
            <a:r>
              <a:rPr lang="vi-VN" sz="2300" smtClean="0">
                <a:solidFill>
                  <a:schemeClr val="dk1"/>
                </a:solidFill>
                <a:latin typeface="Calibri"/>
                <a:ea typeface="Calibri"/>
                <a:cs typeface="Calibri"/>
                <a:sym typeface="Calibri"/>
              </a:rPr>
              <a:t>tại </a:t>
            </a:r>
            <a:r>
              <a:rPr lang="vi-VN" sz="2300">
                <a:solidFill>
                  <a:schemeClr val="dk1"/>
                </a:solidFill>
                <a:latin typeface="Calibri"/>
                <a:ea typeface="Calibri"/>
                <a:cs typeface="Calibri"/>
                <a:sym typeface="Calibri"/>
              </a:rPr>
              <a:t>địa </a:t>
            </a:r>
            <a:r>
              <a:rPr lang="vi-VN" sz="2300" smtClean="0">
                <a:solidFill>
                  <a:schemeClr val="dk1"/>
                </a:solidFill>
                <a:latin typeface="Calibri"/>
                <a:ea typeface="Calibri"/>
                <a:cs typeface="Calibri"/>
                <a:sym typeface="Calibri"/>
              </a:rPr>
              <a:t>phương</a:t>
            </a:r>
            <a:r>
              <a:rPr lang="en-US" sz="2300" smtClean="0">
                <a:solidFill>
                  <a:schemeClr val="dk1"/>
                </a:solidFill>
                <a:latin typeface="Calibri"/>
                <a:ea typeface="Calibri"/>
                <a:cs typeface="Calibri"/>
                <a:sym typeface="Calibri"/>
              </a:rPr>
              <a:t>.</a:t>
            </a:r>
            <a:r>
              <a:rPr lang="vi-VN" sz="2300" smtClean="0">
                <a:solidFill>
                  <a:schemeClr val="dk1"/>
                </a:solidFill>
                <a:latin typeface="Calibri"/>
                <a:ea typeface="Calibri"/>
                <a:cs typeface="Calibri"/>
                <a:sym typeface="Calibri"/>
              </a:rPr>
              <a:t> </a:t>
            </a:r>
            <a:endParaRPr sz="2300">
              <a:latin typeface="Calibri"/>
              <a:ea typeface="Calibri"/>
              <a:cs typeface="Calibri"/>
              <a:sym typeface="Calibri"/>
            </a:endParaRPr>
          </a:p>
        </p:txBody>
      </p:sp>
      <p:sp>
        <p:nvSpPr>
          <p:cNvPr id="517" name="Google Shape;517;g11e46ec54ed_1_1261"/>
          <p:cNvSpPr txBox="1"/>
          <p:nvPr/>
        </p:nvSpPr>
        <p:spPr>
          <a:xfrm>
            <a:off x="2162552" y="1788944"/>
            <a:ext cx="8556900" cy="330600"/>
          </a:xfrm>
          <a:prstGeom prst="rect">
            <a:avLst/>
          </a:prstGeom>
          <a:noFill/>
          <a:ln>
            <a:noFill/>
          </a:ln>
        </p:spPr>
        <p:txBody>
          <a:bodyPr spcFirstLastPara="1" wrap="square" lIns="91425" tIns="91425" rIns="91425" bIns="91425" anchor="ctr" anchorCtr="0">
            <a:noAutofit/>
          </a:bodyPr>
          <a:lstStyle/>
          <a:p>
            <a:pPr lvl="0" algn="just">
              <a:buClr>
                <a:schemeClr val="dk1"/>
              </a:buClr>
              <a:buSzPts val="2000"/>
            </a:pPr>
            <a:r>
              <a:rPr lang="vi-VN" sz="2300">
                <a:solidFill>
                  <a:schemeClr val="dk1"/>
                </a:solidFill>
                <a:latin typeface="Calibri"/>
                <a:ea typeface="Calibri"/>
                <a:cs typeface="Calibri"/>
                <a:sym typeface="Calibri"/>
              </a:rPr>
              <a:t>Tham mưu </a:t>
            </a:r>
            <a:r>
              <a:rPr lang="vi-VN" sz="2300" smtClean="0">
                <a:solidFill>
                  <a:schemeClr val="dk1"/>
                </a:solidFill>
                <a:latin typeface="Calibri"/>
                <a:ea typeface="Calibri"/>
                <a:cs typeface="Calibri"/>
                <a:sym typeface="Calibri"/>
              </a:rPr>
              <a:t>UBND </a:t>
            </a:r>
            <a:r>
              <a:rPr lang="vi-VN" sz="2300">
                <a:solidFill>
                  <a:schemeClr val="dk1"/>
                </a:solidFill>
                <a:latin typeface="Calibri"/>
                <a:ea typeface="Calibri"/>
                <a:cs typeface="Calibri"/>
                <a:sym typeface="Calibri"/>
              </a:rPr>
              <a:t>đề xuất đẩy mạnh sử dụng các nền tảng số quốc </a:t>
            </a:r>
            <a:r>
              <a:rPr lang="vi-VN" sz="2300" smtClean="0">
                <a:solidFill>
                  <a:schemeClr val="dk1"/>
                </a:solidFill>
                <a:latin typeface="Calibri"/>
                <a:ea typeface="Calibri"/>
                <a:cs typeface="Calibri"/>
                <a:sym typeface="Calibri"/>
              </a:rPr>
              <a:t>gia</a:t>
            </a:r>
            <a:r>
              <a:rPr lang="en-US" sz="2300">
                <a:solidFill>
                  <a:schemeClr val="dk1"/>
                </a:solidFill>
                <a:latin typeface="Calibri"/>
                <a:ea typeface="Calibri"/>
                <a:cs typeface="Calibri"/>
                <a:sym typeface="Calibri"/>
              </a:rPr>
              <a:t>; Xây dựng, phê duyệt kế hoạch để triển khai cụ </a:t>
            </a:r>
            <a:r>
              <a:rPr lang="en-US" sz="2300" smtClean="0">
                <a:solidFill>
                  <a:schemeClr val="dk1"/>
                </a:solidFill>
                <a:latin typeface="Calibri"/>
                <a:ea typeface="Calibri"/>
                <a:cs typeface="Calibri"/>
                <a:sym typeface="Calibri"/>
              </a:rPr>
              <a:t>thể.</a:t>
            </a:r>
            <a:endParaRPr sz="2300">
              <a:latin typeface="Calibri"/>
              <a:ea typeface="Calibri"/>
              <a:cs typeface="Calibri"/>
              <a:sym typeface="Calibri"/>
            </a:endParaRPr>
          </a:p>
        </p:txBody>
      </p:sp>
      <p:grpSp>
        <p:nvGrpSpPr>
          <p:cNvPr id="518" name="Google Shape;518;g11e46ec54ed_1_1261"/>
          <p:cNvGrpSpPr/>
          <p:nvPr/>
        </p:nvGrpSpPr>
        <p:grpSpPr>
          <a:xfrm>
            <a:off x="945235" y="2696458"/>
            <a:ext cx="985263" cy="964151"/>
            <a:chOff x="2664725" y="2878675"/>
            <a:chExt cx="735600" cy="735600"/>
          </a:xfrm>
        </p:grpSpPr>
        <p:grpSp>
          <p:nvGrpSpPr>
            <p:cNvPr id="519" name="Google Shape;519;g11e46ec54ed_1_1261"/>
            <p:cNvGrpSpPr/>
            <p:nvPr/>
          </p:nvGrpSpPr>
          <p:grpSpPr>
            <a:xfrm>
              <a:off x="2664725" y="2878675"/>
              <a:ext cx="735600" cy="735600"/>
              <a:chOff x="2453725" y="1844225"/>
              <a:chExt cx="735600" cy="735600"/>
            </a:xfrm>
          </p:grpSpPr>
          <p:sp>
            <p:nvSpPr>
              <p:cNvPr id="520" name="Google Shape;520;g11e46ec54ed_1_1261"/>
              <p:cNvSpPr/>
              <p:nvPr/>
            </p:nvSpPr>
            <p:spPr>
              <a:xfrm>
                <a:off x="2453725" y="1844225"/>
                <a:ext cx="735600" cy="735600"/>
              </a:xfrm>
              <a:prstGeom prst="ellipse">
                <a:avLst/>
              </a:prstGeom>
              <a:solidFill>
                <a:srgbClr val="FFFFFF"/>
              </a:solidFill>
              <a:ln w="9525" cap="flat"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2800" b="0" i="0" u="none" strike="noStrike" cap="none">
                  <a:solidFill>
                    <a:schemeClr val="dk1"/>
                  </a:solidFill>
                  <a:latin typeface="Times New Roman"/>
                  <a:ea typeface="Times New Roman"/>
                  <a:cs typeface="Times New Roman"/>
                  <a:sym typeface="Times New Roman"/>
                </a:endParaRPr>
              </a:p>
            </p:txBody>
          </p:sp>
          <p:sp>
            <p:nvSpPr>
              <p:cNvPr id="521" name="Google Shape;521;g11e46ec54ed_1_1261"/>
              <p:cNvSpPr/>
              <p:nvPr/>
            </p:nvSpPr>
            <p:spPr>
              <a:xfrm>
                <a:off x="2458875" y="1847075"/>
                <a:ext cx="727800" cy="727800"/>
              </a:xfrm>
              <a:prstGeom prst="pie">
                <a:avLst>
                  <a:gd name="adj1" fmla="val 16221168"/>
                  <a:gd name="adj2" fmla="val 5453842"/>
                </a:avLst>
              </a:prstGeom>
              <a:solidFill>
                <a:schemeClr val="accent1">
                  <a:lumMod val="60000"/>
                  <a:lumOff val="4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2800" b="0" i="0" u="none" strike="noStrike" cap="none">
                  <a:solidFill>
                    <a:schemeClr val="dk1"/>
                  </a:solidFill>
                  <a:latin typeface="Times New Roman"/>
                  <a:ea typeface="Times New Roman"/>
                  <a:cs typeface="Times New Roman"/>
                  <a:sym typeface="Times New Roman"/>
                </a:endParaRPr>
              </a:p>
            </p:txBody>
          </p:sp>
          <p:cxnSp>
            <p:nvCxnSpPr>
              <p:cNvPr id="522" name="Google Shape;522;g11e46ec54ed_1_1261"/>
              <p:cNvCxnSpPr/>
              <p:nvPr/>
            </p:nvCxnSpPr>
            <p:spPr>
              <a:xfrm>
                <a:off x="2504259" y="2025344"/>
                <a:ext cx="634500" cy="366300"/>
              </a:xfrm>
              <a:prstGeom prst="straightConnector1">
                <a:avLst/>
              </a:prstGeom>
              <a:noFill/>
              <a:ln w="9525" cap="flat" cmpd="sng">
                <a:solidFill>
                  <a:srgbClr val="263238"/>
                </a:solidFill>
                <a:prstDash val="solid"/>
                <a:round/>
                <a:headEnd type="none" w="sm" len="sm"/>
                <a:tailEnd type="none" w="sm" len="sm"/>
              </a:ln>
            </p:spPr>
          </p:cxnSp>
          <p:cxnSp>
            <p:nvCxnSpPr>
              <p:cNvPr id="523" name="Google Shape;523;g11e46ec54ed_1_1261"/>
              <p:cNvCxnSpPr/>
              <p:nvPr/>
            </p:nvCxnSpPr>
            <p:spPr>
              <a:xfrm rot="10800000" flipH="1">
                <a:off x="2501104" y="2024395"/>
                <a:ext cx="641700" cy="370500"/>
              </a:xfrm>
              <a:prstGeom prst="straightConnector1">
                <a:avLst/>
              </a:prstGeom>
              <a:noFill/>
              <a:ln w="9525" cap="flat" cmpd="sng">
                <a:solidFill>
                  <a:srgbClr val="263238"/>
                </a:solidFill>
                <a:prstDash val="solid"/>
                <a:round/>
                <a:headEnd type="none" w="sm" len="sm"/>
                <a:tailEnd type="none" w="sm" len="sm"/>
              </a:ln>
            </p:spPr>
          </p:cxnSp>
          <p:cxnSp>
            <p:nvCxnSpPr>
              <p:cNvPr id="524" name="Google Shape;524;g11e46ec54ed_1_1261"/>
              <p:cNvCxnSpPr/>
              <p:nvPr/>
            </p:nvCxnSpPr>
            <p:spPr>
              <a:xfrm>
                <a:off x="2822114" y="1845102"/>
                <a:ext cx="0" cy="726600"/>
              </a:xfrm>
              <a:prstGeom prst="straightConnector1">
                <a:avLst/>
              </a:prstGeom>
              <a:noFill/>
              <a:ln w="9525" cap="flat" cmpd="sng">
                <a:solidFill>
                  <a:srgbClr val="263238"/>
                </a:solidFill>
                <a:prstDash val="solid"/>
                <a:round/>
                <a:headEnd type="none" w="sm" len="sm"/>
                <a:tailEnd type="none" w="sm" len="sm"/>
              </a:ln>
            </p:spPr>
          </p:cxnSp>
          <p:sp>
            <p:nvSpPr>
              <p:cNvPr id="525" name="Google Shape;525;g11e46ec54ed_1_1261"/>
              <p:cNvSpPr/>
              <p:nvPr/>
            </p:nvSpPr>
            <p:spPr>
              <a:xfrm>
                <a:off x="2601700" y="1992650"/>
                <a:ext cx="439500" cy="439500"/>
              </a:xfrm>
              <a:prstGeom prst="ellipse">
                <a:avLst/>
              </a:prstGeom>
              <a:solidFill>
                <a:srgbClr val="FFFFFF"/>
              </a:solidFill>
              <a:ln w="9525" cap="flat"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2800" b="0" i="0" u="none" strike="noStrike" cap="none">
                  <a:solidFill>
                    <a:schemeClr val="dk1"/>
                  </a:solidFill>
                  <a:latin typeface="Times New Roman"/>
                  <a:ea typeface="Times New Roman"/>
                  <a:cs typeface="Times New Roman"/>
                  <a:sym typeface="Times New Roman"/>
                </a:endParaRPr>
              </a:p>
            </p:txBody>
          </p:sp>
        </p:grpSp>
        <p:cxnSp>
          <p:nvCxnSpPr>
            <p:cNvPr id="526" name="Google Shape;526;g11e46ec54ed_1_1261"/>
            <p:cNvCxnSpPr/>
            <p:nvPr/>
          </p:nvCxnSpPr>
          <p:spPr>
            <a:xfrm>
              <a:off x="2715275" y="3059669"/>
              <a:ext cx="634500" cy="366300"/>
            </a:xfrm>
            <a:prstGeom prst="straightConnector1">
              <a:avLst/>
            </a:prstGeom>
            <a:noFill/>
            <a:ln w="9525" cap="flat" cmpd="sng">
              <a:solidFill>
                <a:srgbClr val="263238"/>
              </a:solidFill>
              <a:prstDash val="solid"/>
              <a:round/>
              <a:headEnd type="none" w="sm" len="sm"/>
              <a:tailEnd type="none" w="sm" len="sm"/>
            </a:ln>
          </p:spPr>
        </p:cxnSp>
        <p:cxnSp>
          <p:nvCxnSpPr>
            <p:cNvPr id="527" name="Google Shape;527;g11e46ec54ed_1_1261"/>
            <p:cNvCxnSpPr/>
            <p:nvPr/>
          </p:nvCxnSpPr>
          <p:spPr>
            <a:xfrm rot="10800000" flipH="1">
              <a:off x="2711675" y="3058720"/>
              <a:ext cx="641700" cy="370500"/>
            </a:xfrm>
            <a:prstGeom prst="straightConnector1">
              <a:avLst/>
            </a:prstGeom>
            <a:noFill/>
            <a:ln w="9525" cap="flat" cmpd="sng">
              <a:solidFill>
                <a:srgbClr val="263238"/>
              </a:solidFill>
              <a:prstDash val="solid"/>
              <a:round/>
              <a:headEnd type="none" w="sm" len="sm"/>
              <a:tailEnd type="none" w="sm" len="sm"/>
            </a:ln>
          </p:spPr>
        </p:cxnSp>
        <p:cxnSp>
          <p:nvCxnSpPr>
            <p:cNvPr id="528" name="Google Shape;528;g11e46ec54ed_1_1261"/>
            <p:cNvCxnSpPr/>
            <p:nvPr/>
          </p:nvCxnSpPr>
          <p:spPr>
            <a:xfrm>
              <a:off x="3032525" y="2879427"/>
              <a:ext cx="0" cy="726600"/>
            </a:xfrm>
            <a:prstGeom prst="straightConnector1">
              <a:avLst/>
            </a:prstGeom>
            <a:noFill/>
            <a:ln w="9525" cap="flat" cmpd="sng">
              <a:solidFill>
                <a:srgbClr val="263238"/>
              </a:solidFill>
              <a:prstDash val="solid"/>
              <a:round/>
              <a:headEnd type="none" w="sm" len="sm"/>
              <a:tailEnd type="none" w="sm" len="sm"/>
            </a:ln>
          </p:spPr>
        </p:cxnSp>
        <p:sp>
          <p:nvSpPr>
            <p:cNvPr id="529" name="Google Shape;529;g11e46ec54ed_1_1261"/>
            <p:cNvSpPr/>
            <p:nvPr/>
          </p:nvSpPr>
          <p:spPr>
            <a:xfrm>
              <a:off x="2812775" y="3022975"/>
              <a:ext cx="439500" cy="439500"/>
            </a:xfrm>
            <a:prstGeom prst="ellipse">
              <a:avLst/>
            </a:prstGeom>
            <a:solidFill>
              <a:srgbClr val="FFFFFF"/>
            </a:solidFill>
            <a:ln w="9525" cap="flat"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Times New Roman"/>
                <a:buNone/>
              </a:pPr>
              <a:r>
                <a:rPr lang="x-none" sz="2800" b="0" i="0" u="none" strike="noStrike" cap="none">
                  <a:solidFill>
                    <a:schemeClr val="dk1"/>
                  </a:solidFill>
                  <a:latin typeface="Times New Roman"/>
                  <a:ea typeface="Times New Roman"/>
                  <a:cs typeface="Times New Roman"/>
                  <a:sym typeface="Times New Roman"/>
                </a:rPr>
                <a:t>2</a:t>
              </a:r>
              <a:endParaRPr sz="2800" b="0" i="0" u="none" strike="noStrike" cap="none">
                <a:solidFill>
                  <a:schemeClr val="dk1"/>
                </a:solidFill>
                <a:latin typeface="Times New Roman"/>
                <a:ea typeface="Times New Roman"/>
                <a:cs typeface="Times New Roman"/>
                <a:sym typeface="Times New Roman"/>
              </a:endParaRPr>
            </a:p>
          </p:txBody>
        </p:sp>
      </p:grpSp>
      <p:sp>
        <p:nvSpPr>
          <p:cNvPr id="34" name="Google Shape;456;g11e46ec54ed_1_121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grpSp>
        <p:nvGrpSpPr>
          <p:cNvPr id="64" name="Google Shape;508;g11e46ec54ed_1_1261"/>
          <p:cNvGrpSpPr/>
          <p:nvPr/>
        </p:nvGrpSpPr>
        <p:grpSpPr>
          <a:xfrm rot="7107561">
            <a:off x="964937" y="5110807"/>
            <a:ext cx="985263" cy="964151"/>
            <a:chOff x="2453725" y="1844225"/>
            <a:chExt cx="735600" cy="735600"/>
          </a:xfrm>
        </p:grpSpPr>
        <p:sp>
          <p:nvSpPr>
            <p:cNvPr id="65" name="Google Shape;509;g11e46ec54ed_1_1261"/>
            <p:cNvSpPr/>
            <p:nvPr/>
          </p:nvSpPr>
          <p:spPr>
            <a:xfrm>
              <a:off x="2453725" y="1844225"/>
              <a:ext cx="735600" cy="735600"/>
            </a:xfrm>
            <a:prstGeom prst="ellipse">
              <a:avLst/>
            </a:prstGeom>
            <a:solidFill>
              <a:srgbClr val="FFFFFF"/>
            </a:solidFill>
            <a:ln w="9525" cap="flat"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2800" b="0" i="0" u="none" strike="noStrike" cap="none">
                <a:solidFill>
                  <a:schemeClr val="dk1"/>
                </a:solidFill>
                <a:latin typeface="Times New Roman"/>
                <a:ea typeface="Times New Roman"/>
                <a:cs typeface="Times New Roman"/>
                <a:sym typeface="Times New Roman"/>
              </a:endParaRPr>
            </a:p>
          </p:txBody>
        </p:sp>
        <p:sp>
          <p:nvSpPr>
            <p:cNvPr id="66" name="Google Shape;510;g11e46ec54ed_1_1261"/>
            <p:cNvSpPr/>
            <p:nvPr/>
          </p:nvSpPr>
          <p:spPr>
            <a:xfrm>
              <a:off x="2458875" y="1847075"/>
              <a:ext cx="727800" cy="727800"/>
            </a:xfrm>
            <a:prstGeom prst="pie">
              <a:avLst>
                <a:gd name="adj1" fmla="val 16221168"/>
                <a:gd name="adj2" fmla="val 12631196"/>
              </a:avLst>
            </a:prstGeom>
            <a:solidFill>
              <a:schemeClr val="accent1">
                <a:lumMod val="60000"/>
                <a:lumOff val="4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2800" b="0" i="0" u="none" strike="noStrike" cap="none">
                <a:solidFill>
                  <a:schemeClr val="dk1"/>
                </a:solidFill>
                <a:latin typeface="Times New Roman"/>
                <a:ea typeface="Times New Roman"/>
                <a:cs typeface="Times New Roman"/>
                <a:sym typeface="Times New Roman"/>
              </a:endParaRPr>
            </a:p>
          </p:txBody>
        </p:sp>
        <p:cxnSp>
          <p:nvCxnSpPr>
            <p:cNvPr id="67" name="Google Shape;511;g11e46ec54ed_1_1261"/>
            <p:cNvCxnSpPr/>
            <p:nvPr/>
          </p:nvCxnSpPr>
          <p:spPr>
            <a:xfrm>
              <a:off x="2504259" y="2025344"/>
              <a:ext cx="634500" cy="366300"/>
            </a:xfrm>
            <a:prstGeom prst="straightConnector1">
              <a:avLst/>
            </a:prstGeom>
            <a:noFill/>
            <a:ln w="9525" cap="flat" cmpd="sng">
              <a:solidFill>
                <a:srgbClr val="263238"/>
              </a:solidFill>
              <a:prstDash val="solid"/>
              <a:round/>
              <a:headEnd type="none" w="sm" len="sm"/>
              <a:tailEnd type="none" w="sm" len="sm"/>
            </a:ln>
          </p:spPr>
        </p:cxnSp>
        <p:cxnSp>
          <p:nvCxnSpPr>
            <p:cNvPr id="68" name="Google Shape;512;g11e46ec54ed_1_1261"/>
            <p:cNvCxnSpPr/>
            <p:nvPr/>
          </p:nvCxnSpPr>
          <p:spPr>
            <a:xfrm rot="10800000" flipH="1">
              <a:off x="2501104" y="2024395"/>
              <a:ext cx="641700" cy="370500"/>
            </a:xfrm>
            <a:prstGeom prst="straightConnector1">
              <a:avLst/>
            </a:prstGeom>
            <a:noFill/>
            <a:ln w="9525" cap="flat" cmpd="sng">
              <a:solidFill>
                <a:srgbClr val="263238"/>
              </a:solidFill>
              <a:prstDash val="solid"/>
              <a:round/>
              <a:headEnd type="none" w="sm" len="sm"/>
              <a:tailEnd type="none" w="sm" len="sm"/>
            </a:ln>
          </p:spPr>
        </p:cxnSp>
        <p:cxnSp>
          <p:nvCxnSpPr>
            <p:cNvPr id="69" name="Google Shape;513;g11e46ec54ed_1_1261"/>
            <p:cNvCxnSpPr/>
            <p:nvPr/>
          </p:nvCxnSpPr>
          <p:spPr>
            <a:xfrm>
              <a:off x="2822114" y="1845102"/>
              <a:ext cx="0" cy="726600"/>
            </a:xfrm>
            <a:prstGeom prst="straightConnector1">
              <a:avLst/>
            </a:prstGeom>
            <a:noFill/>
            <a:ln w="9525" cap="flat" cmpd="sng">
              <a:solidFill>
                <a:srgbClr val="263238"/>
              </a:solidFill>
              <a:prstDash val="solid"/>
              <a:round/>
              <a:headEnd type="none" w="sm" len="sm"/>
              <a:tailEnd type="none" w="sm" len="sm"/>
            </a:ln>
          </p:spPr>
        </p:cxnSp>
        <p:sp>
          <p:nvSpPr>
            <p:cNvPr id="70" name="Google Shape;514;g11e46ec54ed_1_1261"/>
            <p:cNvSpPr/>
            <p:nvPr/>
          </p:nvSpPr>
          <p:spPr>
            <a:xfrm rot="14492439">
              <a:off x="2596888" y="1997358"/>
              <a:ext cx="449124" cy="430083"/>
            </a:xfrm>
            <a:prstGeom prst="ellipse">
              <a:avLst/>
            </a:prstGeom>
            <a:solidFill>
              <a:srgbClr val="FFFFFF"/>
            </a:solidFill>
            <a:ln w="9525" cap="flat"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Times New Roman"/>
                <a:buNone/>
              </a:pPr>
              <a:r>
                <a:rPr lang="en-US" sz="2800" b="0" i="0" u="none" strike="noStrike" cap="none" smtClean="0">
                  <a:solidFill>
                    <a:schemeClr val="dk1"/>
                  </a:solidFill>
                  <a:latin typeface="Times New Roman"/>
                  <a:ea typeface="Times New Roman"/>
                  <a:cs typeface="Times New Roman"/>
                  <a:sym typeface="Times New Roman"/>
                </a:rPr>
                <a:t>4</a:t>
              </a:r>
              <a:endParaRPr sz="2800" b="0" i="0" u="none" strike="noStrike" cap="none">
                <a:solidFill>
                  <a:schemeClr val="dk1"/>
                </a:solidFill>
                <a:latin typeface="Times New Roman"/>
                <a:ea typeface="Times New Roman"/>
                <a:cs typeface="Times New Roman"/>
                <a:sym typeface="Times New Roman"/>
              </a:endParaRPr>
            </a:p>
          </p:txBody>
        </p:sp>
      </p:grpSp>
      <p:sp>
        <p:nvSpPr>
          <p:cNvPr id="71" name="Google Shape;516;g11e46ec54ed_1_1261"/>
          <p:cNvSpPr txBox="1"/>
          <p:nvPr/>
        </p:nvSpPr>
        <p:spPr>
          <a:xfrm>
            <a:off x="2198226" y="5210302"/>
            <a:ext cx="9155573" cy="610335"/>
          </a:xfrm>
          <a:prstGeom prst="rect">
            <a:avLst/>
          </a:prstGeom>
          <a:noFill/>
          <a:ln>
            <a:noFill/>
          </a:ln>
        </p:spPr>
        <p:txBody>
          <a:bodyPr spcFirstLastPara="1" wrap="square" lIns="91425" tIns="91425" rIns="91425" bIns="91425" anchor="ctr" anchorCtr="0">
            <a:noAutofit/>
          </a:bodyPr>
          <a:lstStyle/>
          <a:p>
            <a:pPr lvl="0" algn="just">
              <a:buClr>
                <a:schemeClr val="dk1"/>
              </a:buClr>
              <a:buSzPts val="2000"/>
            </a:pPr>
            <a:r>
              <a:rPr lang="vi-VN" sz="2300" smtClean="0">
                <a:solidFill>
                  <a:schemeClr val="dk1"/>
                </a:solidFill>
                <a:latin typeface="Calibri"/>
                <a:ea typeface="Calibri"/>
                <a:cs typeface="Calibri"/>
                <a:sym typeface="Calibri"/>
              </a:rPr>
              <a:t>Căn </a:t>
            </a:r>
            <a:r>
              <a:rPr lang="vi-VN" sz="2300">
                <a:solidFill>
                  <a:schemeClr val="dk1"/>
                </a:solidFill>
                <a:latin typeface="Calibri"/>
                <a:ea typeface="Calibri"/>
                <a:cs typeface="Calibri"/>
                <a:sym typeface="Calibri"/>
              </a:rPr>
              <a:t>cứ </a:t>
            </a:r>
            <a:r>
              <a:rPr lang="vi-VN" sz="2300" smtClean="0">
                <a:solidFill>
                  <a:schemeClr val="dk1"/>
                </a:solidFill>
                <a:latin typeface="Calibri"/>
                <a:ea typeface="Calibri"/>
                <a:cs typeface="Calibri"/>
                <a:sym typeface="Calibri"/>
              </a:rPr>
              <a:t>nhu </a:t>
            </a:r>
            <a:r>
              <a:rPr lang="vi-VN" sz="2300">
                <a:solidFill>
                  <a:schemeClr val="dk1"/>
                </a:solidFill>
                <a:latin typeface="Calibri"/>
                <a:ea typeface="Calibri"/>
                <a:cs typeface="Calibri"/>
                <a:sym typeface="Calibri"/>
              </a:rPr>
              <a:t>cầu chuyển đổi số của địa phương, tham mưu cho </a:t>
            </a:r>
            <a:r>
              <a:rPr lang="vi-VN" sz="2300" smtClean="0">
                <a:solidFill>
                  <a:schemeClr val="dk1"/>
                </a:solidFill>
                <a:latin typeface="Calibri"/>
                <a:ea typeface="Calibri"/>
                <a:cs typeface="Calibri"/>
                <a:sym typeface="Calibri"/>
              </a:rPr>
              <a:t>UBND </a:t>
            </a:r>
            <a:r>
              <a:rPr lang="vi-VN" sz="2300">
                <a:solidFill>
                  <a:schemeClr val="dk1"/>
                </a:solidFill>
                <a:latin typeface="Calibri"/>
                <a:ea typeface="Calibri"/>
                <a:cs typeface="Calibri"/>
                <a:sym typeface="Calibri"/>
              </a:rPr>
              <a:t>tỉnh đề xuất đặt hàng và bổ sung danh sách các nền tảng số quốc </a:t>
            </a:r>
            <a:r>
              <a:rPr lang="vi-VN" sz="2300" smtClean="0">
                <a:solidFill>
                  <a:schemeClr val="dk1"/>
                </a:solidFill>
                <a:latin typeface="Calibri"/>
                <a:ea typeface="Calibri"/>
                <a:cs typeface="Calibri"/>
                <a:sym typeface="Calibri"/>
              </a:rPr>
              <a:t>gia</a:t>
            </a:r>
            <a:r>
              <a:rPr lang="en-US" sz="2300" smtClean="0">
                <a:solidFill>
                  <a:schemeClr val="dk1"/>
                </a:solidFill>
                <a:latin typeface="Calibri"/>
                <a:ea typeface="Calibri"/>
                <a:cs typeface="Calibri"/>
                <a:sym typeface="Calibri"/>
              </a:rPr>
              <a:t>.</a:t>
            </a:r>
            <a:endParaRPr sz="2300">
              <a:latin typeface="Calibri"/>
              <a:ea typeface="Calibri"/>
              <a:cs typeface="Calibri"/>
              <a:sym typeface="Calibri"/>
            </a:endParaRPr>
          </a:p>
        </p:txBody>
      </p:sp>
    </p:spTree>
    <p:extLst>
      <p:ext uri="{BB962C8B-B14F-4D97-AF65-F5344CB8AC3E}">
        <p14:creationId xmlns:p14="http://schemas.microsoft.com/office/powerpoint/2010/main" val="3278625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latin typeface="+mn-lt"/>
              </a:rPr>
              <a:t>Bộ Thông tin và Truyền thông</a:t>
            </a:r>
            <a:endParaRPr>
              <a:latin typeface="+mn-lt"/>
            </a:endParaRPr>
          </a:p>
        </p:txBody>
      </p:sp>
      <p:sp>
        <p:nvSpPr>
          <p:cNvPr id="133" name="Google Shape;133;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latin typeface="+mn-lt"/>
              </a:rPr>
              <a:t>39</a:t>
            </a:fld>
            <a:endParaRPr>
              <a:latin typeface="+mn-lt"/>
            </a:endParaRPr>
          </a:p>
        </p:txBody>
      </p:sp>
      <p:sp>
        <p:nvSpPr>
          <p:cNvPr id="7" name="Google Shape;151;p33"/>
          <p:cNvSpPr txBox="1">
            <a:spLocks/>
          </p:cNvSpPr>
          <p:nvPr/>
        </p:nvSpPr>
        <p:spPr>
          <a:xfrm>
            <a:off x="1105104" y="2216262"/>
            <a:ext cx="10142016" cy="1782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434343"/>
              </a:buClr>
              <a:buSzPts val="6000"/>
              <a:buFont typeface="Exo 2"/>
              <a:buNone/>
              <a:defRPr sz="4800" b="1" i="0" u="none" strike="noStrike" cap="none">
                <a:solidFill>
                  <a:srgbClr val="434343"/>
                </a:solidFill>
                <a:latin typeface="Exo 2"/>
                <a:ea typeface="Exo 2"/>
                <a:cs typeface="Exo 2"/>
                <a:sym typeface="Exo 2"/>
              </a:defRPr>
            </a:lvl1pPr>
            <a:lvl2pPr marR="0" lvl="1"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2pPr>
            <a:lvl3pPr marR="0" lvl="2"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3pPr>
            <a:lvl4pPr marR="0" lvl="3"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4pPr>
            <a:lvl5pPr marR="0" lvl="4"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5pPr>
            <a:lvl6pPr marR="0" lvl="5"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6pPr>
            <a:lvl7pPr marR="0" lvl="6"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7pPr>
            <a:lvl8pPr marR="0" lvl="7"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8pPr>
            <a:lvl9pPr marR="0" lvl="8"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800" b="1" i="0" u="none" strike="noStrike" kern="0" cap="none" spc="0" normalizeH="0" baseline="0" noProof="0" smtClean="0">
                <a:ln>
                  <a:noFill/>
                </a:ln>
                <a:solidFill>
                  <a:srgbClr val="434343"/>
                </a:solidFill>
                <a:effectLst/>
                <a:uLnTx/>
                <a:uFillTx/>
                <a:latin typeface="+mj-lt"/>
                <a:cs typeface="Exo 2" panose="020B0604020202020204" charset="0"/>
                <a:sym typeface="Exo 2"/>
              </a:rPr>
              <a:t>HƯỚNG</a:t>
            </a:r>
            <a:r>
              <a:rPr kumimoji="0" lang="en-US" sz="4800" b="1" i="0" u="none" strike="noStrike" kern="0" cap="none" spc="0" normalizeH="0" noProof="0" smtClean="0">
                <a:ln>
                  <a:noFill/>
                </a:ln>
                <a:solidFill>
                  <a:srgbClr val="434343"/>
                </a:solidFill>
                <a:effectLst/>
                <a:uLnTx/>
                <a:uFillTx/>
                <a:latin typeface="+mj-lt"/>
                <a:cs typeface="Exo 2" panose="020B0604020202020204" charset="0"/>
                <a:sym typeface="Exo 2"/>
              </a:rPr>
              <a:t> DẪN ĐƯA </a:t>
            </a:r>
            <a:br>
              <a:rPr kumimoji="0" lang="en-US" sz="4800" b="1" i="0" u="none" strike="noStrike" kern="0" cap="none" spc="0" normalizeH="0" noProof="0" smtClean="0">
                <a:ln>
                  <a:noFill/>
                </a:ln>
                <a:solidFill>
                  <a:srgbClr val="434343"/>
                </a:solidFill>
                <a:effectLst/>
                <a:uLnTx/>
                <a:uFillTx/>
                <a:latin typeface="+mj-lt"/>
                <a:cs typeface="Exo 2" panose="020B0604020202020204" charset="0"/>
                <a:sym typeface="Exo 2"/>
              </a:rPr>
            </a:br>
            <a:r>
              <a:rPr kumimoji="0" lang="en-US" sz="4800" b="1" i="0" u="none" strike="noStrike" kern="0" cap="none" spc="0" normalizeH="0" noProof="0" smtClean="0">
                <a:ln>
                  <a:noFill/>
                </a:ln>
                <a:solidFill>
                  <a:srgbClr val="434343"/>
                </a:solidFill>
                <a:effectLst/>
                <a:uLnTx/>
                <a:uFillTx/>
                <a:latin typeface="+mj-lt"/>
                <a:cs typeface="Exo 2" panose="020B0604020202020204" charset="0"/>
                <a:sym typeface="Exo 2"/>
              </a:rPr>
              <a:t>HỘ SẢN XUẤT NÔNG NGHIỆP LÊN SÀN THƯƠNG MẠI ĐIỆN TỬ</a:t>
            </a:r>
            <a:endParaRPr kumimoji="0" lang="en-US" sz="4800" b="1" i="0" u="none" strike="noStrike" kern="0" cap="none" spc="0" normalizeH="0" baseline="0" noProof="0">
              <a:ln>
                <a:noFill/>
              </a:ln>
              <a:solidFill>
                <a:srgbClr val="434343"/>
              </a:solidFill>
              <a:effectLst/>
              <a:uLnTx/>
              <a:uFillTx/>
              <a:latin typeface="+mj-lt"/>
              <a:cs typeface="Exo 2" panose="020B0604020202020204" charset="0"/>
              <a:sym typeface="Exo 2"/>
            </a:endParaRPr>
          </a:p>
        </p:txBody>
      </p:sp>
      <p:cxnSp>
        <p:nvCxnSpPr>
          <p:cNvPr id="8" name="Google Shape;153;p33"/>
          <p:cNvCxnSpPr/>
          <p:nvPr/>
        </p:nvCxnSpPr>
        <p:spPr>
          <a:xfrm>
            <a:off x="6646149" y="3998563"/>
            <a:ext cx="2460000" cy="0"/>
          </a:xfrm>
          <a:prstGeom prst="straightConnector1">
            <a:avLst/>
          </a:prstGeom>
          <a:noFill/>
          <a:ln w="9525" cap="flat" cmpd="sng">
            <a:solidFill>
              <a:srgbClr val="434343"/>
            </a:solidFill>
            <a:prstDash val="solid"/>
            <a:round/>
            <a:headEnd type="none" w="med" len="med"/>
            <a:tailEnd type="none" w="med" len="med"/>
          </a:ln>
        </p:spPr>
      </p:cxnSp>
    </p:spTree>
    <p:extLst>
      <p:ext uri="{BB962C8B-B14F-4D97-AF65-F5344CB8AC3E}">
        <p14:creationId xmlns:p14="http://schemas.microsoft.com/office/powerpoint/2010/main" val="423903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00"/>
                                        <p:tgtEl>
                                          <p:spTgt spid="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x-none" smtClean="0"/>
              <a:t>4</a:t>
            </a:fld>
            <a:endParaRPr lang="x-none"/>
          </a:p>
        </p:txBody>
      </p:sp>
      <p:sp>
        <p:nvSpPr>
          <p:cNvPr id="54" name="Title 1"/>
          <p:cNvSpPr>
            <a:spLocks noGrp="1"/>
          </p:cNvSpPr>
          <p:nvPr>
            <p:ph type="title"/>
          </p:nvPr>
        </p:nvSpPr>
        <p:spPr>
          <a:xfrm>
            <a:off x="824345" y="100528"/>
            <a:ext cx="11506201" cy="837489"/>
          </a:xfrm>
        </p:spPr>
        <p:txBody>
          <a:bodyPr>
            <a:normAutofit/>
          </a:bodyPr>
          <a:lstStyle/>
          <a:p>
            <a:r>
              <a:rPr lang="en-US" sz="3600" smtClean="0">
                <a:latin typeface="+mj-lt"/>
              </a:rPr>
              <a:t>Nội dung hướng dẫn tổng thể</a:t>
            </a:r>
            <a:endParaRPr lang="en-US" sz="3600">
              <a:latin typeface="+mj-lt"/>
            </a:endParaRPr>
          </a:p>
        </p:txBody>
      </p:sp>
      <p:sp>
        <p:nvSpPr>
          <p:cNvPr id="27" name="Google Shape;782;p36"/>
          <p:cNvSpPr txBox="1">
            <a:spLocks/>
          </p:cNvSpPr>
          <p:nvPr/>
        </p:nvSpPr>
        <p:spPr>
          <a:xfrm>
            <a:off x="316812" y="2636240"/>
            <a:ext cx="2725800" cy="1350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boto Condensed"/>
              <a:buNone/>
              <a:defRPr sz="3500" b="1" i="0" u="none" strike="noStrike" cap="none">
                <a:solidFill>
                  <a:schemeClr val="dk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00E74"/>
              </a:buClr>
              <a:buSzPts val="3500"/>
              <a:buFont typeface="Roboto Condensed"/>
              <a:buNone/>
              <a:tabLst/>
              <a:defRPr/>
            </a:pPr>
            <a:r>
              <a:rPr kumimoji="0" lang="en-US" sz="3000" b="1" i="0" u="none" strike="noStrike" kern="0" cap="none" spc="0" normalizeH="0" baseline="0" noProof="0" smtClean="0">
                <a:ln>
                  <a:noFill/>
                </a:ln>
                <a:solidFill>
                  <a:srgbClr val="200E74"/>
                </a:solidFill>
                <a:effectLst/>
                <a:uLnTx/>
                <a:uFillTx/>
                <a:latin typeface="Roboto Condensed"/>
                <a:ea typeface="Roboto Condensed"/>
                <a:sym typeface="Roboto Condensed"/>
              </a:rPr>
              <a:t>Hướng</a:t>
            </a:r>
            <a:r>
              <a:rPr kumimoji="0" lang="en-US" sz="3000" b="1" i="0" u="none" strike="noStrike" kern="0" cap="none" spc="0" normalizeH="0" noProof="0" smtClean="0">
                <a:ln>
                  <a:noFill/>
                </a:ln>
                <a:solidFill>
                  <a:srgbClr val="200E74"/>
                </a:solidFill>
                <a:effectLst/>
                <a:uLnTx/>
                <a:uFillTx/>
                <a:latin typeface="Roboto Condensed"/>
                <a:ea typeface="Roboto Condensed"/>
                <a:sym typeface="Roboto Condensed"/>
              </a:rPr>
              <a:t> dẫn tổng thể</a:t>
            </a:r>
            <a:endParaRPr kumimoji="0" lang="en-US" sz="3000" b="1" i="0" u="none" strike="noStrike" kern="0" cap="none" spc="0" normalizeH="0" baseline="0" noProof="0">
              <a:ln>
                <a:noFill/>
              </a:ln>
              <a:solidFill>
                <a:srgbClr val="200E74"/>
              </a:solidFill>
              <a:effectLst/>
              <a:uLnTx/>
              <a:uFillTx/>
              <a:latin typeface="Roboto Condensed"/>
              <a:ea typeface="Roboto Condensed"/>
              <a:sym typeface="Roboto Condensed"/>
            </a:endParaRPr>
          </a:p>
        </p:txBody>
      </p:sp>
      <p:cxnSp>
        <p:nvCxnSpPr>
          <p:cNvPr id="28" name="Google Shape;783;p36"/>
          <p:cNvCxnSpPr/>
          <p:nvPr/>
        </p:nvCxnSpPr>
        <p:spPr>
          <a:xfrm rot="16200000">
            <a:off x="1336333" y="1958483"/>
            <a:ext cx="985500" cy="701700"/>
          </a:xfrm>
          <a:prstGeom prst="bentConnector2">
            <a:avLst/>
          </a:prstGeom>
          <a:noFill/>
          <a:ln w="19050" cap="flat" cmpd="sng">
            <a:solidFill>
              <a:srgbClr val="5C3DA4"/>
            </a:solidFill>
            <a:prstDash val="dash"/>
            <a:round/>
            <a:headEnd type="diamond" w="med" len="med"/>
            <a:tailEnd type="diamond" w="med" len="med"/>
          </a:ln>
        </p:spPr>
      </p:cxnSp>
      <p:grpSp>
        <p:nvGrpSpPr>
          <p:cNvPr id="29" name="Google Shape;790;p36"/>
          <p:cNvGrpSpPr/>
          <p:nvPr/>
        </p:nvGrpSpPr>
        <p:grpSpPr>
          <a:xfrm>
            <a:off x="2306699" y="1609371"/>
            <a:ext cx="448065" cy="414463"/>
            <a:chOff x="4126815" y="2760704"/>
            <a:chExt cx="380393" cy="363118"/>
          </a:xfrm>
          <a:solidFill>
            <a:schemeClr val="accent1">
              <a:lumMod val="75000"/>
            </a:schemeClr>
          </a:solidFill>
        </p:grpSpPr>
        <p:sp>
          <p:nvSpPr>
            <p:cNvPr id="30" name="Google Shape;791;p36"/>
            <p:cNvSpPr/>
            <p:nvPr/>
          </p:nvSpPr>
          <p:spPr>
            <a:xfrm>
              <a:off x="4219825" y="2822435"/>
              <a:ext cx="103267" cy="29056"/>
            </a:xfrm>
            <a:custGeom>
              <a:avLst/>
              <a:gdLst/>
              <a:ahLst/>
              <a:cxnLst/>
              <a:rect l="l" t="t" r="r" b="b"/>
              <a:pathLst>
                <a:path w="3252" h="915" extrusionOk="0">
                  <a:moveTo>
                    <a:pt x="1620" y="0"/>
                  </a:moveTo>
                  <a:cubicBezTo>
                    <a:pt x="1025" y="0"/>
                    <a:pt x="477" y="215"/>
                    <a:pt x="60" y="631"/>
                  </a:cubicBezTo>
                  <a:cubicBezTo>
                    <a:pt x="1" y="691"/>
                    <a:pt x="1" y="810"/>
                    <a:pt x="60" y="869"/>
                  </a:cubicBezTo>
                  <a:cubicBezTo>
                    <a:pt x="90" y="899"/>
                    <a:pt x="132" y="914"/>
                    <a:pt x="175" y="914"/>
                  </a:cubicBezTo>
                  <a:cubicBezTo>
                    <a:pt x="218" y="914"/>
                    <a:pt x="263" y="899"/>
                    <a:pt x="298" y="869"/>
                  </a:cubicBezTo>
                  <a:cubicBezTo>
                    <a:pt x="656" y="512"/>
                    <a:pt x="1120" y="322"/>
                    <a:pt x="1620" y="322"/>
                  </a:cubicBezTo>
                  <a:cubicBezTo>
                    <a:pt x="2132" y="322"/>
                    <a:pt x="2596" y="512"/>
                    <a:pt x="2953" y="869"/>
                  </a:cubicBezTo>
                  <a:cubicBezTo>
                    <a:pt x="2983" y="899"/>
                    <a:pt x="3028" y="914"/>
                    <a:pt x="3073" y="914"/>
                  </a:cubicBezTo>
                  <a:cubicBezTo>
                    <a:pt x="3117" y="914"/>
                    <a:pt x="3162" y="899"/>
                    <a:pt x="3192" y="869"/>
                  </a:cubicBezTo>
                  <a:cubicBezTo>
                    <a:pt x="3251" y="810"/>
                    <a:pt x="3251" y="691"/>
                    <a:pt x="3192" y="631"/>
                  </a:cubicBezTo>
                  <a:cubicBezTo>
                    <a:pt x="2775" y="215"/>
                    <a:pt x="2215" y="0"/>
                    <a:pt x="162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1" name="Google Shape;792;p36"/>
            <p:cNvSpPr/>
            <p:nvPr/>
          </p:nvSpPr>
          <p:spPr>
            <a:xfrm>
              <a:off x="4126815" y="2760704"/>
              <a:ext cx="380393" cy="363118"/>
            </a:xfrm>
            <a:custGeom>
              <a:avLst/>
              <a:gdLst/>
              <a:ahLst/>
              <a:cxnLst/>
              <a:rect l="l" t="t" r="r" b="b"/>
              <a:pathLst>
                <a:path w="11979" h="11435" extrusionOk="0">
                  <a:moveTo>
                    <a:pt x="7621" y="6921"/>
                  </a:moveTo>
                  <a:lnTo>
                    <a:pt x="8061" y="7373"/>
                  </a:lnTo>
                  <a:lnTo>
                    <a:pt x="7787" y="7659"/>
                  </a:lnTo>
                  <a:lnTo>
                    <a:pt x="7335" y="7207"/>
                  </a:lnTo>
                  <a:cubicBezTo>
                    <a:pt x="7442" y="7123"/>
                    <a:pt x="7526" y="7016"/>
                    <a:pt x="7621" y="6921"/>
                  </a:cubicBezTo>
                  <a:close/>
                  <a:moveTo>
                    <a:pt x="4552" y="328"/>
                  </a:moveTo>
                  <a:cubicBezTo>
                    <a:pt x="5525" y="328"/>
                    <a:pt x="6496" y="700"/>
                    <a:pt x="7228" y="1444"/>
                  </a:cubicBezTo>
                  <a:cubicBezTo>
                    <a:pt x="8645" y="2861"/>
                    <a:pt x="8704" y="5076"/>
                    <a:pt x="7466" y="6564"/>
                  </a:cubicBezTo>
                  <a:cubicBezTo>
                    <a:pt x="7311" y="6766"/>
                    <a:pt x="7156" y="6909"/>
                    <a:pt x="6978" y="7064"/>
                  </a:cubicBezTo>
                  <a:cubicBezTo>
                    <a:pt x="6279" y="7651"/>
                    <a:pt x="5417" y="7944"/>
                    <a:pt x="4554" y="7944"/>
                  </a:cubicBezTo>
                  <a:cubicBezTo>
                    <a:pt x="3579" y="7944"/>
                    <a:pt x="2603" y="7571"/>
                    <a:pt x="1858" y="6826"/>
                  </a:cubicBezTo>
                  <a:cubicBezTo>
                    <a:pt x="370" y="5338"/>
                    <a:pt x="370" y="2921"/>
                    <a:pt x="1858" y="1444"/>
                  </a:cubicBezTo>
                  <a:cubicBezTo>
                    <a:pt x="2602" y="700"/>
                    <a:pt x="3579" y="328"/>
                    <a:pt x="4552" y="328"/>
                  </a:cubicBezTo>
                  <a:close/>
                  <a:moveTo>
                    <a:pt x="8518" y="7440"/>
                  </a:moveTo>
                  <a:cubicBezTo>
                    <a:pt x="8550" y="7440"/>
                    <a:pt x="8580" y="7453"/>
                    <a:pt x="8597" y="7481"/>
                  </a:cubicBezTo>
                  <a:lnTo>
                    <a:pt x="9061" y="7897"/>
                  </a:lnTo>
                  <a:lnTo>
                    <a:pt x="8276" y="8683"/>
                  </a:lnTo>
                  <a:lnTo>
                    <a:pt x="7883" y="8195"/>
                  </a:lnTo>
                  <a:cubicBezTo>
                    <a:pt x="7847" y="8135"/>
                    <a:pt x="7847" y="8052"/>
                    <a:pt x="7883" y="8016"/>
                  </a:cubicBezTo>
                  <a:lnTo>
                    <a:pt x="8418" y="7481"/>
                  </a:lnTo>
                  <a:cubicBezTo>
                    <a:pt x="8444" y="7456"/>
                    <a:pt x="8482" y="7440"/>
                    <a:pt x="8518" y="7440"/>
                  </a:cubicBezTo>
                  <a:close/>
                  <a:moveTo>
                    <a:pt x="9335" y="8100"/>
                  </a:moveTo>
                  <a:lnTo>
                    <a:pt x="11252" y="9779"/>
                  </a:lnTo>
                  <a:cubicBezTo>
                    <a:pt x="11574" y="10064"/>
                    <a:pt x="11597" y="10576"/>
                    <a:pt x="11276" y="10886"/>
                  </a:cubicBezTo>
                  <a:cubicBezTo>
                    <a:pt x="11128" y="11033"/>
                    <a:pt x="10940" y="11105"/>
                    <a:pt x="10752" y="11105"/>
                  </a:cubicBezTo>
                  <a:cubicBezTo>
                    <a:pt x="10544" y="11105"/>
                    <a:pt x="10336" y="11018"/>
                    <a:pt x="10181" y="10850"/>
                  </a:cubicBezTo>
                  <a:lnTo>
                    <a:pt x="8514" y="8921"/>
                  </a:lnTo>
                  <a:lnTo>
                    <a:pt x="9335" y="8100"/>
                  </a:lnTo>
                  <a:close/>
                  <a:moveTo>
                    <a:pt x="4543" y="1"/>
                  </a:moveTo>
                  <a:cubicBezTo>
                    <a:pt x="3483" y="1"/>
                    <a:pt x="2424" y="402"/>
                    <a:pt x="1620" y="1206"/>
                  </a:cubicBezTo>
                  <a:cubicBezTo>
                    <a:pt x="1" y="2837"/>
                    <a:pt x="1" y="5457"/>
                    <a:pt x="1620" y="7064"/>
                  </a:cubicBezTo>
                  <a:cubicBezTo>
                    <a:pt x="2431" y="7875"/>
                    <a:pt x="3489" y="8272"/>
                    <a:pt x="4543" y="8272"/>
                  </a:cubicBezTo>
                  <a:cubicBezTo>
                    <a:pt x="5440" y="8272"/>
                    <a:pt x="6334" y="7985"/>
                    <a:pt x="7073" y="7421"/>
                  </a:cubicBezTo>
                  <a:lnTo>
                    <a:pt x="7561" y="7909"/>
                  </a:lnTo>
                  <a:cubicBezTo>
                    <a:pt x="7490" y="8076"/>
                    <a:pt x="7502" y="8278"/>
                    <a:pt x="7633" y="8409"/>
                  </a:cubicBezTo>
                  <a:lnTo>
                    <a:pt x="9954" y="11064"/>
                  </a:lnTo>
                  <a:cubicBezTo>
                    <a:pt x="10171" y="11312"/>
                    <a:pt x="10471" y="11434"/>
                    <a:pt x="10771" y="11434"/>
                  </a:cubicBezTo>
                  <a:cubicBezTo>
                    <a:pt x="11049" y="11434"/>
                    <a:pt x="11326" y="11330"/>
                    <a:pt x="11538" y="11124"/>
                  </a:cubicBezTo>
                  <a:cubicBezTo>
                    <a:pt x="11978" y="10671"/>
                    <a:pt x="11955" y="9945"/>
                    <a:pt x="11478" y="9540"/>
                  </a:cubicBezTo>
                  <a:lnTo>
                    <a:pt x="8823" y="7219"/>
                  </a:lnTo>
                  <a:cubicBezTo>
                    <a:pt x="8737" y="7139"/>
                    <a:pt x="8629" y="7104"/>
                    <a:pt x="8522" y="7104"/>
                  </a:cubicBezTo>
                  <a:cubicBezTo>
                    <a:pt x="8453" y="7104"/>
                    <a:pt x="8384" y="7119"/>
                    <a:pt x="8323" y="7147"/>
                  </a:cubicBezTo>
                  <a:lnTo>
                    <a:pt x="7823" y="6659"/>
                  </a:lnTo>
                  <a:cubicBezTo>
                    <a:pt x="9073" y="5052"/>
                    <a:pt x="8978" y="2694"/>
                    <a:pt x="7466" y="1206"/>
                  </a:cubicBezTo>
                  <a:cubicBezTo>
                    <a:pt x="6662" y="402"/>
                    <a:pt x="5603" y="1"/>
                    <a:pt x="4543"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2" name="Google Shape;793;p36"/>
            <p:cNvSpPr/>
            <p:nvPr/>
          </p:nvSpPr>
          <p:spPr>
            <a:xfrm>
              <a:off x="4278826" y="2791379"/>
              <a:ext cx="103998" cy="201962"/>
            </a:xfrm>
            <a:custGeom>
              <a:avLst/>
              <a:gdLst/>
              <a:ahLst/>
              <a:cxnLst/>
              <a:rect l="l" t="t" r="r" b="b"/>
              <a:pathLst>
                <a:path w="3275" h="6360" extrusionOk="0">
                  <a:moveTo>
                    <a:pt x="191" y="0"/>
                  </a:moveTo>
                  <a:cubicBezTo>
                    <a:pt x="106" y="0"/>
                    <a:pt x="35" y="59"/>
                    <a:pt x="24" y="157"/>
                  </a:cubicBezTo>
                  <a:cubicBezTo>
                    <a:pt x="0" y="264"/>
                    <a:pt x="60" y="335"/>
                    <a:pt x="167" y="347"/>
                  </a:cubicBezTo>
                  <a:cubicBezTo>
                    <a:pt x="798" y="442"/>
                    <a:pt x="1345" y="716"/>
                    <a:pt x="1786" y="1169"/>
                  </a:cubicBezTo>
                  <a:cubicBezTo>
                    <a:pt x="2905" y="2288"/>
                    <a:pt x="2905" y="4110"/>
                    <a:pt x="1786" y="5229"/>
                  </a:cubicBezTo>
                  <a:cubicBezTo>
                    <a:pt x="1345" y="5645"/>
                    <a:pt x="774" y="5931"/>
                    <a:pt x="167" y="6015"/>
                  </a:cubicBezTo>
                  <a:cubicBezTo>
                    <a:pt x="83" y="6038"/>
                    <a:pt x="24" y="6122"/>
                    <a:pt x="24" y="6217"/>
                  </a:cubicBezTo>
                  <a:cubicBezTo>
                    <a:pt x="36" y="6300"/>
                    <a:pt x="107" y="6360"/>
                    <a:pt x="179" y="6360"/>
                  </a:cubicBezTo>
                  <a:lnTo>
                    <a:pt x="214" y="6360"/>
                  </a:lnTo>
                  <a:cubicBezTo>
                    <a:pt x="917" y="6253"/>
                    <a:pt x="1536" y="5943"/>
                    <a:pt x="2024" y="5455"/>
                  </a:cubicBezTo>
                  <a:cubicBezTo>
                    <a:pt x="3274" y="4205"/>
                    <a:pt x="3274" y="2169"/>
                    <a:pt x="2024" y="919"/>
                  </a:cubicBezTo>
                  <a:cubicBezTo>
                    <a:pt x="1536" y="419"/>
                    <a:pt x="917" y="109"/>
                    <a:pt x="214" y="2"/>
                  </a:cubicBezTo>
                  <a:cubicBezTo>
                    <a:pt x="206" y="1"/>
                    <a:pt x="198" y="0"/>
                    <a:pt x="1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3" name="Google Shape;794;p36"/>
            <p:cNvSpPr/>
            <p:nvPr/>
          </p:nvSpPr>
          <p:spPr>
            <a:xfrm>
              <a:off x="4159332" y="2791379"/>
              <a:ext cx="105903" cy="201962"/>
            </a:xfrm>
            <a:custGeom>
              <a:avLst/>
              <a:gdLst/>
              <a:ahLst/>
              <a:cxnLst/>
              <a:rect l="l" t="t" r="r" b="b"/>
              <a:pathLst>
                <a:path w="3335" h="6360" extrusionOk="0">
                  <a:moveTo>
                    <a:pt x="3162" y="1"/>
                  </a:moveTo>
                  <a:cubicBezTo>
                    <a:pt x="3156" y="1"/>
                    <a:pt x="3150" y="1"/>
                    <a:pt x="3144" y="2"/>
                  </a:cubicBezTo>
                  <a:cubicBezTo>
                    <a:pt x="2430" y="61"/>
                    <a:pt x="1775" y="383"/>
                    <a:pt x="1251" y="895"/>
                  </a:cubicBezTo>
                  <a:cubicBezTo>
                    <a:pt x="1" y="2145"/>
                    <a:pt x="1" y="4193"/>
                    <a:pt x="1251" y="5443"/>
                  </a:cubicBezTo>
                  <a:cubicBezTo>
                    <a:pt x="1775" y="5955"/>
                    <a:pt x="2430" y="6277"/>
                    <a:pt x="3144" y="6360"/>
                  </a:cubicBezTo>
                  <a:lnTo>
                    <a:pt x="3156" y="6360"/>
                  </a:lnTo>
                  <a:cubicBezTo>
                    <a:pt x="3251" y="6360"/>
                    <a:pt x="3311" y="6300"/>
                    <a:pt x="3323" y="6217"/>
                  </a:cubicBezTo>
                  <a:cubicBezTo>
                    <a:pt x="3334" y="6122"/>
                    <a:pt x="3263" y="6038"/>
                    <a:pt x="3168" y="6038"/>
                  </a:cubicBezTo>
                  <a:cubicBezTo>
                    <a:pt x="2537" y="5955"/>
                    <a:pt x="1941" y="5681"/>
                    <a:pt x="1477" y="5217"/>
                  </a:cubicBezTo>
                  <a:cubicBezTo>
                    <a:pt x="358" y="4098"/>
                    <a:pt x="358" y="2264"/>
                    <a:pt x="1477" y="1157"/>
                  </a:cubicBezTo>
                  <a:cubicBezTo>
                    <a:pt x="1941" y="692"/>
                    <a:pt x="2513" y="407"/>
                    <a:pt x="3168" y="335"/>
                  </a:cubicBezTo>
                  <a:cubicBezTo>
                    <a:pt x="3263" y="311"/>
                    <a:pt x="3334" y="240"/>
                    <a:pt x="3323" y="157"/>
                  </a:cubicBezTo>
                  <a:cubicBezTo>
                    <a:pt x="3312" y="68"/>
                    <a:pt x="3239" y="1"/>
                    <a:pt x="316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34" name="Google Shape;774;p36"/>
          <p:cNvSpPr txBox="1">
            <a:spLocks/>
          </p:cNvSpPr>
          <p:nvPr/>
        </p:nvSpPr>
        <p:spPr>
          <a:xfrm>
            <a:off x="2823676" y="1781633"/>
            <a:ext cx="3286523"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Roboto Condensed"/>
              <a:buNone/>
              <a:defRPr sz="2500" b="1" i="0" u="none" strike="noStrike" cap="none">
                <a:solidFill>
                  <a:schemeClr val="accent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1200"/>
              </a:spcBef>
              <a:spcAft>
                <a:spcPts val="0"/>
              </a:spcAft>
              <a:buClr>
                <a:srgbClr val="200E74"/>
              </a:buClr>
              <a:buSzPts val="2400"/>
              <a:buFont typeface="Roboto Condensed"/>
              <a:buNone/>
              <a:tabLst/>
              <a:defRPr/>
            </a:pPr>
            <a:r>
              <a:rPr kumimoji="0" lang="en-US" sz="2000" i="0" u="none" strike="noStrike" kern="0" cap="none" spc="0" normalizeH="0" baseline="0" noProof="0" smtClean="0">
                <a:ln>
                  <a:noFill/>
                </a:ln>
                <a:solidFill>
                  <a:schemeClr val="tx1"/>
                </a:solidFill>
                <a:effectLst/>
                <a:uLnTx/>
                <a:uFillTx/>
                <a:latin typeface="+mj-lt"/>
                <a:sym typeface="Roboto Condensed"/>
              </a:rPr>
              <a:t>06 định</a:t>
            </a:r>
            <a:r>
              <a:rPr kumimoji="0" lang="en-US" sz="2000" i="0" u="none" strike="noStrike" kern="0" cap="none" spc="0" normalizeH="0" noProof="0" smtClean="0">
                <a:ln>
                  <a:noFill/>
                </a:ln>
                <a:solidFill>
                  <a:schemeClr val="tx1"/>
                </a:solidFill>
                <a:effectLst/>
                <a:uLnTx/>
                <a:uFillTx/>
                <a:latin typeface="+mj-lt"/>
                <a:sym typeface="Roboto Condensed"/>
              </a:rPr>
              <a:t> hướng</a:t>
            </a:r>
          </a:p>
          <a:p>
            <a:pPr marL="0" marR="0" lvl="0" indent="0" algn="l" defTabSz="914400" rtl="0" eaLnBrk="1" fontAlgn="auto" latinLnBrk="0" hangingPunct="1">
              <a:lnSpc>
                <a:spcPct val="100000"/>
              </a:lnSpc>
              <a:spcBef>
                <a:spcPts val="1200"/>
              </a:spcBef>
              <a:spcAft>
                <a:spcPts val="0"/>
              </a:spcAft>
              <a:buClr>
                <a:srgbClr val="200E74"/>
              </a:buClr>
              <a:buSzPts val="2400"/>
              <a:buFont typeface="Roboto Condensed"/>
              <a:buNone/>
              <a:tabLst/>
              <a:defRPr/>
            </a:pPr>
            <a:r>
              <a:rPr lang="en-US" sz="2000" baseline="0" smtClean="0">
                <a:solidFill>
                  <a:schemeClr val="tx1"/>
                </a:solidFill>
                <a:latin typeface="+mj-lt"/>
              </a:rPr>
              <a:t>22 nhiệm</a:t>
            </a:r>
            <a:r>
              <a:rPr lang="en-US" sz="2000" smtClean="0">
                <a:solidFill>
                  <a:schemeClr val="tx1"/>
                </a:solidFill>
                <a:latin typeface="+mj-lt"/>
              </a:rPr>
              <a:t> vụ cụ thể</a:t>
            </a:r>
          </a:p>
          <a:p>
            <a:pPr marL="0" marR="0" lvl="0" indent="0" algn="l" defTabSz="914400" rtl="0" eaLnBrk="1" fontAlgn="auto" latinLnBrk="0" hangingPunct="1">
              <a:lnSpc>
                <a:spcPct val="100000"/>
              </a:lnSpc>
              <a:spcBef>
                <a:spcPts val="1200"/>
              </a:spcBef>
              <a:spcAft>
                <a:spcPts val="0"/>
              </a:spcAft>
              <a:buClr>
                <a:srgbClr val="200E74"/>
              </a:buClr>
              <a:buSzPts val="2400"/>
              <a:buFont typeface="Roboto Condensed"/>
              <a:buNone/>
              <a:tabLst/>
              <a:defRPr/>
            </a:pPr>
            <a:r>
              <a:rPr kumimoji="0" lang="en-US" sz="2000" i="0" u="none" strike="noStrike" kern="0" cap="none" spc="0" normalizeH="0" baseline="0" noProof="0" smtClean="0">
                <a:ln>
                  <a:noFill/>
                </a:ln>
                <a:solidFill>
                  <a:schemeClr val="tx1"/>
                </a:solidFill>
                <a:effectLst/>
                <a:uLnTx/>
                <a:uFillTx/>
                <a:latin typeface="+mj-lt"/>
                <a:sym typeface="Roboto Condensed"/>
              </a:rPr>
              <a:t>12 chuyên</a:t>
            </a:r>
            <a:r>
              <a:rPr kumimoji="0" lang="en-US" sz="2000" i="0" u="none" strike="noStrike" kern="0" cap="none" spc="0" normalizeH="0" noProof="0" smtClean="0">
                <a:ln>
                  <a:noFill/>
                </a:ln>
                <a:solidFill>
                  <a:schemeClr val="tx1"/>
                </a:solidFill>
                <a:effectLst/>
                <a:uLnTx/>
                <a:uFillTx/>
                <a:latin typeface="+mj-lt"/>
                <a:sym typeface="Roboto Condensed"/>
              </a:rPr>
              <a:t> đề </a:t>
            </a:r>
            <a:endParaRPr kumimoji="0" lang="en-US" sz="2000" i="0" u="none" strike="noStrike" kern="0" cap="none" spc="0" normalizeH="0" baseline="0" noProof="0">
              <a:ln>
                <a:noFill/>
              </a:ln>
              <a:solidFill>
                <a:schemeClr val="tx1"/>
              </a:solidFill>
              <a:effectLst/>
              <a:uLnTx/>
              <a:uFillTx/>
              <a:latin typeface="+mj-lt"/>
              <a:sym typeface="Roboto Condensed"/>
            </a:endParaRPr>
          </a:p>
        </p:txBody>
      </p:sp>
      <p:cxnSp>
        <p:nvCxnSpPr>
          <p:cNvPr id="35" name="Google Shape;783;p36"/>
          <p:cNvCxnSpPr/>
          <p:nvPr/>
        </p:nvCxnSpPr>
        <p:spPr>
          <a:xfrm>
            <a:off x="4843988" y="2598936"/>
            <a:ext cx="945721" cy="554086"/>
          </a:xfrm>
          <a:prstGeom prst="bentConnector3">
            <a:avLst>
              <a:gd name="adj1" fmla="val 50000"/>
            </a:avLst>
          </a:prstGeom>
          <a:noFill/>
          <a:ln w="19050" cap="flat" cmpd="sng">
            <a:solidFill>
              <a:srgbClr val="5C3DA4"/>
            </a:solidFill>
            <a:prstDash val="dash"/>
            <a:round/>
            <a:headEnd type="diamond" w="med" len="med"/>
            <a:tailEnd type="diamond" w="med" len="med"/>
          </a:ln>
        </p:spPr>
      </p:cxnSp>
      <p:grpSp>
        <p:nvGrpSpPr>
          <p:cNvPr id="36" name="Google Shape;790;p36"/>
          <p:cNvGrpSpPr/>
          <p:nvPr/>
        </p:nvGrpSpPr>
        <p:grpSpPr>
          <a:xfrm rot="5400000">
            <a:off x="5102659" y="3328491"/>
            <a:ext cx="448065" cy="414463"/>
            <a:chOff x="4126815" y="2760704"/>
            <a:chExt cx="380393" cy="363118"/>
          </a:xfrm>
          <a:solidFill>
            <a:schemeClr val="accent1">
              <a:lumMod val="75000"/>
            </a:schemeClr>
          </a:solidFill>
        </p:grpSpPr>
        <p:sp>
          <p:nvSpPr>
            <p:cNvPr id="40" name="Google Shape;791;p36"/>
            <p:cNvSpPr/>
            <p:nvPr/>
          </p:nvSpPr>
          <p:spPr>
            <a:xfrm>
              <a:off x="4219825" y="2822435"/>
              <a:ext cx="103267" cy="29056"/>
            </a:xfrm>
            <a:custGeom>
              <a:avLst/>
              <a:gdLst/>
              <a:ahLst/>
              <a:cxnLst/>
              <a:rect l="l" t="t" r="r" b="b"/>
              <a:pathLst>
                <a:path w="3252" h="915" extrusionOk="0">
                  <a:moveTo>
                    <a:pt x="1620" y="0"/>
                  </a:moveTo>
                  <a:cubicBezTo>
                    <a:pt x="1025" y="0"/>
                    <a:pt x="477" y="215"/>
                    <a:pt x="60" y="631"/>
                  </a:cubicBezTo>
                  <a:cubicBezTo>
                    <a:pt x="1" y="691"/>
                    <a:pt x="1" y="810"/>
                    <a:pt x="60" y="869"/>
                  </a:cubicBezTo>
                  <a:cubicBezTo>
                    <a:pt x="90" y="899"/>
                    <a:pt x="132" y="914"/>
                    <a:pt x="175" y="914"/>
                  </a:cubicBezTo>
                  <a:cubicBezTo>
                    <a:pt x="218" y="914"/>
                    <a:pt x="263" y="899"/>
                    <a:pt x="298" y="869"/>
                  </a:cubicBezTo>
                  <a:cubicBezTo>
                    <a:pt x="656" y="512"/>
                    <a:pt x="1120" y="322"/>
                    <a:pt x="1620" y="322"/>
                  </a:cubicBezTo>
                  <a:cubicBezTo>
                    <a:pt x="2132" y="322"/>
                    <a:pt x="2596" y="512"/>
                    <a:pt x="2953" y="869"/>
                  </a:cubicBezTo>
                  <a:cubicBezTo>
                    <a:pt x="2983" y="899"/>
                    <a:pt x="3028" y="914"/>
                    <a:pt x="3073" y="914"/>
                  </a:cubicBezTo>
                  <a:cubicBezTo>
                    <a:pt x="3117" y="914"/>
                    <a:pt x="3162" y="899"/>
                    <a:pt x="3192" y="869"/>
                  </a:cubicBezTo>
                  <a:cubicBezTo>
                    <a:pt x="3251" y="810"/>
                    <a:pt x="3251" y="691"/>
                    <a:pt x="3192" y="631"/>
                  </a:cubicBezTo>
                  <a:cubicBezTo>
                    <a:pt x="2775" y="215"/>
                    <a:pt x="2215" y="0"/>
                    <a:pt x="162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0" name="Google Shape;792;p36"/>
            <p:cNvSpPr/>
            <p:nvPr/>
          </p:nvSpPr>
          <p:spPr>
            <a:xfrm>
              <a:off x="4126815" y="2760704"/>
              <a:ext cx="380393" cy="363118"/>
            </a:xfrm>
            <a:custGeom>
              <a:avLst/>
              <a:gdLst/>
              <a:ahLst/>
              <a:cxnLst/>
              <a:rect l="l" t="t" r="r" b="b"/>
              <a:pathLst>
                <a:path w="11979" h="11435" extrusionOk="0">
                  <a:moveTo>
                    <a:pt x="7621" y="6921"/>
                  </a:moveTo>
                  <a:lnTo>
                    <a:pt x="8061" y="7373"/>
                  </a:lnTo>
                  <a:lnTo>
                    <a:pt x="7787" y="7659"/>
                  </a:lnTo>
                  <a:lnTo>
                    <a:pt x="7335" y="7207"/>
                  </a:lnTo>
                  <a:cubicBezTo>
                    <a:pt x="7442" y="7123"/>
                    <a:pt x="7526" y="7016"/>
                    <a:pt x="7621" y="6921"/>
                  </a:cubicBezTo>
                  <a:close/>
                  <a:moveTo>
                    <a:pt x="4552" y="328"/>
                  </a:moveTo>
                  <a:cubicBezTo>
                    <a:pt x="5525" y="328"/>
                    <a:pt x="6496" y="700"/>
                    <a:pt x="7228" y="1444"/>
                  </a:cubicBezTo>
                  <a:cubicBezTo>
                    <a:pt x="8645" y="2861"/>
                    <a:pt x="8704" y="5076"/>
                    <a:pt x="7466" y="6564"/>
                  </a:cubicBezTo>
                  <a:cubicBezTo>
                    <a:pt x="7311" y="6766"/>
                    <a:pt x="7156" y="6909"/>
                    <a:pt x="6978" y="7064"/>
                  </a:cubicBezTo>
                  <a:cubicBezTo>
                    <a:pt x="6279" y="7651"/>
                    <a:pt x="5417" y="7944"/>
                    <a:pt x="4554" y="7944"/>
                  </a:cubicBezTo>
                  <a:cubicBezTo>
                    <a:pt x="3579" y="7944"/>
                    <a:pt x="2603" y="7571"/>
                    <a:pt x="1858" y="6826"/>
                  </a:cubicBezTo>
                  <a:cubicBezTo>
                    <a:pt x="370" y="5338"/>
                    <a:pt x="370" y="2921"/>
                    <a:pt x="1858" y="1444"/>
                  </a:cubicBezTo>
                  <a:cubicBezTo>
                    <a:pt x="2602" y="700"/>
                    <a:pt x="3579" y="328"/>
                    <a:pt x="4552" y="328"/>
                  </a:cubicBezTo>
                  <a:close/>
                  <a:moveTo>
                    <a:pt x="8518" y="7440"/>
                  </a:moveTo>
                  <a:cubicBezTo>
                    <a:pt x="8550" y="7440"/>
                    <a:pt x="8580" y="7453"/>
                    <a:pt x="8597" y="7481"/>
                  </a:cubicBezTo>
                  <a:lnTo>
                    <a:pt x="9061" y="7897"/>
                  </a:lnTo>
                  <a:lnTo>
                    <a:pt x="8276" y="8683"/>
                  </a:lnTo>
                  <a:lnTo>
                    <a:pt x="7883" y="8195"/>
                  </a:lnTo>
                  <a:cubicBezTo>
                    <a:pt x="7847" y="8135"/>
                    <a:pt x="7847" y="8052"/>
                    <a:pt x="7883" y="8016"/>
                  </a:cubicBezTo>
                  <a:lnTo>
                    <a:pt x="8418" y="7481"/>
                  </a:lnTo>
                  <a:cubicBezTo>
                    <a:pt x="8444" y="7456"/>
                    <a:pt x="8482" y="7440"/>
                    <a:pt x="8518" y="7440"/>
                  </a:cubicBezTo>
                  <a:close/>
                  <a:moveTo>
                    <a:pt x="9335" y="8100"/>
                  </a:moveTo>
                  <a:lnTo>
                    <a:pt x="11252" y="9779"/>
                  </a:lnTo>
                  <a:cubicBezTo>
                    <a:pt x="11574" y="10064"/>
                    <a:pt x="11597" y="10576"/>
                    <a:pt x="11276" y="10886"/>
                  </a:cubicBezTo>
                  <a:cubicBezTo>
                    <a:pt x="11128" y="11033"/>
                    <a:pt x="10940" y="11105"/>
                    <a:pt x="10752" y="11105"/>
                  </a:cubicBezTo>
                  <a:cubicBezTo>
                    <a:pt x="10544" y="11105"/>
                    <a:pt x="10336" y="11018"/>
                    <a:pt x="10181" y="10850"/>
                  </a:cubicBezTo>
                  <a:lnTo>
                    <a:pt x="8514" y="8921"/>
                  </a:lnTo>
                  <a:lnTo>
                    <a:pt x="9335" y="8100"/>
                  </a:lnTo>
                  <a:close/>
                  <a:moveTo>
                    <a:pt x="4543" y="1"/>
                  </a:moveTo>
                  <a:cubicBezTo>
                    <a:pt x="3483" y="1"/>
                    <a:pt x="2424" y="402"/>
                    <a:pt x="1620" y="1206"/>
                  </a:cubicBezTo>
                  <a:cubicBezTo>
                    <a:pt x="1" y="2837"/>
                    <a:pt x="1" y="5457"/>
                    <a:pt x="1620" y="7064"/>
                  </a:cubicBezTo>
                  <a:cubicBezTo>
                    <a:pt x="2431" y="7875"/>
                    <a:pt x="3489" y="8272"/>
                    <a:pt x="4543" y="8272"/>
                  </a:cubicBezTo>
                  <a:cubicBezTo>
                    <a:pt x="5440" y="8272"/>
                    <a:pt x="6334" y="7985"/>
                    <a:pt x="7073" y="7421"/>
                  </a:cubicBezTo>
                  <a:lnTo>
                    <a:pt x="7561" y="7909"/>
                  </a:lnTo>
                  <a:cubicBezTo>
                    <a:pt x="7490" y="8076"/>
                    <a:pt x="7502" y="8278"/>
                    <a:pt x="7633" y="8409"/>
                  </a:cubicBezTo>
                  <a:lnTo>
                    <a:pt x="9954" y="11064"/>
                  </a:lnTo>
                  <a:cubicBezTo>
                    <a:pt x="10171" y="11312"/>
                    <a:pt x="10471" y="11434"/>
                    <a:pt x="10771" y="11434"/>
                  </a:cubicBezTo>
                  <a:cubicBezTo>
                    <a:pt x="11049" y="11434"/>
                    <a:pt x="11326" y="11330"/>
                    <a:pt x="11538" y="11124"/>
                  </a:cubicBezTo>
                  <a:cubicBezTo>
                    <a:pt x="11978" y="10671"/>
                    <a:pt x="11955" y="9945"/>
                    <a:pt x="11478" y="9540"/>
                  </a:cubicBezTo>
                  <a:lnTo>
                    <a:pt x="8823" y="7219"/>
                  </a:lnTo>
                  <a:cubicBezTo>
                    <a:pt x="8737" y="7139"/>
                    <a:pt x="8629" y="7104"/>
                    <a:pt x="8522" y="7104"/>
                  </a:cubicBezTo>
                  <a:cubicBezTo>
                    <a:pt x="8453" y="7104"/>
                    <a:pt x="8384" y="7119"/>
                    <a:pt x="8323" y="7147"/>
                  </a:cubicBezTo>
                  <a:lnTo>
                    <a:pt x="7823" y="6659"/>
                  </a:lnTo>
                  <a:cubicBezTo>
                    <a:pt x="9073" y="5052"/>
                    <a:pt x="8978" y="2694"/>
                    <a:pt x="7466" y="1206"/>
                  </a:cubicBezTo>
                  <a:cubicBezTo>
                    <a:pt x="6662" y="402"/>
                    <a:pt x="5603" y="1"/>
                    <a:pt x="4543"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1" name="Google Shape;793;p36"/>
            <p:cNvSpPr/>
            <p:nvPr/>
          </p:nvSpPr>
          <p:spPr>
            <a:xfrm>
              <a:off x="4278826" y="2791379"/>
              <a:ext cx="103998" cy="201962"/>
            </a:xfrm>
            <a:custGeom>
              <a:avLst/>
              <a:gdLst/>
              <a:ahLst/>
              <a:cxnLst/>
              <a:rect l="l" t="t" r="r" b="b"/>
              <a:pathLst>
                <a:path w="3275" h="6360" extrusionOk="0">
                  <a:moveTo>
                    <a:pt x="191" y="0"/>
                  </a:moveTo>
                  <a:cubicBezTo>
                    <a:pt x="106" y="0"/>
                    <a:pt x="35" y="59"/>
                    <a:pt x="24" y="157"/>
                  </a:cubicBezTo>
                  <a:cubicBezTo>
                    <a:pt x="0" y="264"/>
                    <a:pt x="60" y="335"/>
                    <a:pt x="167" y="347"/>
                  </a:cubicBezTo>
                  <a:cubicBezTo>
                    <a:pt x="798" y="442"/>
                    <a:pt x="1345" y="716"/>
                    <a:pt x="1786" y="1169"/>
                  </a:cubicBezTo>
                  <a:cubicBezTo>
                    <a:pt x="2905" y="2288"/>
                    <a:pt x="2905" y="4110"/>
                    <a:pt x="1786" y="5229"/>
                  </a:cubicBezTo>
                  <a:cubicBezTo>
                    <a:pt x="1345" y="5645"/>
                    <a:pt x="774" y="5931"/>
                    <a:pt x="167" y="6015"/>
                  </a:cubicBezTo>
                  <a:cubicBezTo>
                    <a:pt x="83" y="6038"/>
                    <a:pt x="24" y="6122"/>
                    <a:pt x="24" y="6217"/>
                  </a:cubicBezTo>
                  <a:cubicBezTo>
                    <a:pt x="36" y="6300"/>
                    <a:pt x="107" y="6360"/>
                    <a:pt x="179" y="6360"/>
                  </a:cubicBezTo>
                  <a:lnTo>
                    <a:pt x="214" y="6360"/>
                  </a:lnTo>
                  <a:cubicBezTo>
                    <a:pt x="917" y="6253"/>
                    <a:pt x="1536" y="5943"/>
                    <a:pt x="2024" y="5455"/>
                  </a:cubicBezTo>
                  <a:cubicBezTo>
                    <a:pt x="3274" y="4205"/>
                    <a:pt x="3274" y="2169"/>
                    <a:pt x="2024" y="919"/>
                  </a:cubicBezTo>
                  <a:cubicBezTo>
                    <a:pt x="1536" y="419"/>
                    <a:pt x="917" y="109"/>
                    <a:pt x="214" y="2"/>
                  </a:cubicBezTo>
                  <a:cubicBezTo>
                    <a:pt x="206" y="1"/>
                    <a:pt x="198" y="0"/>
                    <a:pt x="1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2" name="Google Shape;794;p36"/>
            <p:cNvSpPr/>
            <p:nvPr/>
          </p:nvSpPr>
          <p:spPr>
            <a:xfrm>
              <a:off x="4159332" y="2791379"/>
              <a:ext cx="105903" cy="201962"/>
            </a:xfrm>
            <a:custGeom>
              <a:avLst/>
              <a:gdLst/>
              <a:ahLst/>
              <a:cxnLst/>
              <a:rect l="l" t="t" r="r" b="b"/>
              <a:pathLst>
                <a:path w="3335" h="6360" extrusionOk="0">
                  <a:moveTo>
                    <a:pt x="3162" y="1"/>
                  </a:moveTo>
                  <a:cubicBezTo>
                    <a:pt x="3156" y="1"/>
                    <a:pt x="3150" y="1"/>
                    <a:pt x="3144" y="2"/>
                  </a:cubicBezTo>
                  <a:cubicBezTo>
                    <a:pt x="2430" y="61"/>
                    <a:pt x="1775" y="383"/>
                    <a:pt x="1251" y="895"/>
                  </a:cubicBezTo>
                  <a:cubicBezTo>
                    <a:pt x="1" y="2145"/>
                    <a:pt x="1" y="4193"/>
                    <a:pt x="1251" y="5443"/>
                  </a:cubicBezTo>
                  <a:cubicBezTo>
                    <a:pt x="1775" y="5955"/>
                    <a:pt x="2430" y="6277"/>
                    <a:pt x="3144" y="6360"/>
                  </a:cubicBezTo>
                  <a:lnTo>
                    <a:pt x="3156" y="6360"/>
                  </a:lnTo>
                  <a:cubicBezTo>
                    <a:pt x="3251" y="6360"/>
                    <a:pt x="3311" y="6300"/>
                    <a:pt x="3323" y="6217"/>
                  </a:cubicBezTo>
                  <a:cubicBezTo>
                    <a:pt x="3334" y="6122"/>
                    <a:pt x="3263" y="6038"/>
                    <a:pt x="3168" y="6038"/>
                  </a:cubicBezTo>
                  <a:cubicBezTo>
                    <a:pt x="2537" y="5955"/>
                    <a:pt x="1941" y="5681"/>
                    <a:pt x="1477" y="5217"/>
                  </a:cubicBezTo>
                  <a:cubicBezTo>
                    <a:pt x="358" y="4098"/>
                    <a:pt x="358" y="2264"/>
                    <a:pt x="1477" y="1157"/>
                  </a:cubicBezTo>
                  <a:cubicBezTo>
                    <a:pt x="1941" y="692"/>
                    <a:pt x="2513" y="407"/>
                    <a:pt x="3168" y="335"/>
                  </a:cubicBezTo>
                  <a:cubicBezTo>
                    <a:pt x="3263" y="311"/>
                    <a:pt x="3334" y="240"/>
                    <a:pt x="3323" y="157"/>
                  </a:cubicBezTo>
                  <a:cubicBezTo>
                    <a:pt x="3312" y="68"/>
                    <a:pt x="3239" y="1"/>
                    <a:pt x="316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cxnSp>
        <p:nvCxnSpPr>
          <p:cNvPr id="66" name="Google Shape;143;p28"/>
          <p:cNvCxnSpPr/>
          <p:nvPr/>
        </p:nvCxnSpPr>
        <p:spPr>
          <a:xfrm>
            <a:off x="8667777" y="786980"/>
            <a:ext cx="41721" cy="5685814"/>
          </a:xfrm>
          <a:prstGeom prst="straightConnector1">
            <a:avLst/>
          </a:prstGeom>
          <a:ln>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71" name="Google Shape;152;p28"/>
          <p:cNvCxnSpPr/>
          <p:nvPr/>
        </p:nvCxnSpPr>
        <p:spPr>
          <a:xfrm>
            <a:off x="8563502" y="1617430"/>
            <a:ext cx="208500" cy="0"/>
          </a:xfrm>
          <a:prstGeom prst="straightConnector1">
            <a:avLst/>
          </a:prstGeom>
          <a:noFill/>
          <a:ln w="19050" cap="flat" cmpd="sng">
            <a:solidFill>
              <a:srgbClr val="7030A0"/>
            </a:solidFill>
            <a:prstDash val="solid"/>
            <a:round/>
            <a:headEnd type="none" w="med" len="med"/>
            <a:tailEnd type="none" w="med" len="med"/>
          </a:ln>
        </p:spPr>
      </p:cxnSp>
      <p:cxnSp>
        <p:nvCxnSpPr>
          <p:cNvPr id="72" name="Google Shape;153;p28"/>
          <p:cNvCxnSpPr/>
          <p:nvPr/>
        </p:nvCxnSpPr>
        <p:spPr>
          <a:xfrm>
            <a:off x="8574075" y="2048776"/>
            <a:ext cx="208500" cy="0"/>
          </a:xfrm>
          <a:prstGeom prst="straightConnector1">
            <a:avLst/>
          </a:prstGeom>
          <a:noFill/>
          <a:ln w="19050" cap="flat" cmpd="sng">
            <a:solidFill>
              <a:srgbClr val="7030A0"/>
            </a:solidFill>
            <a:prstDash val="solid"/>
            <a:round/>
            <a:headEnd type="none" w="med" len="med"/>
            <a:tailEnd type="none" w="med" len="med"/>
          </a:ln>
        </p:spPr>
      </p:cxnSp>
      <p:cxnSp>
        <p:nvCxnSpPr>
          <p:cNvPr id="73" name="Google Shape;154;p28"/>
          <p:cNvCxnSpPr/>
          <p:nvPr/>
        </p:nvCxnSpPr>
        <p:spPr>
          <a:xfrm>
            <a:off x="8591212" y="2973011"/>
            <a:ext cx="208500" cy="0"/>
          </a:xfrm>
          <a:prstGeom prst="straightConnector1">
            <a:avLst/>
          </a:prstGeom>
          <a:noFill/>
          <a:ln w="19050" cap="flat" cmpd="sng">
            <a:solidFill>
              <a:srgbClr val="7030A0"/>
            </a:solidFill>
            <a:prstDash val="solid"/>
            <a:round/>
            <a:headEnd type="none" w="med" len="med"/>
            <a:tailEnd type="none" w="med" len="med"/>
          </a:ln>
        </p:spPr>
      </p:cxnSp>
      <p:cxnSp>
        <p:nvCxnSpPr>
          <p:cNvPr id="74" name="Google Shape;155;p28"/>
          <p:cNvCxnSpPr/>
          <p:nvPr/>
        </p:nvCxnSpPr>
        <p:spPr>
          <a:xfrm rot="10800000" flipH="1">
            <a:off x="8563502" y="3504487"/>
            <a:ext cx="208500" cy="1800"/>
          </a:xfrm>
          <a:prstGeom prst="straightConnector1">
            <a:avLst/>
          </a:prstGeom>
          <a:noFill/>
          <a:ln w="19050" cap="flat" cmpd="sng">
            <a:solidFill>
              <a:srgbClr val="7030A0"/>
            </a:solidFill>
            <a:prstDash val="solid"/>
            <a:round/>
            <a:headEnd type="none" w="med" len="med"/>
            <a:tailEnd type="none" w="med" len="med"/>
          </a:ln>
        </p:spPr>
      </p:cxnSp>
      <p:cxnSp>
        <p:nvCxnSpPr>
          <p:cNvPr id="75" name="Google Shape;152;p28"/>
          <p:cNvCxnSpPr/>
          <p:nvPr/>
        </p:nvCxnSpPr>
        <p:spPr>
          <a:xfrm>
            <a:off x="8563527" y="1142324"/>
            <a:ext cx="208500" cy="0"/>
          </a:xfrm>
          <a:prstGeom prst="straightConnector1">
            <a:avLst/>
          </a:prstGeom>
          <a:noFill/>
          <a:ln w="19050" cap="flat" cmpd="sng">
            <a:solidFill>
              <a:srgbClr val="7030A0"/>
            </a:solidFill>
            <a:prstDash val="solid"/>
            <a:round/>
            <a:headEnd type="none" w="med" len="med"/>
            <a:tailEnd type="none" w="med" len="med"/>
          </a:ln>
        </p:spPr>
      </p:cxnSp>
      <p:sp>
        <p:nvSpPr>
          <p:cNvPr id="76" name="Google Shape;151;p28"/>
          <p:cNvSpPr txBox="1"/>
          <p:nvPr/>
        </p:nvSpPr>
        <p:spPr>
          <a:xfrm>
            <a:off x="8876276" y="871899"/>
            <a:ext cx="2478873" cy="626400"/>
          </a:xfrm>
          <a:prstGeom prst="rect">
            <a:avLst/>
          </a:prstGeom>
          <a:noFill/>
          <a:ln>
            <a:noFill/>
          </a:ln>
        </p:spPr>
        <p:txBody>
          <a:bodyPr spcFirstLastPara="1" wrap="square" lIns="91425" tIns="91425" rIns="91425" bIns="91425" anchor="ctr" anchorCtr="0">
            <a:noAutofit/>
          </a:bodyPr>
          <a:lstStyle/>
          <a:p>
            <a:pPr lvl="0"/>
            <a:r>
              <a:rPr lang="en-US" sz="1600" i="1" smtClean="0">
                <a:solidFill>
                  <a:schemeClr val="tx1"/>
                </a:solidFill>
                <a:latin typeface="+mn-lt"/>
                <a:ea typeface="Rajdhani"/>
                <a:cs typeface="Rajdhani"/>
                <a:sym typeface="Rajdhani"/>
              </a:rPr>
              <a:t>1. </a:t>
            </a:r>
            <a:r>
              <a:rPr lang="vi-VN" sz="1600" i="1" smtClean="0">
                <a:solidFill>
                  <a:schemeClr val="tx1"/>
                </a:solidFill>
                <a:latin typeface="+mn-lt"/>
                <a:ea typeface="Rajdhani"/>
                <a:cs typeface="Rajdhani"/>
                <a:sym typeface="Rajdhani"/>
              </a:rPr>
              <a:t>Hướng </a:t>
            </a:r>
            <a:r>
              <a:rPr lang="vi-VN" sz="1600" i="1">
                <a:solidFill>
                  <a:schemeClr val="tx1"/>
                </a:solidFill>
                <a:latin typeface="+mn-lt"/>
                <a:ea typeface="Rajdhani"/>
                <a:cs typeface="Rajdhani"/>
                <a:sym typeface="Rajdhani"/>
              </a:rPr>
              <a:t>dẫn xây dựng nghị quyết của cấp ủy</a:t>
            </a:r>
            <a:endParaRPr sz="1600" i="1">
              <a:solidFill>
                <a:schemeClr val="tx1"/>
              </a:solidFill>
              <a:latin typeface="+mn-lt"/>
              <a:ea typeface="Rajdhani"/>
              <a:cs typeface="Rajdhani"/>
              <a:sym typeface="Rajdhani"/>
            </a:endParaRPr>
          </a:p>
        </p:txBody>
      </p:sp>
      <p:sp>
        <p:nvSpPr>
          <p:cNvPr id="77" name="Google Shape;151;p28"/>
          <p:cNvSpPr txBox="1"/>
          <p:nvPr/>
        </p:nvSpPr>
        <p:spPr>
          <a:xfrm>
            <a:off x="6084629" y="1417968"/>
            <a:ext cx="2478873" cy="626400"/>
          </a:xfrm>
          <a:prstGeom prst="rect">
            <a:avLst/>
          </a:prstGeom>
          <a:noFill/>
          <a:ln>
            <a:noFill/>
          </a:ln>
        </p:spPr>
        <p:txBody>
          <a:bodyPr spcFirstLastPara="1" wrap="square" lIns="91425" tIns="91425" rIns="91425" bIns="91425" anchor="ctr" anchorCtr="0">
            <a:noAutofit/>
          </a:bodyPr>
          <a:lstStyle/>
          <a:p>
            <a:pPr lvl="0" algn="r"/>
            <a:r>
              <a:rPr lang="en-US" sz="1600" i="1" smtClean="0">
                <a:solidFill>
                  <a:schemeClr val="tx1"/>
                </a:solidFill>
                <a:latin typeface="+mn-lt"/>
                <a:ea typeface="Rajdhani"/>
                <a:cs typeface="Rajdhani"/>
                <a:sym typeface="Rajdhani"/>
              </a:rPr>
              <a:t>2. </a:t>
            </a:r>
            <a:r>
              <a:rPr lang="vi-VN" sz="1600" i="1" smtClean="0">
                <a:solidFill>
                  <a:schemeClr val="tx1"/>
                </a:solidFill>
                <a:latin typeface="+mn-lt"/>
                <a:ea typeface="Rajdhani"/>
                <a:cs typeface="Rajdhani"/>
                <a:sym typeface="Rajdhani"/>
              </a:rPr>
              <a:t>Hướng </a:t>
            </a:r>
            <a:r>
              <a:rPr lang="vi-VN" sz="1600" i="1">
                <a:solidFill>
                  <a:schemeClr val="tx1"/>
                </a:solidFill>
                <a:latin typeface="+mn-lt"/>
                <a:ea typeface="Rajdhani"/>
                <a:cs typeface="Rajdhani"/>
                <a:sym typeface="Rajdhani"/>
              </a:rPr>
              <a:t>dẫn xây dựng kế hoạch hành động của cấp chính quyền</a:t>
            </a:r>
            <a:endParaRPr sz="1600" i="1">
              <a:solidFill>
                <a:schemeClr val="tx1"/>
              </a:solidFill>
              <a:latin typeface="+mn-lt"/>
              <a:ea typeface="Rajdhani"/>
              <a:cs typeface="Rajdhani"/>
              <a:sym typeface="Rajdhani"/>
            </a:endParaRPr>
          </a:p>
        </p:txBody>
      </p:sp>
      <p:sp>
        <p:nvSpPr>
          <p:cNvPr id="78" name="Google Shape;151;p28"/>
          <p:cNvSpPr txBox="1"/>
          <p:nvPr/>
        </p:nvSpPr>
        <p:spPr>
          <a:xfrm>
            <a:off x="8876276" y="1792245"/>
            <a:ext cx="2478873" cy="626400"/>
          </a:xfrm>
          <a:prstGeom prst="rect">
            <a:avLst/>
          </a:prstGeom>
          <a:noFill/>
          <a:ln>
            <a:noFill/>
          </a:ln>
        </p:spPr>
        <p:txBody>
          <a:bodyPr spcFirstLastPara="1" wrap="square" lIns="91425" tIns="91425" rIns="91425" bIns="91425" anchor="ctr" anchorCtr="0">
            <a:noAutofit/>
          </a:bodyPr>
          <a:lstStyle/>
          <a:p>
            <a:pPr lvl="0"/>
            <a:r>
              <a:rPr lang="en-US" sz="1600" i="1" smtClean="0">
                <a:solidFill>
                  <a:schemeClr val="tx1"/>
                </a:solidFill>
                <a:latin typeface="+mn-lt"/>
                <a:ea typeface="Rajdhani"/>
                <a:cs typeface="Rajdhani"/>
                <a:sym typeface="Rajdhani"/>
              </a:rPr>
              <a:t>3. </a:t>
            </a:r>
            <a:r>
              <a:rPr lang="vi-VN" sz="1600" i="1" smtClean="0">
                <a:solidFill>
                  <a:schemeClr val="tx1"/>
                </a:solidFill>
                <a:latin typeface="+mn-lt"/>
                <a:ea typeface="Rajdhani"/>
                <a:cs typeface="Rajdhani"/>
                <a:sym typeface="Rajdhani"/>
              </a:rPr>
              <a:t>Hướng </a:t>
            </a:r>
            <a:r>
              <a:rPr lang="vi-VN" sz="1600" i="1">
                <a:solidFill>
                  <a:schemeClr val="tx1"/>
                </a:solidFill>
                <a:latin typeface="+mn-lt"/>
                <a:ea typeface="Rajdhani"/>
                <a:cs typeface="Rajdhani"/>
                <a:sym typeface="Rajdhani"/>
              </a:rPr>
              <a:t>dẫn quản lý hiệu quả sử dụng </a:t>
            </a:r>
            <a:r>
              <a:rPr lang="en-US" sz="1600" i="1" smtClean="0">
                <a:solidFill>
                  <a:schemeClr val="tx1"/>
                </a:solidFill>
                <a:latin typeface="+mn-lt"/>
                <a:ea typeface="Rajdhani"/>
                <a:cs typeface="Rajdhani"/>
                <a:sym typeface="Rajdhani"/>
              </a:rPr>
              <a:t>NSNN</a:t>
            </a:r>
            <a:endParaRPr sz="1600" i="1">
              <a:solidFill>
                <a:schemeClr val="tx1"/>
              </a:solidFill>
              <a:latin typeface="+mn-lt"/>
              <a:ea typeface="Rajdhani"/>
              <a:cs typeface="Rajdhani"/>
              <a:sym typeface="Rajdhani"/>
            </a:endParaRPr>
          </a:p>
        </p:txBody>
      </p:sp>
      <p:cxnSp>
        <p:nvCxnSpPr>
          <p:cNvPr id="79" name="Google Shape;154;p28"/>
          <p:cNvCxnSpPr/>
          <p:nvPr/>
        </p:nvCxnSpPr>
        <p:spPr>
          <a:xfrm>
            <a:off x="8598865" y="2501957"/>
            <a:ext cx="208500" cy="0"/>
          </a:xfrm>
          <a:prstGeom prst="straightConnector1">
            <a:avLst/>
          </a:prstGeom>
          <a:noFill/>
          <a:ln w="19050" cap="flat" cmpd="sng">
            <a:solidFill>
              <a:srgbClr val="7030A0"/>
            </a:solidFill>
            <a:prstDash val="solid"/>
            <a:round/>
            <a:headEnd type="none" w="med" len="med"/>
            <a:tailEnd type="none" w="med" len="med"/>
          </a:ln>
        </p:spPr>
      </p:cxnSp>
      <p:sp>
        <p:nvSpPr>
          <p:cNvPr id="80" name="Google Shape;151;p28"/>
          <p:cNvSpPr txBox="1"/>
          <p:nvPr/>
        </p:nvSpPr>
        <p:spPr>
          <a:xfrm>
            <a:off x="6084628" y="2224484"/>
            <a:ext cx="2478873" cy="626400"/>
          </a:xfrm>
          <a:prstGeom prst="rect">
            <a:avLst/>
          </a:prstGeom>
          <a:noFill/>
          <a:ln>
            <a:noFill/>
          </a:ln>
        </p:spPr>
        <p:txBody>
          <a:bodyPr spcFirstLastPara="1" wrap="square" lIns="91425" tIns="91425" rIns="91425" bIns="91425" anchor="ctr" anchorCtr="0">
            <a:noAutofit/>
          </a:bodyPr>
          <a:lstStyle/>
          <a:p>
            <a:pPr lvl="0" algn="r"/>
            <a:r>
              <a:rPr lang="en-US" sz="1600" i="1" smtClean="0">
                <a:solidFill>
                  <a:schemeClr val="tx1"/>
                </a:solidFill>
                <a:latin typeface="+mn-lt"/>
                <a:ea typeface="Rajdhani"/>
                <a:cs typeface="Rajdhani"/>
                <a:sym typeface="Rajdhani"/>
              </a:rPr>
              <a:t>4. </a:t>
            </a:r>
            <a:r>
              <a:rPr lang="vi-VN" sz="1600" i="1" smtClean="0">
                <a:solidFill>
                  <a:schemeClr val="tx1"/>
                </a:solidFill>
                <a:latin typeface="+mn-lt"/>
                <a:ea typeface="Rajdhani"/>
                <a:cs typeface="Rajdhani"/>
                <a:sym typeface="Rajdhani"/>
              </a:rPr>
              <a:t>Hướng </a:t>
            </a:r>
            <a:r>
              <a:rPr lang="vi-VN" sz="1600" i="1">
                <a:solidFill>
                  <a:schemeClr val="tx1"/>
                </a:solidFill>
                <a:latin typeface="+mn-lt"/>
                <a:ea typeface="Rajdhani"/>
                <a:cs typeface="Rajdhani"/>
                <a:sym typeface="Rajdhani"/>
              </a:rPr>
              <a:t>dẫn bảo đảm an toàn thông tin mạng</a:t>
            </a:r>
            <a:endParaRPr sz="1600" i="1">
              <a:solidFill>
                <a:schemeClr val="tx1"/>
              </a:solidFill>
              <a:latin typeface="+mn-lt"/>
              <a:ea typeface="Rajdhani"/>
              <a:cs typeface="Rajdhani"/>
              <a:sym typeface="Rajdhani"/>
            </a:endParaRPr>
          </a:p>
        </p:txBody>
      </p:sp>
      <p:sp>
        <p:nvSpPr>
          <p:cNvPr id="81" name="Google Shape;151;p28"/>
          <p:cNvSpPr txBox="1"/>
          <p:nvPr/>
        </p:nvSpPr>
        <p:spPr>
          <a:xfrm>
            <a:off x="5647841" y="3076511"/>
            <a:ext cx="2915660" cy="626400"/>
          </a:xfrm>
          <a:prstGeom prst="rect">
            <a:avLst/>
          </a:prstGeom>
          <a:noFill/>
          <a:ln>
            <a:noFill/>
          </a:ln>
        </p:spPr>
        <p:txBody>
          <a:bodyPr spcFirstLastPara="1" wrap="square" lIns="91425" tIns="91425" rIns="91425" bIns="91425" anchor="ctr" anchorCtr="0">
            <a:noAutofit/>
          </a:bodyPr>
          <a:lstStyle/>
          <a:p>
            <a:pPr lvl="0" algn="r"/>
            <a:r>
              <a:rPr lang="en-US" sz="1600" i="1" smtClean="0">
                <a:solidFill>
                  <a:schemeClr val="tx1"/>
                </a:solidFill>
                <a:latin typeface="+mn-lt"/>
                <a:ea typeface="Rajdhani"/>
                <a:cs typeface="Rajdhani"/>
                <a:sym typeface="Rajdhani"/>
              </a:rPr>
              <a:t>6. </a:t>
            </a:r>
            <a:r>
              <a:rPr lang="vi-VN" sz="1600" i="1" smtClean="0">
                <a:solidFill>
                  <a:schemeClr val="tx1"/>
                </a:solidFill>
                <a:latin typeface="+mn-lt"/>
                <a:ea typeface="Rajdhani"/>
                <a:cs typeface="Rajdhani"/>
                <a:sym typeface="Rajdhani"/>
              </a:rPr>
              <a:t>Hướng dẫn tổ chức </a:t>
            </a:r>
            <a:endParaRPr lang="en-US" sz="1600" i="1" smtClean="0">
              <a:solidFill>
                <a:schemeClr val="tx1"/>
              </a:solidFill>
              <a:latin typeface="+mn-lt"/>
              <a:ea typeface="Rajdhani"/>
              <a:cs typeface="Rajdhani"/>
              <a:sym typeface="Rajdhani"/>
            </a:endParaRPr>
          </a:p>
          <a:p>
            <a:pPr lvl="0" algn="r"/>
            <a:r>
              <a:rPr lang="vi-VN" sz="1600" i="1" smtClean="0">
                <a:solidFill>
                  <a:schemeClr val="tx1"/>
                </a:solidFill>
                <a:latin typeface="+mn-lt"/>
                <a:ea typeface="Rajdhani"/>
                <a:cs typeface="Rajdhani"/>
                <a:sym typeface="Rajdhani"/>
              </a:rPr>
              <a:t>bồi dưỡng, tập huấn nhân lực</a:t>
            </a:r>
            <a:endParaRPr sz="1600" i="1">
              <a:solidFill>
                <a:schemeClr val="tx1"/>
              </a:solidFill>
              <a:latin typeface="+mn-lt"/>
              <a:ea typeface="Rajdhani"/>
              <a:cs typeface="Rajdhani"/>
              <a:sym typeface="Rajdhani"/>
            </a:endParaRPr>
          </a:p>
        </p:txBody>
      </p:sp>
      <p:sp>
        <p:nvSpPr>
          <p:cNvPr id="82" name="Google Shape;151;p28"/>
          <p:cNvSpPr txBox="1"/>
          <p:nvPr/>
        </p:nvSpPr>
        <p:spPr>
          <a:xfrm>
            <a:off x="8876276" y="2624023"/>
            <a:ext cx="2723043" cy="626400"/>
          </a:xfrm>
          <a:prstGeom prst="rect">
            <a:avLst/>
          </a:prstGeom>
          <a:noFill/>
          <a:ln>
            <a:noFill/>
          </a:ln>
        </p:spPr>
        <p:txBody>
          <a:bodyPr spcFirstLastPara="1" wrap="square" lIns="91425" tIns="91425" rIns="91425" bIns="91425" anchor="ctr" anchorCtr="0">
            <a:noAutofit/>
          </a:bodyPr>
          <a:lstStyle/>
          <a:p>
            <a:pPr lvl="0"/>
            <a:r>
              <a:rPr lang="en-US" sz="1600" i="1" smtClean="0">
                <a:solidFill>
                  <a:schemeClr val="tx1"/>
                </a:solidFill>
                <a:latin typeface="+mn-lt"/>
                <a:ea typeface="Rajdhani"/>
                <a:cs typeface="Rajdhani"/>
                <a:sym typeface="Rajdhani"/>
              </a:rPr>
              <a:t>5. </a:t>
            </a:r>
            <a:r>
              <a:rPr lang="vi-VN" sz="1600" i="1" smtClean="0">
                <a:solidFill>
                  <a:schemeClr val="tx1"/>
                </a:solidFill>
                <a:latin typeface="+mn-lt"/>
                <a:ea typeface="Rajdhani"/>
                <a:cs typeface="Rajdhani"/>
                <a:sym typeface="Rajdhani"/>
              </a:rPr>
              <a:t>Hướng </a:t>
            </a:r>
            <a:r>
              <a:rPr lang="vi-VN" sz="1600" i="1">
                <a:solidFill>
                  <a:schemeClr val="tx1"/>
                </a:solidFill>
                <a:latin typeface="+mn-lt"/>
                <a:ea typeface="Rajdhani"/>
                <a:cs typeface="Rajdhani"/>
                <a:sym typeface="Rajdhani"/>
              </a:rPr>
              <a:t>dẫn triển khai </a:t>
            </a:r>
            <a:endParaRPr lang="en-US" sz="1600" i="1" smtClean="0">
              <a:solidFill>
                <a:schemeClr val="tx1"/>
              </a:solidFill>
              <a:latin typeface="+mn-lt"/>
              <a:ea typeface="Rajdhani"/>
              <a:cs typeface="Rajdhani"/>
              <a:sym typeface="Rajdhani"/>
            </a:endParaRPr>
          </a:p>
          <a:p>
            <a:pPr lvl="0"/>
            <a:r>
              <a:rPr lang="vi-VN" sz="1600" i="1" smtClean="0">
                <a:solidFill>
                  <a:schemeClr val="tx1"/>
                </a:solidFill>
                <a:latin typeface="+mn-lt"/>
                <a:ea typeface="Rajdhani"/>
                <a:cs typeface="Rajdhani"/>
                <a:sym typeface="Rajdhani"/>
              </a:rPr>
              <a:t>tổ </a:t>
            </a:r>
            <a:r>
              <a:rPr lang="vi-VN" sz="1600" i="1">
                <a:solidFill>
                  <a:schemeClr val="tx1"/>
                </a:solidFill>
                <a:latin typeface="+mn-lt"/>
                <a:ea typeface="Rajdhani"/>
                <a:cs typeface="Rajdhani"/>
                <a:sym typeface="Rajdhani"/>
              </a:rPr>
              <a:t>công nghệ số cộng đồng</a:t>
            </a:r>
            <a:endParaRPr sz="1600" i="1">
              <a:solidFill>
                <a:schemeClr val="tx1"/>
              </a:solidFill>
              <a:latin typeface="+mn-lt"/>
              <a:ea typeface="Rajdhani"/>
              <a:cs typeface="Rajdhani"/>
              <a:sym typeface="Rajdhani"/>
            </a:endParaRPr>
          </a:p>
        </p:txBody>
      </p:sp>
      <p:cxnSp>
        <p:nvCxnSpPr>
          <p:cNvPr id="83" name="Google Shape;155;p28"/>
          <p:cNvCxnSpPr/>
          <p:nvPr/>
        </p:nvCxnSpPr>
        <p:spPr>
          <a:xfrm rot="10800000" flipH="1">
            <a:off x="8574075" y="3962077"/>
            <a:ext cx="208500" cy="1800"/>
          </a:xfrm>
          <a:prstGeom prst="straightConnector1">
            <a:avLst/>
          </a:prstGeom>
          <a:noFill/>
          <a:ln w="19050" cap="flat" cmpd="sng">
            <a:solidFill>
              <a:srgbClr val="7030A0"/>
            </a:solidFill>
            <a:prstDash val="solid"/>
            <a:round/>
            <a:headEnd type="none" w="med" len="med"/>
            <a:tailEnd type="none" w="med" len="med"/>
          </a:ln>
        </p:spPr>
      </p:cxnSp>
      <p:cxnSp>
        <p:nvCxnSpPr>
          <p:cNvPr id="84" name="Google Shape;155;p28"/>
          <p:cNvCxnSpPr/>
          <p:nvPr/>
        </p:nvCxnSpPr>
        <p:spPr>
          <a:xfrm rot="10800000" flipH="1">
            <a:off x="8593526" y="4439386"/>
            <a:ext cx="208500" cy="1800"/>
          </a:xfrm>
          <a:prstGeom prst="straightConnector1">
            <a:avLst/>
          </a:prstGeom>
          <a:noFill/>
          <a:ln w="19050" cap="flat" cmpd="sng">
            <a:solidFill>
              <a:srgbClr val="7030A0"/>
            </a:solidFill>
            <a:prstDash val="solid"/>
            <a:round/>
            <a:headEnd type="none" w="med" len="med"/>
            <a:tailEnd type="none" w="med" len="med"/>
          </a:ln>
        </p:spPr>
      </p:cxnSp>
      <p:cxnSp>
        <p:nvCxnSpPr>
          <p:cNvPr id="85" name="Google Shape;155;p28"/>
          <p:cNvCxnSpPr/>
          <p:nvPr/>
        </p:nvCxnSpPr>
        <p:spPr>
          <a:xfrm rot="10800000" flipH="1">
            <a:off x="8591212" y="4873878"/>
            <a:ext cx="208500" cy="1800"/>
          </a:xfrm>
          <a:prstGeom prst="straightConnector1">
            <a:avLst/>
          </a:prstGeom>
          <a:noFill/>
          <a:ln w="19050" cap="flat" cmpd="sng">
            <a:solidFill>
              <a:srgbClr val="7030A0"/>
            </a:solidFill>
            <a:prstDash val="solid"/>
            <a:round/>
            <a:headEnd type="none" w="med" len="med"/>
            <a:tailEnd type="none" w="med" len="med"/>
          </a:ln>
        </p:spPr>
      </p:cxnSp>
      <p:cxnSp>
        <p:nvCxnSpPr>
          <p:cNvPr id="86" name="Google Shape;155;p28"/>
          <p:cNvCxnSpPr/>
          <p:nvPr/>
        </p:nvCxnSpPr>
        <p:spPr>
          <a:xfrm rot="10800000" flipH="1">
            <a:off x="8563502" y="5349646"/>
            <a:ext cx="208500" cy="1800"/>
          </a:xfrm>
          <a:prstGeom prst="straightConnector1">
            <a:avLst/>
          </a:prstGeom>
          <a:noFill/>
          <a:ln w="19050" cap="flat" cmpd="sng">
            <a:solidFill>
              <a:srgbClr val="7030A0"/>
            </a:solidFill>
            <a:prstDash val="solid"/>
            <a:round/>
            <a:headEnd type="none" w="med" len="med"/>
            <a:tailEnd type="none" w="med" len="med"/>
          </a:ln>
        </p:spPr>
      </p:cxnSp>
      <p:cxnSp>
        <p:nvCxnSpPr>
          <p:cNvPr id="87" name="Google Shape;155;p28"/>
          <p:cNvCxnSpPr/>
          <p:nvPr/>
        </p:nvCxnSpPr>
        <p:spPr>
          <a:xfrm rot="10800000" flipH="1">
            <a:off x="8577356" y="5768049"/>
            <a:ext cx="208500" cy="1800"/>
          </a:xfrm>
          <a:prstGeom prst="straightConnector1">
            <a:avLst/>
          </a:prstGeom>
          <a:noFill/>
          <a:ln w="19050" cap="flat" cmpd="sng">
            <a:solidFill>
              <a:srgbClr val="7030A0"/>
            </a:solidFill>
            <a:prstDash val="solid"/>
            <a:round/>
            <a:headEnd type="none" w="med" len="med"/>
            <a:tailEnd type="none" w="med" len="med"/>
          </a:ln>
        </p:spPr>
      </p:cxnSp>
      <p:cxnSp>
        <p:nvCxnSpPr>
          <p:cNvPr id="88" name="Google Shape;155;p28"/>
          <p:cNvCxnSpPr/>
          <p:nvPr/>
        </p:nvCxnSpPr>
        <p:spPr>
          <a:xfrm rot="10800000" flipH="1">
            <a:off x="8605248" y="6184652"/>
            <a:ext cx="208500" cy="1800"/>
          </a:xfrm>
          <a:prstGeom prst="straightConnector1">
            <a:avLst/>
          </a:prstGeom>
          <a:noFill/>
          <a:ln w="19050" cap="flat" cmpd="sng">
            <a:solidFill>
              <a:srgbClr val="7030A0"/>
            </a:solidFill>
            <a:prstDash val="solid"/>
            <a:round/>
            <a:headEnd type="none" w="med" len="med"/>
            <a:tailEnd type="none" w="med" len="med"/>
          </a:ln>
        </p:spPr>
      </p:cxnSp>
      <p:sp>
        <p:nvSpPr>
          <p:cNvPr id="94" name="Google Shape;151;p28"/>
          <p:cNvSpPr txBox="1"/>
          <p:nvPr/>
        </p:nvSpPr>
        <p:spPr>
          <a:xfrm>
            <a:off x="8886824" y="3665757"/>
            <a:ext cx="3305175" cy="626400"/>
          </a:xfrm>
          <a:prstGeom prst="rect">
            <a:avLst/>
          </a:prstGeom>
          <a:noFill/>
          <a:ln>
            <a:noFill/>
          </a:ln>
        </p:spPr>
        <p:txBody>
          <a:bodyPr spcFirstLastPara="1" wrap="square" lIns="91425" tIns="91425" rIns="91425" bIns="91425" anchor="ctr" anchorCtr="0">
            <a:noAutofit/>
          </a:bodyPr>
          <a:lstStyle/>
          <a:p>
            <a:pPr lvl="0"/>
            <a:r>
              <a:rPr lang="en-US" sz="1600" i="1" smtClean="0">
                <a:solidFill>
                  <a:schemeClr val="tx1"/>
                </a:solidFill>
                <a:latin typeface="+mn-lt"/>
                <a:ea typeface="Rajdhani"/>
                <a:cs typeface="Rajdhani"/>
                <a:sym typeface="Rajdhani"/>
              </a:rPr>
              <a:t>7. </a:t>
            </a:r>
            <a:r>
              <a:rPr lang="vi-VN" sz="1600" i="1" smtClean="0">
                <a:solidFill>
                  <a:schemeClr val="tx1"/>
                </a:solidFill>
                <a:latin typeface="+mn-lt"/>
                <a:ea typeface="Rajdhani"/>
                <a:cs typeface="Rajdhani"/>
                <a:sym typeface="Rajdhani"/>
              </a:rPr>
              <a:t>Hướng </a:t>
            </a:r>
            <a:r>
              <a:rPr lang="vi-VN" sz="1600" i="1">
                <a:solidFill>
                  <a:schemeClr val="tx1"/>
                </a:solidFill>
                <a:latin typeface="+mn-lt"/>
                <a:ea typeface="Rajdhani"/>
                <a:cs typeface="Rajdhani"/>
                <a:sym typeface="Rajdhani"/>
              </a:rPr>
              <a:t>dẫn thúc đẩy </a:t>
            </a:r>
            <a:endParaRPr lang="en-US" sz="1600" i="1" smtClean="0">
              <a:solidFill>
                <a:schemeClr val="tx1"/>
              </a:solidFill>
              <a:latin typeface="+mn-lt"/>
              <a:ea typeface="Rajdhani"/>
              <a:cs typeface="Rajdhani"/>
              <a:sym typeface="Rajdhani"/>
            </a:endParaRPr>
          </a:p>
          <a:p>
            <a:pPr lvl="0"/>
            <a:r>
              <a:rPr lang="vi-VN" sz="1600" i="1" smtClean="0">
                <a:solidFill>
                  <a:schemeClr val="tx1"/>
                </a:solidFill>
                <a:latin typeface="+mn-lt"/>
                <a:ea typeface="Rajdhani"/>
                <a:cs typeface="Rajdhani"/>
                <a:sym typeface="Rajdhani"/>
              </a:rPr>
              <a:t>phát </a:t>
            </a:r>
            <a:r>
              <a:rPr lang="vi-VN" sz="1600" i="1">
                <a:solidFill>
                  <a:schemeClr val="tx1"/>
                </a:solidFill>
                <a:latin typeface="+mn-lt"/>
                <a:ea typeface="Rajdhani"/>
                <a:cs typeface="Rajdhani"/>
                <a:sym typeface="Rajdhani"/>
              </a:rPr>
              <a:t>triển và sử dụng nền tảng số quốc gia</a:t>
            </a:r>
            <a:endParaRPr sz="1600" i="1">
              <a:solidFill>
                <a:schemeClr val="tx1"/>
              </a:solidFill>
              <a:latin typeface="+mn-lt"/>
              <a:ea typeface="Rajdhani"/>
              <a:cs typeface="Rajdhani"/>
              <a:sym typeface="Rajdhani"/>
            </a:endParaRPr>
          </a:p>
        </p:txBody>
      </p:sp>
      <p:sp>
        <p:nvSpPr>
          <p:cNvPr id="95" name="Google Shape;151;p28"/>
          <p:cNvSpPr txBox="1"/>
          <p:nvPr/>
        </p:nvSpPr>
        <p:spPr>
          <a:xfrm>
            <a:off x="5501292" y="4103987"/>
            <a:ext cx="3072783" cy="626400"/>
          </a:xfrm>
          <a:prstGeom prst="rect">
            <a:avLst/>
          </a:prstGeom>
          <a:noFill/>
          <a:ln>
            <a:noFill/>
          </a:ln>
        </p:spPr>
        <p:txBody>
          <a:bodyPr spcFirstLastPara="1" wrap="square" lIns="91425" tIns="91425" rIns="91425" bIns="91425" anchor="ctr" anchorCtr="0">
            <a:noAutofit/>
          </a:bodyPr>
          <a:lstStyle/>
          <a:p>
            <a:pPr lvl="0" algn="r"/>
            <a:r>
              <a:rPr lang="en-US" sz="1600" i="1" smtClean="0">
                <a:solidFill>
                  <a:schemeClr val="tx1"/>
                </a:solidFill>
                <a:latin typeface="+mn-lt"/>
                <a:ea typeface="Rajdhani"/>
                <a:cs typeface="Rajdhani"/>
                <a:sym typeface="Rajdhani"/>
              </a:rPr>
              <a:t>8. </a:t>
            </a:r>
            <a:r>
              <a:rPr lang="vi-VN" sz="1600" i="1" smtClean="0">
                <a:solidFill>
                  <a:schemeClr val="tx1"/>
                </a:solidFill>
                <a:latin typeface="+mn-lt"/>
                <a:ea typeface="Rajdhani"/>
                <a:cs typeface="Rajdhani"/>
                <a:sym typeface="Rajdhani"/>
              </a:rPr>
              <a:t>Hướng </a:t>
            </a:r>
            <a:r>
              <a:rPr lang="vi-VN" sz="1600" i="1">
                <a:solidFill>
                  <a:schemeClr val="tx1"/>
                </a:solidFill>
                <a:latin typeface="+mn-lt"/>
                <a:ea typeface="Rajdhani"/>
                <a:cs typeface="Rajdhani"/>
                <a:sym typeface="Rajdhani"/>
              </a:rPr>
              <a:t>dẫn đưa hộ sản xuất nông nghiệp lên sàn </a:t>
            </a:r>
            <a:r>
              <a:rPr lang="en-US" sz="1600" i="1" smtClean="0">
                <a:solidFill>
                  <a:schemeClr val="tx1"/>
                </a:solidFill>
                <a:latin typeface="+mn-lt"/>
                <a:ea typeface="Rajdhani"/>
                <a:cs typeface="Rajdhani"/>
                <a:sym typeface="Rajdhani"/>
              </a:rPr>
              <a:t>TMĐT</a:t>
            </a:r>
            <a:endParaRPr sz="1600" i="1">
              <a:solidFill>
                <a:schemeClr val="tx1"/>
              </a:solidFill>
              <a:latin typeface="+mn-lt"/>
              <a:ea typeface="Rajdhani"/>
              <a:cs typeface="Rajdhani"/>
              <a:sym typeface="Rajdhani"/>
            </a:endParaRPr>
          </a:p>
        </p:txBody>
      </p:sp>
      <p:sp>
        <p:nvSpPr>
          <p:cNvPr id="96" name="Google Shape;151;p28"/>
          <p:cNvSpPr txBox="1"/>
          <p:nvPr/>
        </p:nvSpPr>
        <p:spPr>
          <a:xfrm>
            <a:off x="4843988" y="4992487"/>
            <a:ext cx="3740491" cy="626400"/>
          </a:xfrm>
          <a:prstGeom prst="rect">
            <a:avLst/>
          </a:prstGeom>
          <a:noFill/>
          <a:ln>
            <a:noFill/>
          </a:ln>
        </p:spPr>
        <p:txBody>
          <a:bodyPr spcFirstLastPara="1" wrap="square" lIns="91425" tIns="91425" rIns="91425" bIns="91425" anchor="ctr" anchorCtr="0">
            <a:noAutofit/>
          </a:bodyPr>
          <a:lstStyle/>
          <a:p>
            <a:pPr lvl="0" algn="r"/>
            <a:r>
              <a:rPr lang="en-US" sz="1600" i="1" smtClean="0">
                <a:solidFill>
                  <a:schemeClr val="tx1"/>
                </a:solidFill>
                <a:latin typeface="+mn-lt"/>
                <a:ea typeface="Rajdhani"/>
                <a:cs typeface="Rajdhani"/>
                <a:sym typeface="Rajdhani"/>
              </a:rPr>
              <a:t>10. </a:t>
            </a:r>
            <a:r>
              <a:rPr lang="vi-VN" sz="1600" i="1" smtClean="0">
                <a:solidFill>
                  <a:schemeClr val="tx1"/>
                </a:solidFill>
                <a:latin typeface="+mn-lt"/>
                <a:ea typeface="Rajdhani"/>
                <a:cs typeface="Rajdhani"/>
                <a:sym typeface="Rajdhani"/>
              </a:rPr>
              <a:t>Hướng </a:t>
            </a:r>
            <a:r>
              <a:rPr lang="vi-VN" sz="1600" i="1">
                <a:solidFill>
                  <a:schemeClr val="tx1"/>
                </a:solidFill>
                <a:latin typeface="+mn-lt"/>
                <a:ea typeface="Rajdhani"/>
                <a:cs typeface="Rajdhani"/>
                <a:sym typeface="Rajdhani"/>
              </a:rPr>
              <a:t>dẫn thúc đẩy chuyển đổi số doanh nghiệp nhỏ và vừa</a:t>
            </a:r>
            <a:endParaRPr sz="1600" i="1">
              <a:solidFill>
                <a:schemeClr val="tx1"/>
              </a:solidFill>
              <a:latin typeface="+mn-lt"/>
              <a:ea typeface="Rajdhani"/>
              <a:cs typeface="Rajdhani"/>
              <a:sym typeface="Rajdhani"/>
            </a:endParaRPr>
          </a:p>
        </p:txBody>
      </p:sp>
      <p:sp>
        <p:nvSpPr>
          <p:cNvPr id="99" name="Google Shape;151;p28"/>
          <p:cNvSpPr txBox="1"/>
          <p:nvPr/>
        </p:nvSpPr>
        <p:spPr>
          <a:xfrm>
            <a:off x="8876275" y="4628963"/>
            <a:ext cx="2842058" cy="626400"/>
          </a:xfrm>
          <a:prstGeom prst="rect">
            <a:avLst/>
          </a:prstGeom>
          <a:noFill/>
          <a:ln>
            <a:noFill/>
          </a:ln>
        </p:spPr>
        <p:txBody>
          <a:bodyPr spcFirstLastPara="1" wrap="square" lIns="91425" tIns="91425" rIns="91425" bIns="91425" anchor="ctr" anchorCtr="0">
            <a:noAutofit/>
          </a:bodyPr>
          <a:lstStyle/>
          <a:p>
            <a:pPr lvl="0"/>
            <a:r>
              <a:rPr lang="en-US" sz="1600" i="1" smtClean="0">
                <a:solidFill>
                  <a:schemeClr val="tx1"/>
                </a:solidFill>
                <a:latin typeface="+mn-lt"/>
                <a:ea typeface="Rajdhani"/>
                <a:cs typeface="Rajdhani"/>
                <a:sym typeface="Rajdhani"/>
              </a:rPr>
              <a:t>9. </a:t>
            </a:r>
            <a:r>
              <a:rPr lang="vi-VN" sz="1600" i="1" smtClean="0">
                <a:solidFill>
                  <a:schemeClr val="tx1"/>
                </a:solidFill>
                <a:latin typeface="+mn-lt"/>
                <a:ea typeface="Rajdhani"/>
                <a:cs typeface="Rajdhani"/>
                <a:sym typeface="Rajdhani"/>
              </a:rPr>
              <a:t>Hướng </a:t>
            </a:r>
            <a:r>
              <a:rPr lang="vi-VN" sz="1600" i="1">
                <a:solidFill>
                  <a:schemeClr val="tx1"/>
                </a:solidFill>
                <a:latin typeface="+mn-lt"/>
                <a:ea typeface="Rajdhani"/>
                <a:cs typeface="Rajdhani"/>
                <a:sym typeface="Rajdhani"/>
              </a:rPr>
              <a:t>dẫn kết nối, chia sẻ dữ liệu</a:t>
            </a:r>
            <a:endParaRPr sz="1600" i="1">
              <a:solidFill>
                <a:schemeClr val="tx1"/>
              </a:solidFill>
              <a:latin typeface="+mn-lt"/>
              <a:ea typeface="Rajdhani"/>
              <a:cs typeface="Rajdhani"/>
              <a:sym typeface="Rajdhani"/>
            </a:endParaRPr>
          </a:p>
        </p:txBody>
      </p:sp>
      <p:sp>
        <p:nvSpPr>
          <p:cNvPr id="101" name="Google Shape;151;p28"/>
          <p:cNvSpPr txBox="1"/>
          <p:nvPr/>
        </p:nvSpPr>
        <p:spPr>
          <a:xfrm>
            <a:off x="8876275" y="5442198"/>
            <a:ext cx="3043435" cy="626400"/>
          </a:xfrm>
          <a:prstGeom prst="rect">
            <a:avLst/>
          </a:prstGeom>
          <a:noFill/>
          <a:ln>
            <a:noFill/>
          </a:ln>
        </p:spPr>
        <p:txBody>
          <a:bodyPr spcFirstLastPara="1" wrap="square" lIns="91425" tIns="91425" rIns="91425" bIns="91425" anchor="ctr" anchorCtr="0">
            <a:noAutofit/>
          </a:bodyPr>
          <a:lstStyle/>
          <a:p>
            <a:pPr lvl="0"/>
            <a:r>
              <a:rPr lang="en-US" sz="1600" i="1" smtClean="0">
                <a:solidFill>
                  <a:schemeClr val="tx1"/>
                </a:solidFill>
                <a:latin typeface="+mn-lt"/>
                <a:ea typeface="Rajdhani"/>
                <a:cs typeface="Rajdhani"/>
                <a:sym typeface="Rajdhani"/>
              </a:rPr>
              <a:t>11. </a:t>
            </a:r>
            <a:r>
              <a:rPr lang="vi-VN" sz="1600" i="1" smtClean="0">
                <a:solidFill>
                  <a:schemeClr val="tx1"/>
                </a:solidFill>
                <a:latin typeface="+mn-lt"/>
                <a:ea typeface="Rajdhani"/>
                <a:cs typeface="Rajdhani"/>
                <a:sym typeface="Rajdhani"/>
              </a:rPr>
              <a:t>Hướng </a:t>
            </a:r>
            <a:r>
              <a:rPr lang="vi-VN" sz="1600" i="1">
                <a:solidFill>
                  <a:schemeClr val="tx1"/>
                </a:solidFill>
                <a:latin typeface="+mn-lt"/>
                <a:ea typeface="Rajdhani"/>
                <a:cs typeface="Rajdhani"/>
                <a:sym typeface="Rajdhani"/>
              </a:rPr>
              <a:t>dẫn thúc đẩy </a:t>
            </a:r>
            <a:endParaRPr lang="en-US" sz="1600" i="1" smtClean="0">
              <a:solidFill>
                <a:schemeClr val="tx1"/>
              </a:solidFill>
              <a:latin typeface="+mn-lt"/>
              <a:ea typeface="Rajdhani"/>
              <a:cs typeface="Rajdhani"/>
              <a:sym typeface="Rajdhani"/>
            </a:endParaRPr>
          </a:p>
          <a:p>
            <a:pPr lvl="0"/>
            <a:r>
              <a:rPr lang="vi-VN" sz="1600" i="1" smtClean="0">
                <a:solidFill>
                  <a:schemeClr val="tx1"/>
                </a:solidFill>
                <a:latin typeface="+mn-lt"/>
                <a:ea typeface="Rajdhani"/>
                <a:cs typeface="Rajdhani"/>
                <a:sym typeface="Rajdhani"/>
              </a:rPr>
              <a:t>thanh </a:t>
            </a:r>
            <a:r>
              <a:rPr lang="vi-VN" sz="1600" i="1">
                <a:solidFill>
                  <a:schemeClr val="tx1"/>
                </a:solidFill>
                <a:latin typeface="+mn-lt"/>
                <a:ea typeface="Rajdhani"/>
                <a:cs typeface="Rajdhani"/>
                <a:sym typeface="Rajdhani"/>
              </a:rPr>
              <a:t>toán không dùng tiền mặt</a:t>
            </a:r>
            <a:endParaRPr sz="1600" i="1">
              <a:solidFill>
                <a:schemeClr val="tx1"/>
              </a:solidFill>
              <a:latin typeface="+mn-lt"/>
              <a:ea typeface="Rajdhani"/>
              <a:cs typeface="Rajdhani"/>
              <a:sym typeface="Rajdhani"/>
            </a:endParaRPr>
          </a:p>
        </p:txBody>
      </p:sp>
      <p:sp>
        <p:nvSpPr>
          <p:cNvPr id="102" name="Google Shape;151;p28"/>
          <p:cNvSpPr txBox="1"/>
          <p:nvPr/>
        </p:nvSpPr>
        <p:spPr>
          <a:xfrm>
            <a:off x="5268391" y="5815672"/>
            <a:ext cx="3305684" cy="626400"/>
          </a:xfrm>
          <a:prstGeom prst="rect">
            <a:avLst/>
          </a:prstGeom>
          <a:noFill/>
          <a:ln>
            <a:noFill/>
          </a:ln>
        </p:spPr>
        <p:txBody>
          <a:bodyPr spcFirstLastPara="1" wrap="square" lIns="91425" tIns="91425" rIns="91425" bIns="91425" anchor="ctr" anchorCtr="0">
            <a:noAutofit/>
          </a:bodyPr>
          <a:lstStyle/>
          <a:p>
            <a:pPr lvl="0" algn="r"/>
            <a:r>
              <a:rPr lang="en-US" sz="1600" i="1" smtClean="0">
                <a:solidFill>
                  <a:schemeClr val="tx1"/>
                </a:solidFill>
                <a:latin typeface="+mn-lt"/>
                <a:ea typeface="Rajdhani"/>
                <a:cs typeface="Rajdhani"/>
                <a:sym typeface="Rajdhani"/>
              </a:rPr>
              <a:t>12. </a:t>
            </a:r>
            <a:r>
              <a:rPr lang="vi-VN" sz="1600" i="1" smtClean="0">
                <a:solidFill>
                  <a:schemeClr val="tx1"/>
                </a:solidFill>
                <a:latin typeface="+mn-lt"/>
                <a:ea typeface="Rajdhani"/>
                <a:cs typeface="Rajdhani"/>
                <a:sym typeface="Rajdhani"/>
              </a:rPr>
              <a:t>Hướng </a:t>
            </a:r>
            <a:r>
              <a:rPr lang="vi-VN" sz="1600" i="1">
                <a:solidFill>
                  <a:schemeClr val="tx1"/>
                </a:solidFill>
                <a:latin typeface="+mn-lt"/>
                <a:ea typeface="Rajdhani"/>
                <a:cs typeface="Rajdhani"/>
                <a:sym typeface="Rajdhani"/>
              </a:rPr>
              <a:t>dẫn tham gia </a:t>
            </a:r>
            <a:endParaRPr lang="en-US" sz="1600" i="1" smtClean="0">
              <a:solidFill>
                <a:schemeClr val="tx1"/>
              </a:solidFill>
              <a:latin typeface="+mn-lt"/>
              <a:ea typeface="Rajdhani"/>
              <a:cs typeface="Rajdhani"/>
              <a:sym typeface="Rajdhani"/>
            </a:endParaRPr>
          </a:p>
          <a:p>
            <a:pPr lvl="0" algn="r"/>
            <a:r>
              <a:rPr lang="vi-VN" sz="1600" i="1" smtClean="0">
                <a:solidFill>
                  <a:schemeClr val="tx1"/>
                </a:solidFill>
                <a:latin typeface="+mn-lt"/>
                <a:ea typeface="Rajdhani"/>
                <a:cs typeface="Rajdhani"/>
                <a:sym typeface="Rajdhani"/>
              </a:rPr>
              <a:t>kênh </a:t>
            </a:r>
            <a:r>
              <a:rPr lang="vi-VN" sz="1600" i="1">
                <a:solidFill>
                  <a:schemeClr val="tx1"/>
                </a:solidFill>
                <a:latin typeface="+mn-lt"/>
                <a:ea typeface="Rajdhani"/>
                <a:cs typeface="Rajdhani"/>
                <a:sym typeface="Rajdhani"/>
              </a:rPr>
              <a:t>truyền thông cộng đồng</a:t>
            </a:r>
            <a:endParaRPr sz="1600" i="1">
              <a:solidFill>
                <a:schemeClr val="tx1"/>
              </a:solidFill>
              <a:latin typeface="+mn-lt"/>
              <a:ea typeface="Rajdhani"/>
              <a:cs typeface="Rajdhani"/>
              <a:sym typeface="Rajdhani"/>
            </a:endParaRPr>
          </a:p>
        </p:txBody>
      </p:sp>
      <p:sp>
        <p:nvSpPr>
          <p:cNvPr id="104" name="Google Shape;941;g11e46ec54ed_1_3016"/>
          <p:cNvSpPr txBox="1">
            <a:spLocks noGrp="1"/>
          </p:cNvSpPr>
          <p:nvPr>
            <p:ph type="ftr" idx="11"/>
          </p:nvPr>
        </p:nvSpPr>
        <p:spPr>
          <a:xfrm>
            <a:off x="4079543"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spTree>
    <p:extLst>
      <p:ext uri="{BB962C8B-B14F-4D97-AF65-F5344CB8AC3E}">
        <p14:creationId xmlns:p14="http://schemas.microsoft.com/office/powerpoint/2010/main" val="9291972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g11e46ec54ed_1_347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sp>
        <p:nvSpPr>
          <p:cNvPr id="663" name="Google Shape;663;g11e46ec54ed_1_347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t>40</a:t>
            </a:fld>
            <a:endParaRPr/>
          </a:p>
        </p:txBody>
      </p:sp>
      <p:pic>
        <p:nvPicPr>
          <p:cNvPr id="664" name="Google Shape;664;g11e46ec54ed_1_3471"/>
          <p:cNvPicPr preferRelativeResize="0"/>
          <p:nvPr/>
        </p:nvPicPr>
        <p:blipFill rotWithShape="1">
          <a:blip r:embed="rId3">
            <a:alphaModFix/>
          </a:blip>
          <a:srcRect/>
          <a:stretch/>
        </p:blipFill>
        <p:spPr>
          <a:xfrm>
            <a:off x="5175278" y="1"/>
            <a:ext cx="1575393" cy="1575393"/>
          </a:xfrm>
          <a:prstGeom prst="rect">
            <a:avLst/>
          </a:prstGeom>
          <a:noFill/>
          <a:ln>
            <a:noFill/>
          </a:ln>
        </p:spPr>
      </p:pic>
      <p:sp>
        <p:nvSpPr>
          <p:cNvPr id="665" name="Google Shape;665;g11e46ec54ed_1_3471"/>
          <p:cNvSpPr txBox="1"/>
          <p:nvPr/>
        </p:nvSpPr>
        <p:spPr>
          <a:xfrm>
            <a:off x="1249959" y="1278563"/>
            <a:ext cx="10207749" cy="80017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2300" b="1" i="0" u="none" strike="noStrike" cap="none">
                <a:solidFill>
                  <a:srgbClr val="FF0000"/>
                </a:solidFill>
                <a:latin typeface="+mj-lt"/>
                <a:ea typeface="Calibri"/>
                <a:cs typeface="Calibri"/>
                <a:sym typeface="Calibri"/>
              </a:rPr>
              <a:t>Quyết định 1034/QĐ-BTTTT năm 2021 ban hành KH hỗ trợ đưa hộ SXNN lên sàn TMĐT, thúc đẩy phát triển KT số nông nghiệp, nông thôn</a:t>
            </a:r>
            <a:endParaRPr sz="2300" i="0" u="none" strike="noStrike" cap="none">
              <a:solidFill>
                <a:srgbClr val="FF0000"/>
              </a:solidFill>
              <a:latin typeface="+mj-lt"/>
              <a:ea typeface="Calibri"/>
              <a:cs typeface="Calibri"/>
              <a:sym typeface="Calibri"/>
            </a:endParaRPr>
          </a:p>
        </p:txBody>
      </p:sp>
      <p:pic>
        <p:nvPicPr>
          <p:cNvPr id="666" name="Google Shape;666;g11e46ec54ed_1_3471"/>
          <p:cNvPicPr preferRelativeResize="0"/>
          <p:nvPr/>
        </p:nvPicPr>
        <p:blipFill rotWithShape="1">
          <a:blip r:embed="rId4">
            <a:alphaModFix/>
          </a:blip>
          <a:srcRect/>
          <a:stretch/>
        </p:blipFill>
        <p:spPr>
          <a:xfrm>
            <a:off x="2538477" y="2078742"/>
            <a:ext cx="6848994" cy="3915508"/>
          </a:xfrm>
          <a:prstGeom prst="rect">
            <a:avLst/>
          </a:prstGeom>
          <a:noFill/>
          <a:ln>
            <a:noFill/>
          </a:ln>
        </p:spPr>
      </p:pic>
      <p:sp>
        <p:nvSpPr>
          <p:cNvPr id="667" name="Google Shape;667;g11e46ec54ed_1_347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sp>
        <p:nvSpPr>
          <p:cNvPr id="668" name="Google Shape;668;g11e46ec54ed_1_347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t>40</a:t>
            </a:fld>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g11e46ec54ed_1_348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sp>
        <p:nvSpPr>
          <p:cNvPr id="674" name="Google Shape;674;g11e46ec54ed_1_348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t>41</a:t>
            </a:fld>
            <a:endParaRPr/>
          </a:p>
        </p:txBody>
      </p:sp>
      <p:sp>
        <p:nvSpPr>
          <p:cNvPr id="675" name="Google Shape;675;g11e46ec54ed_1_348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sp>
        <p:nvSpPr>
          <p:cNvPr id="676" name="Google Shape;676;g11e46ec54ed_1_348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t>41</a:t>
            </a:fld>
            <a:endParaRPr/>
          </a:p>
        </p:txBody>
      </p:sp>
      <p:sp>
        <p:nvSpPr>
          <p:cNvPr id="677" name="Google Shape;677;g11e46ec54ed_1_3487"/>
          <p:cNvSpPr txBox="1"/>
          <p:nvPr/>
        </p:nvSpPr>
        <p:spPr>
          <a:xfrm>
            <a:off x="1007886" y="0"/>
            <a:ext cx="10176227"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smtClean="0">
                <a:solidFill>
                  <a:schemeClr val="dk1"/>
                </a:solidFill>
                <a:latin typeface="+mn-lt"/>
                <a:ea typeface="Calibri"/>
                <a:cs typeface="Calibri"/>
                <a:sym typeface="Calibri"/>
              </a:rPr>
              <a:t>Đưa hộ sản xuất nông nghiệp lên sàn TMĐT</a:t>
            </a:r>
            <a:endParaRPr sz="3600">
              <a:solidFill>
                <a:schemeClr val="dk1"/>
              </a:solidFill>
              <a:latin typeface="+mn-lt"/>
              <a:ea typeface="Calibri"/>
              <a:cs typeface="Calibri"/>
              <a:sym typeface="Calibri"/>
            </a:endParaRPr>
          </a:p>
        </p:txBody>
      </p:sp>
      <p:pic>
        <p:nvPicPr>
          <p:cNvPr id="14" name="Picture 4" descr="Thông tin website thương mại điện tử - Online.Gov.VN">
            <a:extLst>
              <a:ext uri="{FF2B5EF4-FFF2-40B4-BE49-F238E27FC236}">
                <a16:creationId xmlns:a16="http://schemas.microsoft.com/office/drawing/2014/main" id="{28CDC15A-C2EE-40B8-B8BA-D81A16A2C6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7517" y="5032909"/>
            <a:ext cx="4191000"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Đặc Sản_Hồ Chí Minh_QU6, xem nhiều nhất - Sàn thương mại điện tử của khách  hàng Viettelpost">
            <a:extLst>
              <a:ext uri="{FF2B5EF4-FFF2-40B4-BE49-F238E27FC236}">
                <a16:creationId xmlns:a16="http://schemas.microsoft.com/office/drawing/2014/main" id="{9D7D026A-4036-44F2-9BCC-AE789060C9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8939" y="3992238"/>
            <a:ext cx="2971346" cy="2018629"/>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7B449AFA-E106-444E-A528-2453DF598B39}"/>
              </a:ext>
            </a:extLst>
          </p:cNvPr>
          <p:cNvCxnSpPr>
            <a:cxnSpLocks/>
          </p:cNvCxnSpPr>
          <p:nvPr/>
        </p:nvCxnSpPr>
        <p:spPr>
          <a:xfrm>
            <a:off x="5857016" y="1675140"/>
            <a:ext cx="0" cy="2745911"/>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396505" y="1475085"/>
            <a:ext cx="3658820" cy="400110"/>
          </a:xfrm>
          <a:prstGeom prst="rect">
            <a:avLst/>
          </a:prstGeom>
          <a:noFill/>
        </p:spPr>
        <p:txBody>
          <a:bodyPr wrap="square" rtlCol="0">
            <a:spAutoFit/>
          </a:bodyPr>
          <a:lstStyle/>
          <a:p>
            <a:r>
              <a:rPr lang="en-US" sz="2000" b="1" smtClean="0"/>
              <a:t>DOANH NGHIỆP NÒNG CỐT</a:t>
            </a:r>
            <a:endParaRPr lang="en-US" sz="2000" b="1"/>
          </a:p>
        </p:txBody>
      </p:sp>
      <p:sp>
        <p:nvSpPr>
          <p:cNvPr id="18" name="TextBox 17"/>
          <p:cNvSpPr txBox="1"/>
          <p:nvPr/>
        </p:nvSpPr>
        <p:spPr>
          <a:xfrm>
            <a:off x="7296562" y="1467439"/>
            <a:ext cx="3658820" cy="400110"/>
          </a:xfrm>
          <a:prstGeom prst="rect">
            <a:avLst/>
          </a:prstGeom>
          <a:noFill/>
        </p:spPr>
        <p:txBody>
          <a:bodyPr wrap="square" rtlCol="0">
            <a:spAutoFit/>
          </a:bodyPr>
          <a:lstStyle/>
          <a:p>
            <a:pPr algn="ctr"/>
            <a:r>
              <a:rPr lang="en-US" sz="2000" b="1" smtClean="0"/>
              <a:t>THẾ MẠNH</a:t>
            </a:r>
            <a:endParaRPr lang="en-US" sz="2000" b="1"/>
          </a:p>
        </p:txBody>
      </p:sp>
      <p:sp>
        <p:nvSpPr>
          <p:cNvPr id="3" name="TextBox 2"/>
          <p:cNvSpPr txBox="1"/>
          <p:nvPr/>
        </p:nvSpPr>
        <p:spPr>
          <a:xfrm>
            <a:off x="822349" y="2177880"/>
            <a:ext cx="4807131" cy="1323439"/>
          </a:xfrm>
          <a:prstGeom prst="rect">
            <a:avLst/>
          </a:prstGeom>
          <a:noFill/>
        </p:spPr>
        <p:txBody>
          <a:bodyPr wrap="square" rtlCol="0">
            <a:spAutoFit/>
          </a:bodyPr>
          <a:lstStyle/>
          <a:p>
            <a:pPr marL="342900" indent="-342900">
              <a:buFont typeface="Arial" panose="020B0604020202020204" pitchFamily="34" charset="0"/>
              <a:buChar char="•"/>
            </a:pPr>
            <a:r>
              <a:rPr lang="en-US" sz="2000" smtClean="0"/>
              <a:t>Tổng </a:t>
            </a:r>
            <a:r>
              <a:rPr lang="en-US" sz="2000"/>
              <a:t>công ty Bưu điện Việt Nam (</a:t>
            </a:r>
            <a:r>
              <a:rPr lang="en-US" sz="2000" smtClean="0"/>
              <a:t>Postmart)</a:t>
            </a:r>
          </a:p>
          <a:p>
            <a:pPr marL="342900" indent="-342900">
              <a:buFont typeface="Arial" panose="020B0604020202020204" pitchFamily="34" charset="0"/>
              <a:buChar char="•"/>
            </a:pPr>
            <a:r>
              <a:rPr lang="en-US" sz="2000" smtClean="0"/>
              <a:t>Tổng </a:t>
            </a:r>
            <a:r>
              <a:rPr lang="en-US" sz="2000"/>
              <a:t>Công ty cổ phần Bưu chính Viettel (Vỏ sò)</a:t>
            </a:r>
          </a:p>
        </p:txBody>
      </p:sp>
      <p:sp>
        <p:nvSpPr>
          <p:cNvPr id="4" name="TextBox 3"/>
          <p:cNvSpPr txBox="1"/>
          <p:nvPr/>
        </p:nvSpPr>
        <p:spPr>
          <a:xfrm>
            <a:off x="6431171" y="2122742"/>
            <a:ext cx="5129458" cy="1015663"/>
          </a:xfrm>
          <a:prstGeom prst="rect">
            <a:avLst/>
          </a:prstGeom>
          <a:noFill/>
        </p:spPr>
        <p:txBody>
          <a:bodyPr wrap="square" rtlCol="0">
            <a:spAutoFit/>
          </a:bodyPr>
          <a:lstStyle/>
          <a:p>
            <a:pPr marL="342900" indent="-342900">
              <a:buFont typeface="Arial" panose="020B0604020202020204" pitchFamily="34" charset="0"/>
              <a:buChar char="•"/>
            </a:pPr>
            <a:r>
              <a:rPr lang="en-US" sz="2000"/>
              <a:t>M</a:t>
            </a:r>
            <a:r>
              <a:rPr lang="vi-VN" sz="2000" smtClean="0"/>
              <a:t>ạng </a:t>
            </a:r>
            <a:r>
              <a:rPr lang="vi-VN" sz="2000"/>
              <a:t>lưới bưu chính phủ khắp cả </a:t>
            </a:r>
            <a:r>
              <a:rPr lang="vi-VN" sz="2000" smtClean="0"/>
              <a:t>nước </a:t>
            </a:r>
            <a:endParaRPr lang="en-US" sz="2000" smtClean="0"/>
          </a:p>
          <a:p>
            <a:pPr marL="342900" indent="-342900">
              <a:buFont typeface="Arial" panose="020B0604020202020204" pitchFamily="34" charset="0"/>
              <a:buChar char="•"/>
            </a:pPr>
            <a:r>
              <a:rPr lang="en-US" sz="2000" smtClean="0"/>
              <a:t>Cung </a:t>
            </a:r>
            <a:r>
              <a:rPr lang="vi-VN" sz="2000" smtClean="0"/>
              <a:t>cấp </a:t>
            </a:r>
            <a:r>
              <a:rPr lang="vi-VN" sz="2000"/>
              <a:t>dịch vụ TMĐT người dân dễ dàng tiếp cận và sử dụng</a:t>
            </a:r>
            <a:endParaRPr lang="en-US" sz="2000"/>
          </a:p>
        </p:txBody>
      </p:sp>
      <p:sp>
        <p:nvSpPr>
          <p:cNvPr id="5" name="TextBox 4"/>
          <p:cNvSpPr txBox="1"/>
          <p:nvPr/>
        </p:nvSpPr>
        <p:spPr>
          <a:xfrm>
            <a:off x="8975749" y="4715252"/>
            <a:ext cx="2677886" cy="1015663"/>
          </a:xfrm>
          <a:prstGeom prst="rect">
            <a:avLst/>
          </a:prstGeom>
          <a:noFill/>
        </p:spPr>
        <p:txBody>
          <a:bodyPr wrap="square" rtlCol="0">
            <a:spAutoFit/>
          </a:bodyPr>
          <a:lstStyle/>
          <a:p>
            <a:pPr algn="ctr"/>
            <a:r>
              <a:rPr lang="en-US" sz="1500" smtClean="0">
                <a:solidFill>
                  <a:schemeClr val="accent1">
                    <a:lumMod val="75000"/>
                  </a:schemeClr>
                </a:solidFill>
              </a:rPr>
              <a:t>#ví </a:t>
            </a:r>
            <a:r>
              <a:rPr lang="en-US" sz="1500">
                <a:solidFill>
                  <a:schemeClr val="accent1">
                    <a:lumMod val="75000"/>
                  </a:schemeClr>
                </a:solidFill>
              </a:rPr>
              <a:t>dụ điển hình </a:t>
            </a:r>
            <a:endParaRPr lang="en-US" sz="1500" smtClean="0">
              <a:solidFill>
                <a:schemeClr val="accent1">
                  <a:lumMod val="75000"/>
                </a:schemeClr>
              </a:solidFill>
            </a:endParaRPr>
          </a:p>
          <a:p>
            <a:pPr algn="ctr"/>
            <a:r>
              <a:rPr lang="en-US" sz="1500" smtClean="0">
                <a:solidFill>
                  <a:schemeClr val="accent1">
                    <a:lumMod val="75000"/>
                  </a:schemeClr>
                </a:solidFill>
              </a:rPr>
              <a:t>#Chương </a:t>
            </a:r>
            <a:r>
              <a:rPr lang="en-US" sz="1500">
                <a:solidFill>
                  <a:schemeClr val="accent1">
                    <a:lumMod val="75000"/>
                  </a:schemeClr>
                </a:solidFill>
              </a:rPr>
              <a:t>trình phát triển, thúc đẩy sử dụng nền tảng số quốc gia</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g11e46ec54ed_1_348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sp>
        <p:nvSpPr>
          <p:cNvPr id="674" name="Google Shape;674;g11e46ec54ed_1_348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t>42</a:t>
            </a:fld>
            <a:endParaRPr/>
          </a:p>
        </p:txBody>
      </p:sp>
      <p:sp>
        <p:nvSpPr>
          <p:cNvPr id="675" name="Google Shape;675;g11e46ec54ed_1_348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sp>
        <p:nvSpPr>
          <p:cNvPr id="676" name="Google Shape;676;g11e46ec54ed_1_348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t>42</a:t>
            </a:f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266" y="1998617"/>
            <a:ext cx="4212173" cy="2984883"/>
          </a:xfrm>
          <a:prstGeom prst="rect">
            <a:avLst/>
          </a:prstGeom>
        </p:spPr>
      </p:pic>
      <p:sp>
        <p:nvSpPr>
          <p:cNvPr id="17" name="Google Shape;677;g11e46ec54ed_1_3487"/>
          <p:cNvSpPr txBox="1"/>
          <p:nvPr/>
        </p:nvSpPr>
        <p:spPr>
          <a:xfrm>
            <a:off x="1007886" y="0"/>
            <a:ext cx="10176227"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smtClean="0">
                <a:solidFill>
                  <a:schemeClr val="dk1"/>
                </a:solidFill>
                <a:latin typeface="+mn-lt"/>
                <a:ea typeface="Calibri"/>
                <a:cs typeface="Calibri"/>
                <a:sym typeface="Calibri"/>
              </a:rPr>
              <a:t>Đưa hộ sản xuất nông nghiệp lên sàn TMĐT</a:t>
            </a:r>
            <a:endParaRPr sz="3600">
              <a:solidFill>
                <a:schemeClr val="dk1"/>
              </a:solidFill>
              <a:latin typeface="+mn-lt"/>
              <a:ea typeface="Calibri"/>
              <a:cs typeface="Calibri"/>
              <a:sym typeface="Calibri"/>
            </a:endParaRPr>
          </a:p>
        </p:txBody>
      </p:sp>
      <p:sp>
        <p:nvSpPr>
          <p:cNvPr id="4" name="TextBox 3"/>
          <p:cNvSpPr txBox="1"/>
          <p:nvPr/>
        </p:nvSpPr>
        <p:spPr>
          <a:xfrm>
            <a:off x="5050971" y="1861317"/>
            <a:ext cx="6709954" cy="3000821"/>
          </a:xfrm>
          <a:prstGeom prst="rect">
            <a:avLst/>
          </a:prstGeom>
          <a:noFill/>
        </p:spPr>
        <p:txBody>
          <a:bodyPr wrap="square" rtlCol="0">
            <a:spAutoFit/>
          </a:bodyPr>
          <a:lstStyle/>
          <a:p>
            <a:pPr>
              <a:lnSpc>
                <a:spcPct val="150000"/>
              </a:lnSpc>
            </a:pPr>
            <a:r>
              <a:rPr lang="en-US" sz="1800" b="1"/>
              <a:t>Đ</a:t>
            </a:r>
            <a:r>
              <a:rPr lang="en-US" sz="1800" b="1" smtClean="0"/>
              <a:t>ào </a:t>
            </a:r>
            <a:r>
              <a:rPr lang="en-US" sz="1800" b="1"/>
              <a:t>tạo kỹ năng số, các kỹ năng thương mại điện </a:t>
            </a:r>
            <a:r>
              <a:rPr lang="en-US" sz="1800" b="1" smtClean="0"/>
              <a:t>tử như: </a:t>
            </a:r>
          </a:p>
          <a:p>
            <a:pPr marL="285750" indent="-285750">
              <a:lnSpc>
                <a:spcPct val="150000"/>
              </a:lnSpc>
              <a:buFontTx/>
              <a:buChar char="-"/>
            </a:pPr>
            <a:r>
              <a:rPr lang="en-US" sz="1800" smtClean="0"/>
              <a:t>Đăng </a:t>
            </a:r>
            <a:r>
              <a:rPr lang="en-US" sz="1800"/>
              <a:t>ký tài </a:t>
            </a:r>
            <a:r>
              <a:rPr lang="en-US" sz="1800" smtClean="0"/>
              <a:t>khoản</a:t>
            </a:r>
          </a:p>
          <a:p>
            <a:pPr marL="285750" indent="-285750">
              <a:lnSpc>
                <a:spcPct val="150000"/>
              </a:lnSpc>
              <a:buFontTx/>
              <a:buChar char="-"/>
            </a:pPr>
            <a:r>
              <a:rPr lang="en-US" sz="1800" smtClean="0"/>
              <a:t>Tạo </a:t>
            </a:r>
            <a:r>
              <a:rPr lang="en-US" sz="1800"/>
              <a:t>gian hàng, chụp ảnh, </a:t>
            </a:r>
            <a:r>
              <a:rPr lang="en-US" sz="1800" smtClean="0"/>
              <a:t>livestream</a:t>
            </a:r>
          </a:p>
          <a:p>
            <a:pPr marL="285750" indent="-285750">
              <a:lnSpc>
                <a:spcPct val="150000"/>
              </a:lnSpc>
              <a:buFontTx/>
              <a:buChar char="-"/>
            </a:pPr>
            <a:r>
              <a:rPr lang="en-US" sz="1800"/>
              <a:t>M</a:t>
            </a:r>
            <a:r>
              <a:rPr lang="en-US" sz="1800" smtClean="0"/>
              <a:t>arketing số</a:t>
            </a:r>
          </a:p>
          <a:p>
            <a:pPr marL="285750" indent="-285750">
              <a:lnSpc>
                <a:spcPct val="150000"/>
              </a:lnSpc>
              <a:buFontTx/>
              <a:buChar char="-"/>
            </a:pPr>
            <a:r>
              <a:rPr lang="en-US" sz="1800" smtClean="0"/>
              <a:t>Thực </a:t>
            </a:r>
            <a:r>
              <a:rPr lang="en-US" sz="1800"/>
              <a:t>hiện quy trình đóng gói – kết nối – giao nhận để hộ </a:t>
            </a:r>
            <a:r>
              <a:rPr lang="en-US" sz="1800" smtClean="0"/>
              <a:t/>
            </a:r>
            <a:br>
              <a:rPr lang="en-US" sz="1800" smtClean="0"/>
            </a:br>
            <a:r>
              <a:rPr lang="en-US" sz="1800" smtClean="0"/>
              <a:t>sản </a:t>
            </a:r>
            <a:r>
              <a:rPr lang="en-US" sz="1800"/>
              <a:t>xuất nông nghiệp tác nghiệp trong toàn bộ quá trình </a:t>
            </a:r>
            <a:r>
              <a:rPr lang="en-US" sz="1800" smtClean="0"/>
              <a:t/>
            </a:r>
            <a:br>
              <a:rPr lang="en-US" sz="1800" smtClean="0"/>
            </a:br>
            <a:r>
              <a:rPr lang="en-US" sz="1800" smtClean="0"/>
              <a:t>kết </a:t>
            </a:r>
            <a:r>
              <a:rPr lang="en-US" sz="1800"/>
              <a:t>nối mua bán trên sàn </a:t>
            </a:r>
            <a:r>
              <a:rPr lang="en-US" sz="1800" smtClean="0"/>
              <a:t>TMĐT</a:t>
            </a:r>
            <a:endParaRPr lang="en-US" sz="1800"/>
          </a:p>
        </p:txBody>
      </p:sp>
    </p:spTree>
    <p:extLst>
      <p:ext uri="{BB962C8B-B14F-4D97-AF65-F5344CB8AC3E}">
        <p14:creationId xmlns:p14="http://schemas.microsoft.com/office/powerpoint/2010/main" val="11963664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g11e46ec54ed_1_348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sp>
        <p:nvSpPr>
          <p:cNvPr id="674" name="Google Shape;674;g11e46ec54ed_1_348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t>43</a:t>
            </a:fld>
            <a:endParaRPr/>
          </a:p>
        </p:txBody>
      </p:sp>
      <p:sp>
        <p:nvSpPr>
          <p:cNvPr id="675" name="Google Shape;675;g11e46ec54ed_1_348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sp>
        <p:nvSpPr>
          <p:cNvPr id="676" name="Google Shape;676;g11e46ec54ed_1_348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t>43</a:t>
            </a:fld>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0560" y="0"/>
            <a:ext cx="7711439" cy="6858000"/>
          </a:xfrm>
          <a:prstGeom prst="rect">
            <a:avLst/>
          </a:prstGeom>
        </p:spPr>
      </p:pic>
      <p:sp>
        <p:nvSpPr>
          <p:cNvPr id="6" name="TextBox 5"/>
          <p:cNvSpPr txBox="1"/>
          <p:nvPr/>
        </p:nvSpPr>
        <p:spPr>
          <a:xfrm>
            <a:off x="300446" y="1192783"/>
            <a:ext cx="3866606" cy="4124206"/>
          </a:xfrm>
          <a:prstGeom prst="rect">
            <a:avLst/>
          </a:prstGeom>
          <a:noFill/>
        </p:spPr>
        <p:txBody>
          <a:bodyPr wrap="square" rtlCol="0">
            <a:spAutoFit/>
          </a:bodyPr>
          <a:lstStyle/>
          <a:p>
            <a:pPr algn="just"/>
            <a:r>
              <a:rPr lang="en-US" sz="2000">
                <a:latin typeface="ABeeZee" panose="020B0604020202020204" charset="0"/>
                <a:cs typeface="ABeeZee" panose="020B0604020202020204" charset="0"/>
              </a:rPr>
              <a:t>Các địa phương, đặc biệt là các địa phương “mùa nào thức nấy” cần lên kế hoạch phối hợp cụ thể với các sàn TMĐT, phân bổ nguồn lực để hỗ trợ người dân, hộ SXNN tiêu thụ nông sản đúng thời điểm để nông sản có giá trị cao nhất. </a:t>
            </a:r>
            <a:endParaRPr lang="en-US" sz="2000" smtClean="0">
              <a:latin typeface="ABeeZee" panose="020B0604020202020204" charset="0"/>
              <a:cs typeface="ABeeZee" panose="020B0604020202020204" charset="0"/>
            </a:endParaRPr>
          </a:p>
          <a:p>
            <a:pPr algn="just">
              <a:lnSpc>
                <a:spcPct val="150000"/>
              </a:lnSpc>
            </a:pPr>
            <a:r>
              <a:rPr lang="en-US" sz="1800" smtClean="0"/>
              <a:t> </a:t>
            </a:r>
            <a:endParaRPr lang="en-US" sz="1800"/>
          </a:p>
          <a:p>
            <a:r>
              <a:rPr lang="en-US" sz="1600" i="1">
                <a:solidFill>
                  <a:schemeClr val="accent1">
                    <a:lumMod val="75000"/>
                  </a:schemeClr>
                </a:solidFill>
              </a:rPr>
              <a:t>Để biết thêm thông tin về chương trình, truy cập cổng 1034 của Bộ Thông tin và Truyền thông tại địa chỉ: </a:t>
            </a:r>
            <a:r>
              <a:rPr lang="en-US" sz="1600" i="1" u="sng">
                <a:solidFill>
                  <a:schemeClr val="accent1">
                    <a:lumMod val="75000"/>
                  </a:schemeClr>
                </a:solidFill>
              </a:rPr>
              <a:t>tmdt.mic.gov.vn</a:t>
            </a:r>
            <a:endParaRPr lang="en-US" sz="1600" u="sng">
              <a:solidFill>
                <a:schemeClr val="accent1">
                  <a:lumMod val="75000"/>
                </a:schemeClr>
              </a:solidFill>
            </a:endParaRPr>
          </a:p>
          <a:p>
            <a:pPr algn="just">
              <a:lnSpc>
                <a:spcPct val="150000"/>
              </a:lnSpc>
            </a:pPr>
            <a:endParaRPr lang="en-US" sz="1800"/>
          </a:p>
        </p:txBody>
      </p:sp>
    </p:spTree>
    <p:extLst>
      <p:ext uri="{BB962C8B-B14F-4D97-AF65-F5344CB8AC3E}">
        <p14:creationId xmlns:p14="http://schemas.microsoft.com/office/powerpoint/2010/main" val="3284627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latin typeface="+mn-lt"/>
              </a:rPr>
              <a:t>Bộ Thông tin và Truyền thông</a:t>
            </a:r>
            <a:endParaRPr>
              <a:latin typeface="+mn-lt"/>
            </a:endParaRPr>
          </a:p>
        </p:txBody>
      </p:sp>
      <p:sp>
        <p:nvSpPr>
          <p:cNvPr id="133" name="Google Shape;133;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latin typeface="+mn-lt"/>
              </a:rPr>
              <a:t>44</a:t>
            </a:fld>
            <a:endParaRPr>
              <a:latin typeface="+mn-lt"/>
            </a:endParaRPr>
          </a:p>
        </p:txBody>
      </p:sp>
      <p:sp>
        <p:nvSpPr>
          <p:cNvPr id="7" name="Google Shape;151;p33"/>
          <p:cNvSpPr txBox="1">
            <a:spLocks/>
          </p:cNvSpPr>
          <p:nvPr/>
        </p:nvSpPr>
        <p:spPr>
          <a:xfrm>
            <a:off x="1094416" y="2197263"/>
            <a:ext cx="8867002" cy="1782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434343"/>
              </a:buClr>
              <a:buSzPts val="6000"/>
              <a:buFont typeface="Exo 2"/>
              <a:buNone/>
              <a:defRPr sz="4800" b="1" i="0" u="none" strike="noStrike" cap="none">
                <a:solidFill>
                  <a:srgbClr val="434343"/>
                </a:solidFill>
                <a:latin typeface="Exo 2"/>
                <a:ea typeface="Exo 2"/>
                <a:cs typeface="Exo 2"/>
                <a:sym typeface="Exo 2"/>
              </a:defRPr>
            </a:lvl1pPr>
            <a:lvl2pPr marR="0" lvl="1"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2pPr>
            <a:lvl3pPr marR="0" lvl="2"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3pPr>
            <a:lvl4pPr marR="0" lvl="3"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4pPr>
            <a:lvl5pPr marR="0" lvl="4"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5pPr>
            <a:lvl6pPr marR="0" lvl="5"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6pPr>
            <a:lvl7pPr marR="0" lvl="6"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7pPr>
            <a:lvl8pPr marR="0" lvl="7"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8pPr>
            <a:lvl9pPr marR="0" lvl="8"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800" b="1" i="0" u="none" strike="noStrike" kern="0" cap="none" spc="0" normalizeH="0" baseline="0" noProof="0" smtClean="0">
                <a:ln>
                  <a:noFill/>
                </a:ln>
                <a:solidFill>
                  <a:srgbClr val="434343"/>
                </a:solidFill>
                <a:effectLst/>
                <a:uLnTx/>
                <a:uFillTx/>
                <a:latin typeface="+mj-lt"/>
                <a:sym typeface="Exo 2"/>
              </a:rPr>
              <a:t>HƯỚNG</a:t>
            </a:r>
            <a:r>
              <a:rPr kumimoji="0" lang="en-US" sz="4800" b="1" i="0" u="none" strike="noStrike" kern="0" cap="none" spc="0" normalizeH="0" noProof="0" smtClean="0">
                <a:ln>
                  <a:noFill/>
                </a:ln>
                <a:solidFill>
                  <a:srgbClr val="434343"/>
                </a:solidFill>
                <a:effectLst/>
                <a:uLnTx/>
                <a:uFillTx/>
                <a:latin typeface="+mj-lt"/>
                <a:sym typeface="Exo 2"/>
              </a:rPr>
              <a:t> DẪN TRIỂN KHAI MẠNG TRUYỀN SỐ LIỆU CHUYÊN DÙNG</a:t>
            </a:r>
            <a:endParaRPr kumimoji="0" lang="en-US" sz="4800" b="1" i="0" u="none" strike="noStrike" kern="0" cap="none" spc="0" normalizeH="0" baseline="0" noProof="0">
              <a:ln>
                <a:noFill/>
              </a:ln>
              <a:solidFill>
                <a:srgbClr val="434343"/>
              </a:solidFill>
              <a:effectLst/>
              <a:uLnTx/>
              <a:uFillTx/>
              <a:latin typeface="+mj-lt"/>
              <a:sym typeface="Exo 2"/>
            </a:endParaRPr>
          </a:p>
        </p:txBody>
      </p:sp>
      <p:cxnSp>
        <p:nvCxnSpPr>
          <p:cNvPr id="8" name="Google Shape;153;p33"/>
          <p:cNvCxnSpPr/>
          <p:nvPr/>
        </p:nvCxnSpPr>
        <p:spPr>
          <a:xfrm>
            <a:off x="6635461" y="3979564"/>
            <a:ext cx="2460000" cy="0"/>
          </a:xfrm>
          <a:prstGeom prst="straightConnector1">
            <a:avLst/>
          </a:prstGeom>
          <a:noFill/>
          <a:ln w="9525" cap="flat" cmpd="sng">
            <a:solidFill>
              <a:srgbClr val="434343"/>
            </a:solidFill>
            <a:prstDash val="solid"/>
            <a:round/>
            <a:headEnd type="none" w="med" len="med"/>
            <a:tailEnd type="none" w="med" len="med"/>
          </a:ln>
        </p:spPr>
      </p:cxnSp>
    </p:spTree>
    <p:extLst>
      <p:ext uri="{BB962C8B-B14F-4D97-AF65-F5344CB8AC3E}">
        <p14:creationId xmlns:p14="http://schemas.microsoft.com/office/powerpoint/2010/main" val="224994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00"/>
                                        <p:tgtEl>
                                          <p:spTgt spid="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9" name="Google Shape;479;g11e46ec54ed_1_124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x-none"/>
              <a:t>45</a:t>
            </a:fld>
            <a:endParaRPr/>
          </a:p>
        </p:txBody>
      </p:sp>
      <p:sp>
        <p:nvSpPr>
          <p:cNvPr id="480" name="Google Shape;480;g11e46ec54ed_1_1243"/>
          <p:cNvSpPr txBox="1"/>
          <p:nvPr/>
        </p:nvSpPr>
        <p:spPr>
          <a:xfrm>
            <a:off x="843193" y="65114"/>
            <a:ext cx="10463072" cy="572700"/>
          </a:xfrm>
          <a:prstGeom prst="rect">
            <a:avLst/>
          </a:prstGeom>
          <a:noFill/>
          <a:ln>
            <a:noFill/>
          </a:ln>
        </p:spPr>
        <p:txBody>
          <a:bodyPr spcFirstLastPara="1" wrap="square" lIns="91425" tIns="91425" rIns="91425" bIns="91425" anchor="t" anchorCtr="0">
            <a:noAutofit/>
          </a:bodyPr>
          <a:lstStyle/>
          <a:p>
            <a:pPr lvl="0">
              <a:buSzPts val="1100"/>
              <a:defRPr/>
            </a:pPr>
            <a:r>
              <a:rPr lang="en-US" sz="3600" b="1">
                <a:solidFill>
                  <a:srgbClr val="434343"/>
                </a:solidFill>
                <a:sym typeface="Exo 2"/>
              </a:rPr>
              <a:t>TRIỂN KHAI MẠNG TRUYỀN SỐ LIỆU </a:t>
            </a:r>
            <a:endParaRPr lang="en-US" sz="3600" b="1" smtClean="0">
              <a:solidFill>
                <a:srgbClr val="434343"/>
              </a:solidFill>
              <a:sym typeface="Exo 2"/>
            </a:endParaRPr>
          </a:p>
          <a:p>
            <a:pPr lvl="0">
              <a:buSzPts val="1100"/>
              <a:defRPr/>
            </a:pPr>
            <a:r>
              <a:rPr lang="en-US" sz="3600" b="1" smtClean="0">
                <a:solidFill>
                  <a:srgbClr val="434343"/>
                </a:solidFill>
                <a:sym typeface="Exo 2"/>
              </a:rPr>
              <a:t>CHUYÊN </a:t>
            </a:r>
            <a:r>
              <a:rPr lang="en-US" sz="3600" b="1">
                <a:solidFill>
                  <a:srgbClr val="434343"/>
                </a:solidFill>
                <a:sym typeface="Exo 2"/>
              </a:rPr>
              <a:t>DÙNG</a:t>
            </a:r>
          </a:p>
        </p:txBody>
      </p:sp>
      <p:sp>
        <p:nvSpPr>
          <p:cNvPr id="481" name="Google Shape;481;g11e46ec54ed_1_1243"/>
          <p:cNvSpPr txBox="1"/>
          <p:nvPr/>
        </p:nvSpPr>
        <p:spPr>
          <a:xfrm>
            <a:off x="1394615" y="2134568"/>
            <a:ext cx="4558551" cy="491100"/>
          </a:xfrm>
          <a:prstGeom prst="rect">
            <a:avLst/>
          </a:prstGeom>
          <a:noFill/>
          <a:ln>
            <a:noFill/>
          </a:ln>
        </p:spPr>
        <p:txBody>
          <a:bodyPr spcFirstLastPara="1" wrap="square" lIns="91425" tIns="91425" rIns="91425" bIns="91425" anchor="ctr" anchorCtr="0">
            <a:noAutofit/>
          </a:bodyPr>
          <a:lstStyle/>
          <a:p>
            <a:pPr lvl="0" algn="just">
              <a:spcAft>
                <a:spcPts val="1200"/>
              </a:spcAft>
            </a:pPr>
            <a:r>
              <a:rPr lang="vi-VN" sz="2300">
                <a:solidFill>
                  <a:schemeClr val="dk1"/>
                </a:solidFill>
                <a:latin typeface="Calibri"/>
                <a:ea typeface="Calibri"/>
                <a:cs typeface="Calibri"/>
                <a:sym typeface="Calibri"/>
              </a:rPr>
              <a:t>Mạng truyền số liệu </a:t>
            </a:r>
            <a:r>
              <a:rPr lang="vi-VN" sz="2300" smtClean="0">
                <a:solidFill>
                  <a:schemeClr val="dk1"/>
                </a:solidFill>
                <a:latin typeface="Calibri"/>
                <a:ea typeface="Calibri"/>
                <a:cs typeface="Calibri"/>
                <a:sym typeface="Calibri"/>
              </a:rPr>
              <a:t>chuyên</a:t>
            </a:r>
            <a:r>
              <a:rPr lang="en-US" sz="2300">
                <a:solidFill>
                  <a:schemeClr val="dk1"/>
                </a:solidFill>
                <a:latin typeface="Calibri"/>
                <a:ea typeface="Calibri"/>
                <a:cs typeface="Calibri"/>
                <a:sym typeface="Calibri"/>
              </a:rPr>
              <a:t> </a:t>
            </a:r>
            <a:r>
              <a:rPr lang="en-US" sz="2300" smtClean="0">
                <a:solidFill>
                  <a:schemeClr val="dk1"/>
                </a:solidFill>
                <a:latin typeface="Calibri"/>
                <a:ea typeface="Calibri"/>
                <a:cs typeface="Calibri"/>
                <a:sym typeface="Calibri"/>
              </a:rPr>
              <a:t>dùng (TSLCD)</a:t>
            </a:r>
            <a:r>
              <a:rPr lang="vi-VN" sz="2300" smtClean="0">
                <a:solidFill>
                  <a:schemeClr val="dk1"/>
                </a:solidFill>
                <a:latin typeface="Calibri"/>
                <a:ea typeface="Calibri"/>
                <a:cs typeface="Calibri"/>
                <a:sym typeface="Calibri"/>
              </a:rPr>
              <a:t> </a:t>
            </a:r>
            <a:r>
              <a:rPr lang="vi-VN" sz="2300">
                <a:solidFill>
                  <a:schemeClr val="dk1"/>
                </a:solidFill>
                <a:latin typeface="Calibri"/>
                <a:ea typeface="Calibri"/>
                <a:cs typeface="Calibri"/>
                <a:sym typeface="Calibri"/>
              </a:rPr>
              <a:t>ổn định, thông suốt, kết nối bốn cấp hành chính </a:t>
            </a:r>
            <a:r>
              <a:rPr lang="vi-VN" sz="2300" smtClean="0">
                <a:solidFill>
                  <a:schemeClr val="dk1"/>
                </a:solidFill>
                <a:latin typeface="Calibri"/>
                <a:ea typeface="Calibri"/>
                <a:cs typeface="Calibri"/>
                <a:sym typeface="Calibri"/>
              </a:rPr>
              <a:t>phục </a:t>
            </a:r>
            <a:r>
              <a:rPr lang="vi-VN" sz="2300">
                <a:solidFill>
                  <a:schemeClr val="dk1"/>
                </a:solidFill>
                <a:latin typeface="Calibri"/>
                <a:ea typeface="Calibri"/>
                <a:cs typeface="Calibri"/>
                <a:sym typeface="Calibri"/>
              </a:rPr>
              <a:t>vụ chính phủ số</a:t>
            </a:r>
            <a:endParaRPr sz="2300" i="0" u="none" strike="noStrike" cap="none">
              <a:solidFill>
                <a:srgbClr val="263238"/>
              </a:solidFill>
              <a:latin typeface="Calibri"/>
              <a:ea typeface="Calibri"/>
              <a:cs typeface="Calibri"/>
              <a:sym typeface="Calibri"/>
            </a:endParaRPr>
          </a:p>
        </p:txBody>
      </p:sp>
      <p:sp>
        <p:nvSpPr>
          <p:cNvPr id="482" name="Google Shape;482;g11e46ec54ed_1_1243"/>
          <p:cNvSpPr txBox="1"/>
          <p:nvPr/>
        </p:nvSpPr>
        <p:spPr>
          <a:xfrm>
            <a:off x="1394615" y="3846813"/>
            <a:ext cx="4701000" cy="491100"/>
          </a:xfrm>
          <a:prstGeom prst="rect">
            <a:avLst/>
          </a:prstGeom>
          <a:noFill/>
          <a:ln>
            <a:noFill/>
          </a:ln>
        </p:spPr>
        <p:txBody>
          <a:bodyPr spcFirstLastPara="1" wrap="square" lIns="91425" tIns="91425" rIns="91425" bIns="91425" anchor="ctr" anchorCtr="0">
            <a:noAutofit/>
          </a:bodyPr>
          <a:lstStyle/>
          <a:p>
            <a:pPr lvl="0" algn="just">
              <a:spcAft>
                <a:spcPts val="1200"/>
              </a:spcAft>
            </a:pPr>
            <a:r>
              <a:rPr lang="en-US" sz="2300">
                <a:solidFill>
                  <a:schemeClr val="dk1"/>
                </a:solidFill>
                <a:latin typeface="Calibri"/>
                <a:ea typeface="Calibri"/>
                <a:cs typeface="Calibri"/>
                <a:sym typeface="Calibri"/>
              </a:rPr>
              <a:t>N</a:t>
            </a:r>
            <a:r>
              <a:rPr lang="en-US" sz="2300" smtClean="0">
                <a:solidFill>
                  <a:schemeClr val="dk1"/>
                </a:solidFill>
                <a:latin typeface="Calibri"/>
                <a:ea typeface="Calibri"/>
                <a:cs typeface="Calibri"/>
                <a:sym typeface="Calibri"/>
              </a:rPr>
              <a:t>ền </a:t>
            </a:r>
            <a:r>
              <a:rPr lang="en-US" sz="2300">
                <a:solidFill>
                  <a:schemeClr val="dk1"/>
                </a:solidFill>
                <a:latin typeface="Calibri"/>
                <a:ea typeface="Calibri"/>
                <a:cs typeface="Calibri"/>
                <a:sym typeface="Calibri"/>
              </a:rPr>
              <a:t>tảng quan trọng để phục vụ các hoạt động của Chính phủ số</a:t>
            </a:r>
            <a:endParaRPr sz="2300" i="0" u="none" strike="noStrike" cap="none">
              <a:solidFill>
                <a:srgbClr val="263238"/>
              </a:solidFill>
              <a:latin typeface="Calibri"/>
              <a:ea typeface="Calibri"/>
              <a:cs typeface="Calibri"/>
              <a:sym typeface="Calibri"/>
            </a:endParaRPr>
          </a:p>
        </p:txBody>
      </p:sp>
      <p:sp>
        <p:nvSpPr>
          <p:cNvPr id="483" name="Google Shape;483;g11e46ec54ed_1_1243"/>
          <p:cNvSpPr txBox="1"/>
          <p:nvPr/>
        </p:nvSpPr>
        <p:spPr>
          <a:xfrm>
            <a:off x="1394616" y="5552808"/>
            <a:ext cx="4300790" cy="491100"/>
          </a:xfrm>
          <a:prstGeom prst="rect">
            <a:avLst/>
          </a:prstGeom>
          <a:noFill/>
          <a:ln>
            <a:noFill/>
          </a:ln>
        </p:spPr>
        <p:txBody>
          <a:bodyPr spcFirstLastPara="1" wrap="square" lIns="91425" tIns="91425" rIns="91425" bIns="91425" anchor="ctr" anchorCtr="0">
            <a:noAutofit/>
          </a:bodyPr>
          <a:lstStyle/>
          <a:p>
            <a:pPr lvl="0" algn="just">
              <a:spcAft>
                <a:spcPts val="1200"/>
              </a:spcAft>
            </a:pPr>
            <a:r>
              <a:rPr lang="vi-VN" sz="2300">
                <a:solidFill>
                  <a:schemeClr val="dk1"/>
                </a:solidFill>
                <a:latin typeface="Calibri"/>
                <a:ea typeface="Calibri"/>
                <a:cs typeface="Calibri"/>
                <a:sym typeface="Calibri"/>
              </a:rPr>
              <a:t>Mục tiêu trong tháng 4/2022, </a:t>
            </a:r>
            <a:r>
              <a:rPr lang="vi-VN" sz="2300" smtClean="0">
                <a:solidFill>
                  <a:schemeClr val="dk1"/>
                </a:solidFill>
                <a:latin typeface="Calibri"/>
                <a:ea typeface="Calibri"/>
                <a:cs typeface="Calibri"/>
                <a:sym typeface="Calibri"/>
              </a:rPr>
              <a:t>hoàn </a:t>
            </a:r>
            <a:r>
              <a:rPr lang="vi-VN" sz="2300">
                <a:solidFill>
                  <a:schemeClr val="dk1"/>
                </a:solidFill>
                <a:latin typeface="Calibri"/>
                <a:ea typeface="Calibri"/>
                <a:cs typeface="Calibri"/>
                <a:sym typeface="Calibri"/>
              </a:rPr>
              <a:t>thành 100% Mạng </a:t>
            </a:r>
            <a:r>
              <a:rPr lang="en-US" sz="2300" smtClean="0">
                <a:solidFill>
                  <a:schemeClr val="dk1"/>
                </a:solidFill>
                <a:latin typeface="Calibri"/>
                <a:ea typeface="Calibri"/>
                <a:cs typeface="Calibri"/>
                <a:sym typeface="Calibri"/>
              </a:rPr>
              <a:t>TSLCD </a:t>
            </a:r>
            <a:br>
              <a:rPr lang="en-US" sz="2300" smtClean="0">
                <a:solidFill>
                  <a:schemeClr val="dk1"/>
                </a:solidFill>
                <a:latin typeface="Calibri"/>
                <a:ea typeface="Calibri"/>
                <a:cs typeface="Calibri"/>
                <a:sym typeface="Calibri"/>
              </a:rPr>
            </a:br>
            <a:r>
              <a:rPr lang="vi-VN" sz="2300" smtClean="0">
                <a:solidFill>
                  <a:schemeClr val="dk1"/>
                </a:solidFill>
                <a:latin typeface="Calibri"/>
                <a:ea typeface="Calibri"/>
                <a:cs typeface="Calibri"/>
                <a:sym typeface="Calibri"/>
              </a:rPr>
              <a:t>kết </a:t>
            </a:r>
            <a:r>
              <a:rPr lang="vi-VN" sz="2300">
                <a:solidFill>
                  <a:schemeClr val="dk1"/>
                </a:solidFill>
                <a:latin typeface="Calibri"/>
                <a:ea typeface="Calibri"/>
                <a:cs typeface="Calibri"/>
                <a:sym typeface="Calibri"/>
              </a:rPr>
              <a:t>nối bốn cấp hành </a:t>
            </a:r>
            <a:r>
              <a:rPr lang="vi-VN" sz="2300" smtClean="0">
                <a:solidFill>
                  <a:schemeClr val="dk1"/>
                </a:solidFill>
                <a:latin typeface="Calibri"/>
                <a:ea typeface="Calibri"/>
                <a:cs typeface="Calibri"/>
                <a:sym typeface="Calibri"/>
              </a:rPr>
              <a:t>chín</a:t>
            </a:r>
            <a:r>
              <a:rPr lang="en-US" sz="2300" smtClean="0">
                <a:solidFill>
                  <a:schemeClr val="dk1"/>
                </a:solidFill>
                <a:latin typeface="Calibri"/>
                <a:ea typeface="Calibri"/>
                <a:cs typeface="Calibri"/>
                <a:sym typeface="Calibri"/>
              </a:rPr>
              <a:t>h.</a:t>
            </a:r>
            <a:endParaRPr sz="2300" i="0" u="none" strike="noStrike" cap="none">
              <a:solidFill>
                <a:srgbClr val="263238"/>
              </a:solidFill>
              <a:latin typeface="Calibri"/>
              <a:ea typeface="Calibri"/>
              <a:cs typeface="Calibri"/>
              <a:sym typeface="Calibri"/>
            </a:endParaRPr>
          </a:p>
        </p:txBody>
      </p:sp>
      <p:sp>
        <p:nvSpPr>
          <p:cNvPr id="484" name="Google Shape;484;g11e46ec54ed_1_1243"/>
          <p:cNvSpPr/>
          <p:nvPr/>
        </p:nvSpPr>
        <p:spPr>
          <a:xfrm>
            <a:off x="305541" y="2102493"/>
            <a:ext cx="970800" cy="491100"/>
          </a:xfrm>
          <a:prstGeom prst="roundRect">
            <a:avLst>
              <a:gd name="adj" fmla="val 50000"/>
            </a:avLst>
          </a:prstGeom>
          <a:solidFill>
            <a:srgbClr val="FFC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x-none" sz="2000" b="1" i="0" u="none" strike="noStrike" cap="none">
                <a:solidFill>
                  <a:schemeClr val="lt1"/>
                </a:solidFill>
                <a:latin typeface="Times New Roman"/>
                <a:ea typeface="Times New Roman"/>
                <a:cs typeface="Times New Roman"/>
                <a:sym typeface="Times New Roman"/>
              </a:rPr>
              <a:t>1</a:t>
            </a:r>
            <a:endParaRPr sz="2000" b="1" i="0" u="none" strike="noStrike" cap="none">
              <a:solidFill>
                <a:schemeClr val="lt1"/>
              </a:solidFill>
              <a:latin typeface="Times New Roman"/>
              <a:ea typeface="Times New Roman"/>
              <a:cs typeface="Times New Roman"/>
              <a:sym typeface="Times New Roman"/>
            </a:endParaRPr>
          </a:p>
        </p:txBody>
      </p:sp>
      <p:sp>
        <p:nvSpPr>
          <p:cNvPr id="485" name="Google Shape;485;g11e46ec54ed_1_1243"/>
          <p:cNvSpPr/>
          <p:nvPr/>
        </p:nvSpPr>
        <p:spPr>
          <a:xfrm>
            <a:off x="305541" y="5552818"/>
            <a:ext cx="970800" cy="491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x-none" sz="2000" b="1" i="0" u="none" strike="noStrike" cap="none">
                <a:solidFill>
                  <a:schemeClr val="lt1"/>
                </a:solidFill>
                <a:latin typeface="Times New Roman"/>
                <a:ea typeface="Times New Roman"/>
                <a:cs typeface="Times New Roman"/>
                <a:sym typeface="Times New Roman"/>
              </a:rPr>
              <a:t>3</a:t>
            </a:r>
            <a:endParaRPr sz="2000" b="1" i="0" u="none" strike="noStrike" cap="none">
              <a:solidFill>
                <a:schemeClr val="lt1"/>
              </a:solidFill>
              <a:latin typeface="Times New Roman"/>
              <a:ea typeface="Times New Roman"/>
              <a:cs typeface="Times New Roman"/>
              <a:sym typeface="Times New Roman"/>
            </a:endParaRPr>
          </a:p>
        </p:txBody>
      </p:sp>
      <p:sp>
        <p:nvSpPr>
          <p:cNvPr id="486" name="Google Shape;486;g11e46ec54ed_1_1243"/>
          <p:cNvSpPr/>
          <p:nvPr/>
        </p:nvSpPr>
        <p:spPr>
          <a:xfrm>
            <a:off x="305541" y="3846818"/>
            <a:ext cx="970800" cy="491100"/>
          </a:xfrm>
          <a:prstGeom prst="roundRect">
            <a:avLst>
              <a:gd name="adj" fmla="val 5000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x-none" sz="2000" b="1" i="0" u="none" strike="noStrike" cap="none">
                <a:solidFill>
                  <a:schemeClr val="dk1"/>
                </a:solidFill>
                <a:latin typeface="Times New Roman"/>
                <a:ea typeface="Times New Roman"/>
                <a:cs typeface="Times New Roman"/>
                <a:sym typeface="Times New Roman"/>
              </a:rPr>
              <a:t>2</a:t>
            </a:r>
            <a:endParaRPr sz="2000" b="1" i="0" u="none" strike="noStrike" cap="none">
              <a:solidFill>
                <a:schemeClr val="dk1"/>
              </a:solidFill>
              <a:latin typeface="Times New Roman"/>
              <a:ea typeface="Times New Roman"/>
              <a:cs typeface="Times New Roman"/>
              <a:sym typeface="Times New Roman"/>
            </a:endParaRPr>
          </a:p>
        </p:txBody>
      </p:sp>
      <p:sp>
        <p:nvSpPr>
          <p:cNvPr id="487" name="Google Shape;487;g11e46ec54ed_1_1243"/>
          <p:cNvSpPr txBox="1"/>
          <p:nvPr/>
        </p:nvSpPr>
        <p:spPr>
          <a:xfrm>
            <a:off x="7445409" y="2166643"/>
            <a:ext cx="4422900" cy="491100"/>
          </a:xfrm>
          <a:prstGeom prst="rect">
            <a:avLst/>
          </a:prstGeom>
          <a:noFill/>
          <a:ln>
            <a:noFill/>
          </a:ln>
        </p:spPr>
        <p:txBody>
          <a:bodyPr spcFirstLastPara="1" wrap="square" lIns="91425" tIns="91425" rIns="91425" bIns="91425" anchor="ctr" anchorCtr="0">
            <a:noAutofit/>
          </a:bodyPr>
          <a:lstStyle/>
          <a:p>
            <a:pPr lvl="0" algn="just">
              <a:spcAft>
                <a:spcPts val="1200"/>
              </a:spcAft>
            </a:pPr>
            <a:r>
              <a:rPr lang="en-US" sz="2300">
                <a:solidFill>
                  <a:schemeClr val="dk1"/>
                </a:solidFill>
                <a:latin typeface="Calibri"/>
                <a:ea typeface="Calibri"/>
                <a:cs typeface="Calibri"/>
                <a:sym typeface="Calibri"/>
              </a:rPr>
              <a:t>Đầu tư mới/thuê doanh nghiệp phải đảm bảo yêu cầu kỹ thuật của Bộ Thông tin và Truyền thông </a:t>
            </a:r>
            <a:endParaRPr sz="2300" i="0" u="none" strike="noStrike" cap="none">
              <a:solidFill>
                <a:srgbClr val="263238"/>
              </a:solidFill>
              <a:latin typeface="Calibri"/>
              <a:ea typeface="Calibri"/>
              <a:cs typeface="Calibri"/>
              <a:sym typeface="Calibri"/>
            </a:endParaRPr>
          </a:p>
        </p:txBody>
      </p:sp>
      <p:sp>
        <p:nvSpPr>
          <p:cNvPr id="488" name="Google Shape;488;g11e46ec54ed_1_1243"/>
          <p:cNvSpPr txBox="1"/>
          <p:nvPr/>
        </p:nvSpPr>
        <p:spPr>
          <a:xfrm>
            <a:off x="7462663" y="3735726"/>
            <a:ext cx="4422900" cy="491100"/>
          </a:xfrm>
          <a:prstGeom prst="rect">
            <a:avLst/>
          </a:prstGeom>
          <a:noFill/>
          <a:ln>
            <a:noFill/>
          </a:ln>
        </p:spPr>
        <p:txBody>
          <a:bodyPr spcFirstLastPara="1" wrap="square" lIns="91425" tIns="91425" rIns="91425" bIns="91425" anchor="ctr" anchorCtr="0">
            <a:noAutofit/>
          </a:bodyPr>
          <a:lstStyle/>
          <a:p>
            <a:pPr lvl="0" algn="just">
              <a:spcAft>
                <a:spcPts val="1200"/>
              </a:spcAft>
            </a:pPr>
            <a:r>
              <a:rPr lang="en-US" sz="2300">
                <a:solidFill>
                  <a:schemeClr val="dk1"/>
                </a:solidFill>
                <a:latin typeface="Calibri"/>
                <a:ea typeface="Calibri"/>
                <a:cs typeface="Calibri"/>
                <a:sym typeface="Calibri"/>
              </a:rPr>
              <a:t>Đ</a:t>
            </a:r>
            <a:r>
              <a:rPr lang="vi-VN" sz="2300" smtClean="0">
                <a:solidFill>
                  <a:schemeClr val="dk1"/>
                </a:solidFill>
                <a:latin typeface="Calibri"/>
                <a:ea typeface="Calibri"/>
                <a:cs typeface="Calibri"/>
                <a:sym typeface="Calibri"/>
              </a:rPr>
              <a:t>ánh </a:t>
            </a:r>
            <a:r>
              <a:rPr lang="vi-VN" sz="2300">
                <a:solidFill>
                  <a:schemeClr val="dk1"/>
                </a:solidFill>
                <a:latin typeface="Calibri"/>
                <a:ea typeface="Calibri"/>
                <a:cs typeface="Calibri"/>
                <a:sym typeface="Calibri"/>
              </a:rPr>
              <a:t>giá an toàn thông tin mạng </a:t>
            </a:r>
            <a:r>
              <a:rPr lang="vi-VN" sz="2300" smtClean="0">
                <a:solidFill>
                  <a:schemeClr val="dk1"/>
                </a:solidFill>
                <a:latin typeface="Calibri"/>
                <a:ea typeface="Calibri"/>
                <a:cs typeface="Calibri"/>
                <a:sym typeface="Calibri"/>
              </a:rPr>
              <a:t> </a:t>
            </a:r>
            <a:r>
              <a:rPr lang="vi-VN" sz="2300">
                <a:solidFill>
                  <a:schemeClr val="dk1"/>
                </a:solidFill>
                <a:latin typeface="Calibri"/>
                <a:ea typeface="Calibri"/>
                <a:cs typeface="Calibri"/>
                <a:sym typeface="Calibri"/>
              </a:rPr>
              <a:t>được đánh giá theo nguyên tắc toàn trình</a:t>
            </a:r>
            <a:endParaRPr sz="2300" i="0" u="none" strike="noStrike" cap="none">
              <a:solidFill>
                <a:srgbClr val="263238"/>
              </a:solidFill>
              <a:latin typeface="Calibri"/>
              <a:ea typeface="Calibri"/>
              <a:cs typeface="Calibri"/>
              <a:sym typeface="Calibri"/>
            </a:endParaRPr>
          </a:p>
        </p:txBody>
      </p:sp>
      <p:sp>
        <p:nvSpPr>
          <p:cNvPr id="489" name="Google Shape;489;g11e46ec54ed_1_1243"/>
          <p:cNvSpPr txBox="1"/>
          <p:nvPr/>
        </p:nvSpPr>
        <p:spPr>
          <a:xfrm>
            <a:off x="7462663" y="5304809"/>
            <a:ext cx="4422900" cy="785525"/>
          </a:xfrm>
          <a:prstGeom prst="rect">
            <a:avLst/>
          </a:prstGeom>
          <a:noFill/>
          <a:ln>
            <a:noFill/>
          </a:ln>
        </p:spPr>
        <p:txBody>
          <a:bodyPr spcFirstLastPara="1" wrap="square" lIns="91425" tIns="91425" rIns="91425" bIns="91425" anchor="ctr" anchorCtr="0">
            <a:noAutofit/>
          </a:bodyPr>
          <a:lstStyle/>
          <a:p>
            <a:pPr lvl="0" algn="just">
              <a:spcAft>
                <a:spcPts val="1200"/>
              </a:spcAft>
            </a:pPr>
            <a:r>
              <a:rPr lang="en-US" sz="2300" smtClean="0">
                <a:solidFill>
                  <a:schemeClr val="dk1"/>
                </a:solidFill>
                <a:latin typeface="Calibri"/>
                <a:ea typeface="Calibri"/>
                <a:cs typeface="Calibri"/>
                <a:sym typeface="Calibri"/>
              </a:rPr>
              <a:t>C</a:t>
            </a:r>
            <a:r>
              <a:rPr lang="vi-VN" sz="2300" smtClean="0">
                <a:solidFill>
                  <a:schemeClr val="dk1"/>
                </a:solidFill>
                <a:latin typeface="Calibri"/>
                <a:ea typeface="Calibri"/>
                <a:cs typeface="Calibri"/>
                <a:sym typeface="Calibri"/>
              </a:rPr>
              <a:t>ác </a:t>
            </a:r>
            <a:r>
              <a:rPr lang="vi-VN" sz="2300">
                <a:solidFill>
                  <a:schemeClr val="dk1"/>
                </a:solidFill>
                <a:latin typeface="Calibri"/>
                <a:ea typeface="Calibri"/>
                <a:cs typeface="Calibri"/>
                <a:sym typeface="Calibri"/>
              </a:rPr>
              <a:t>địa phương khi triển khai </a:t>
            </a:r>
            <a:r>
              <a:rPr lang="en-US" sz="2300">
                <a:solidFill>
                  <a:schemeClr val="dk1"/>
                </a:solidFill>
                <a:latin typeface="Calibri"/>
                <a:ea typeface="Calibri"/>
                <a:cs typeface="Calibri"/>
                <a:sym typeface="Calibri"/>
              </a:rPr>
              <a:t>M</a:t>
            </a:r>
            <a:r>
              <a:rPr lang="vi-VN" sz="2300" smtClean="0">
                <a:solidFill>
                  <a:schemeClr val="dk1"/>
                </a:solidFill>
                <a:latin typeface="Calibri"/>
                <a:ea typeface="Calibri"/>
                <a:cs typeface="Calibri"/>
                <a:sym typeface="Calibri"/>
              </a:rPr>
              <a:t>ạng </a:t>
            </a:r>
            <a:r>
              <a:rPr lang="vi-VN" sz="2300">
                <a:solidFill>
                  <a:schemeClr val="dk1"/>
                </a:solidFill>
                <a:latin typeface="Calibri"/>
                <a:ea typeface="Calibri"/>
                <a:cs typeface="Calibri"/>
                <a:sym typeface="Calibri"/>
              </a:rPr>
              <a:t>TSLCD cấp 2, cấp 3, cấp 4 </a:t>
            </a:r>
            <a:r>
              <a:rPr lang="en-US" sz="2300" smtClean="0">
                <a:solidFill>
                  <a:schemeClr val="dk1"/>
                </a:solidFill>
                <a:latin typeface="Calibri"/>
                <a:ea typeface="Calibri"/>
                <a:cs typeface="Calibri"/>
                <a:sym typeface="Calibri"/>
              </a:rPr>
              <a:t>cần đảm bảo ATTT cho toàn mạng lưới.</a:t>
            </a:r>
            <a:endParaRPr sz="2300" i="0" u="none" strike="noStrike" cap="none">
              <a:solidFill>
                <a:srgbClr val="263238"/>
              </a:solidFill>
              <a:latin typeface="Calibri"/>
              <a:ea typeface="Calibri"/>
              <a:cs typeface="Calibri"/>
              <a:sym typeface="Calibri"/>
            </a:endParaRPr>
          </a:p>
        </p:txBody>
      </p:sp>
      <p:sp>
        <p:nvSpPr>
          <p:cNvPr id="490" name="Google Shape;490;g11e46ec54ed_1_1243"/>
          <p:cNvSpPr/>
          <p:nvPr/>
        </p:nvSpPr>
        <p:spPr>
          <a:xfrm>
            <a:off x="6213888" y="2114243"/>
            <a:ext cx="970800" cy="4911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a:solidFill>
                  <a:schemeClr val="lt1"/>
                </a:solidFill>
                <a:latin typeface="Times New Roman"/>
                <a:ea typeface="Times New Roman"/>
                <a:cs typeface="Times New Roman"/>
                <a:sym typeface="Times New Roman"/>
              </a:rPr>
              <a:t>4</a:t>
            </a:r>
            <a:endParaRPr sz="2000" b="1" i="0" u="none" strike="noStrike" cap="none">
              <a:solidFill>
                <a:schemeClr val="lt1"/>
              </a:solidFill>
              <a:latin typeface="Times New Roman"/>
              <a:ea typeface="Times New Roman"/>
              <a:cs typeface="Times New Roman"/>
              <a:sym typeface="Times New Roman"/>
            </a:endParaRPr>
          </a:p>
        </p:txBody>
      </p:sp>
      <p:sp>
        <p:nvSpPr>
          <p:cNvPr id="491" name="Google Shape;491;g11e46ec54ed_1_1243"/>
          <p:cNvSpPr/>
          <p:nvPr/>
        </p:nvSpPr>
        <p:spPr>
          <a:xfrm>
            <a:off x="6213888" y="5532493"/>
            <a:ext cx="970800" cy="491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a:solidFill>
                  <a:schemeClr val="lt1"/>
                </a:solidFill>
                <a:latin typeface="Times New Roman"/>
                <a:ea typeface="Times New Roman"/>
                <a:cs typeface="Times New Roman"/>
                <a:sym typeface="Times New Roman"/>
              </a:rPr>
              <a:t>6</a:t>
            </a:r>
            <a:endParaRPr sz="2000" b="1" i="0" u="none" strike="noStrike" cap="none">
              <a:solidFill>
                <a:schemeClr val="lt1"/>
              </a:solidFill>
              <a:latin typeface="Times New Roman"/>
              <a:ea typeface="Times New Roman"/>
              <a:cs typeface="Times New Roman"/>
              <a:sym typeface="Times New Roman"/>
            </a:endParaRPr>
          </a:p>
        </p:txBody>
      </p:sp>
      <p:sp>
        <p:nvSpPr>
          <p:cNvPr id="492" name="Google Shape;492;g11e46ec54ed_1_1243"/>
          <p:cNvSpPr/>
          <p:nvPr/>
        </p:nvSpPr>
        <p:spPr>
          <a:xfrm>
            <a:off x="6213888" y="3826493"/>
            <a:ext cx="970800" cy="491100"/>
          </a:xfrm>
          <a:prstGeom prst="roundRect">
            <a:avLst>
              <a:gd name="adj" fmla="val 5000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a:solidFill>
                  <a:schemeClr val="dk1"/>
                </a:solidFill>
                <a:latin typeface="Times New Roman"/>
                <a:ea typeface="Times New Roman"/>
                <a:cs typeface="Times New Roman"/>
                <a:sym typeface="Times New Roman"/>
              </a:rPr>
              <a:t>5</a:t>
            </a:r>
            <a:endParaRPr sz="2000" b="1" i="0" u="none" strike="noStrike" cap="none">
              <a:solidFill>
                <a:schemeClr val="dk1"/>
              </a:solidFill>
              <a:latin typeface="Times New Roman"/>
              <a:ea typeface="Times New Roman"/>
              <a:cs typeface="Times New Roman"/>
              <a:sym typeface="Times New Roman"/>
            </a:endParaRPr>
          </a:p>
        </p:txBody>
      </p:sp>
      <p:sp>
        <p:nvSpPr>
          <p:cNvPr id="17" name="Google Shape;456;g11e46ec54ed_1_121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spTree>
    <p:extLst>
      <p:ext uri="{BB962C8B-B14F-4D97-AF65-F5344CB8AC3E}">
        <p14:creationId xmlns:p14="http://schemas.microsoft.com/office/powerpoint/2010/main" val="10080922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latin typeface="+mn-lt"/>
              </a:rPr>
              <a:t>Bộ Thông tin và Truyền thông</a:t>
            </a:r>
            <a:endParaRPr>
              <a:latin typeface="+mn-lt"/>
            </a:endParaRPr>
          </a:p>
        </p:txBody>
      </p:sp>
      <p:sp>
        <p:nvSpPr>
          <p:cNvPr id="133" name="Google Shape;133;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latin typeface="+mn-lt"/>
              </a:rPr>
              <a:t>46</a:t>
            </a:fld>
            <a:endParaRPr>
              <a:latin typeface="+mn-lt"/>
            </a:endParaRPr>
          </a:p>
        </p:txBody>
      </p:sp>
      <p:sp>
        <p:nvSpPr>
          <p:cNvPr id="7" name="Google Shape;151;p33"/>
          <p:cNvSpPr txBox="1">
            <a:spLocks/>
          </p:cNvSpPr>
          <p:nvPr/>
        </p:nvSpPr>
        <p:spPr>
          <a:xfrm>
            <a:off x="848597" y="1393699"/>
            <a:ext cx="10217820" cy="1782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434343"/>
              </a:buClr>
              <a:buSzPts val="6000"/>
              <a:buFont typeface="Exo 2"/>
              <a:buNone/>
              <a:defRPr sz="4800" b="1" i="0" u="none" strike="noStrike" cap="none">
                <a:solidFill>
                  <a:srgbClr val="434343"/>
                </a:solidFill>
                <a:latin typeface="Exo 2"/>
                <a:ea typeface="Exo 2"/>
                <a:cs typeface="Exo 2"/>
                <a:sym typeface="Exo 2"/>
              </a:defRPr>
            </a:lvl1pPr>
            <a:lvl2pPr marR="0" lvl="1"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2pPr>
            <a:lvl3pPr marR="0" lvl="2"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3pPr>
            <a:lvl4pPr marR="0" lvl="3"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4pPr>
            <a:lvl5pPr marR="0" lvl="4"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5pPr>
            <a:lvl6pPr marR="0" lvl="5"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6pPr>
            <a:lvl7pPr marR="0" lvl="6"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7pPr>
            <a:lvl8pPr marR="0" lvl="7"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8pPr>
            <a:lvl9pPr marR="0" lvl="8"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mtClean="0"/>
              <a:t>HƯỚNG DẪN TRIỂN KHAI </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mtClean="0"/>
              <a:t>NỀN TẢNG ĐIỆN TOÁN ĐÁM MÂY</a:t>
            </a:r>
            <a:endParaRPr kumimoji="0" lang="en-US" sz="4800" b="1" i="0" u="none" strike="noStrike" kern="0" cap="none" spc="0" normalizeH="0" baseline="0" noProof="0">
              <a:ln>
                <a:noFill/>
              </a:ln>
              <a:solidFill>
                <a:srgbClr val="434343"/>
              </a:solidFill>
              <a:effectLst/>
              <a:uLnTx/>
              <a:uFillTx/>
              <a:latin typeface="Exo 2"/>
              <a:sym typeface="Exo 2"/>
            </a:endParaRPr>
          </a:p>
        </p:txBody>
      </p:sp>
      <p:cxnSp>
        <p:nvCxnSpPr>
          <p:cNvPr id="8" name="Google Shape;153;p33"/>
          <p:cNvCxnSpPr/>
          <p:nvPr/>
        </p:nvCxnSpPr>
        <p:spPr>
          <a:xfrm>
            <a:off x="6389642" y="3176000"/>
            <a:ext cx="2460000" cy="0"/>
          </a:xfrm>
          <a:prstGeom prst="straightConnector1">
            <a:avLst/>
          </a:prstGeom>
          <a:noFill/>
          <a:ln w="9525" cap="flat" cmpd="sng">
            <a:solidFill>
              <a:srgbClr val="434343"/>
            </a:solidFill>
            <a:prstDash val="solid"/>
            <a:round/>
            <a:headEnd type="none" w="med" len="med"/>
            <a:tailEnd type="none" w="med" len="med"/>
          </a:ln>
        </p:spPr>
      </p:cxnSp>
    </p:spTree>
    <p:extLst>
      <p:ext uri="{BB962C8B-B14F-4D97-AF65-F5344CB8AC3E}">
        <p14:creationId xmlns:p14="http://schemas.microsoft.com/office/powerpoint/2010/main" val="143478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00"/>
                                        <p:tgtEl>
                                          <p:spTgt spid="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g11e46ec54ed_1_3162"/>
          <p:cNvSpPr txBox="1">
            <a:spLocks noGrp="1"/>
          </p:cNvSpPr>
          <p:nvPr>
            <p:ph type="title"/>
          </p:nvPr>
        </p:nvSpPr>
        <p:spPr>
          <a:xfrm>
            <a:off x="838200" y="0"/>
            <a:ext cx="10515600" cy="782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imes New Roman"/>
              <a:buNone/>
            </a:pPr>
            <a:r>
              <a:rPr lang="en-US" sz="3600" smtClean="0">
                <a:latin typeface="+mn-lt"/>
              </a:rPr>
              <a:t>Triển khai nền tảng điện toán đám mây</a:t>
            </a:r>
            <a:endParaRPr sz="3600">
              <a:latin typeface="+mn-lt"/>
            </a:endParaRPr>
          </a:p>
        </p:txBody>
      </p:sp>
      <p:sp>
        <p:nvSpPr>
          <p:cNvPr id="950" name="Google Shape;950;g11e46ec54ed_1_3162"/>
          <p:cNvSpPr txBox="1">
            <a:spLocks noGrp="1"/>
          </p:cNvSpPr>
          <p:nvPr>
            <p:ph type="body" idx="1"/>
          </p:nvPr>
        </p:nvSpPr>
        <p:spPr>
          <a:xfrm>
            <a:off x="334687" y="2314452"/>
            <a:ext cx="5012978" cy="2714749"/>
          </a:xfrm>
          <a:prstGeom prst="rect">
            <a:avLst/>
          </a:prstGeom>
          <a:noFill/>
          <a:ln>
            <a:noFill/>
          </a:ln>
        </p:spPr>
        <p:txBody>
          <a:bodyPr spcFirstLastPara="1" wrap="square" lIns="91425" tIns="45700" rIns="91425" bIns="45700" anchor="t" anchorCtr="0">
            <a:noAutofit/>
          </a:bodyPr>
          <a:lstStyle/>
          <a:p>
            <a:pPr marL="0" lvl="0" indent="0" algn="ctr">
              <a:lnSpc>
                <a:spcPct val="100000"/>
              </a:lnSpc>
              <a:spcBef>
                <a:spcPts val="2400"/>
              </a:spcBef>
              <a:buSzPts val="2600"/>
              <a:buNone/>
            </a:pPr>
            <a:r>
              <a:rPr lang="en-US" sz="2200">
                <a:latin typeface="+mj-lt"/>
              </a:rPr>
              <a:t>Ban hành </a:t>
            </a:r>
            <a:r>
              <a:rPr lang="en-US" sz="2200" b="1">
                <a:latin typeface="+mj-lt"/>
              </a:rPr>
              <a:t>Kế hoạch sử dụng hoặc dịch chuyển lên nền tảng điện </a:t>
            </a:r>
            <a:r>
              <a:rPr lang="en-US" sz="2200" b="1">
                <a:latin typeface="Arial (Headings)"/>
              </a:rPr>
              <a:t>toán đám mây</a:t>
            </a:r>
            <a:r>
              <a:rPr lang="en-US" sz="2200">
                <a:latin typeface="Arial (Headings)"/>
              </a:rPr>
              <a:t>, </a:t>
            </a:r>
            <a:r>
              <a:rPr lang="en-US" sz="2200" smtClean="0">
                <a:latin typeface="Arial (Headings)"/>
              </a:rPr>
              <a:t>đặc </a:t>
            </a:r>
            <a:r>
              <a:rPr lang="en-US" sz="2200">
                <a:latin typeface="Arial (Headings)"/>
              </a:rPr>
              <a:t>biệt chú </a:t>
            </a:r>
            <a:r>
              <a:rPr lang="en-US" sz="2200" smtClean="0">
                <a:latin typeface="Arial (Headings)"/>
              </a:rPr>
              <a:t>trọng: </a:t>
            </a:r>
            <a:r>
              <a:rPr lang="vi-VN" sz="2000" i="1">
                <a:latin typeface="Arial (Headings)"/>
              </a:rPr>
              <a:t>tuân thủ tiêu chuẩn, quy chuẩn kỹ </a:t>
            </a:r>
            <a:r>
              <a:rPr lang="vi-VN" sz="2000" i="1" smtClean="0">
                <a:latin typeface="Arial (Headings)"/>
              </a:rPr>
              <a:t>thuật</a:t>
            </a:r>
            <a:r>
              <a:rPr lang="en-US" sz="2000" i="1" smtClean="0">
                <a:latin typeface="Arial (Headings)"/>
              </a:rPr>
              <a:t>,</a:t>
            </a:r>
            <a:r>
              <a:rPr lang="vi-VN" sz="2000" i="1" smtClean="0">
                <a:latin typeface="Arial (Headings)"/>
              </a:rPr>
              <a:t> </a:t>
            </a:r>
            <a:r>
              <a:rPr lang="vi-VN" sz="2000" i="1">
                <a:latin typeface="Arial (Headings)"/>
              </a:rPr>
              <a:t>yêu cầu bảo đảm an toàn, an ninh mạng; ưu tiên hình thức thuê dịch vụ chuyên nghiệp.</a:t>
            </a:r>
            <a:endParaRPr sz="2000" i="1">
              <a:latin typeface="Arial (Headings)"/>
            </a:endParaRPr>
          </a:p>
        </p:txBody>
      </p:sp>
      <p:sp>
        <p:nvSpPr>
          <p:cNvPr id="952" name="Google Shape;952;g11e46ec54ed_1_316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x-none"/>
              <a:t>47</a:t>
            </a:fld>
            <a:endParaRPr/>
          </a:p>
        </p:txBody>
      </p:sp>
      <p:sp>
        <p:nvSpPr>
          <p:cNvPr id="953" name="Google Shape;953;g11e46ec54ed_1_3162"/>
          <p:cNvSpPr txBox="1"/>
          <p:nvPr/>
        </p:nvSpPr>
        <p:spPr>
          <a:xfrm>
            <a:off x="5610818" y="5588794"/>
            <a:ext cx="5814341"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x-none" sz="1800" i="1" u="none" strike="noStrike" cap="none">
                <a:solidFill>
                  <a:srgbClr val="222222"/>
                </a:solidFill>
                <a:latin typeface="+mn-lt"/>
                <a:ea typeface="Calibri"/>
                <a:cs typeface="Calibri"/>
                <a:sym typeface="Calibri"/>
              </a:rPr>
              <a:t>Điện toán đám mây - Xu hướng chuyển đổi số nổi bật</a:t>
            </a:r>
            <a:endParaRPr sz="1800">
              <a:solidFill>
                <a:schemeClr val="dk1"/>
              </a:solidFill>
              <a:latin typeface="+mn-lt"/>
              <a:ea typeface="Calibri"/>
              <a:cs typeface="Calibri"/>
              <a:sym typeface="Calibri"/>
            </a:endParaRPr>
          </a:p>
        </p:txBody>
      </p:sp>
      <p:pic>
        <p:nvPicPr>
          <p:cNvPr id="954" name="Google Shape;954;g11e46ec54ed_1_3162" descr="Xây dựng nền tảng điện toán đám mây cho tiến trình chuyển đổi số của Bộ Tài chính"/>
          <p:cNvPicPr preferRelativeResize="0"/>
          <p:nvPr/>
        </p:nvPicPr>
        <p:blipFill rotWithShape="1">
          <a:blip r:embed="rId3">
            <a:alphaModFix/>
          </a:blip>
          <a:srcRect r="27979"/>
          <a:stretch/>
        </p:blipFill>
        <p:spPr>
          <a:xfrm>
            <a:off x="5419023" y="1305938"/>
            <a:ext cx="5934778" cy="4286250"/>
          </a:xfrm>
          <a:prstGeom prst="rect">
            <a:avLst/>
          </a:prstGeom>
          <a:noFill/>
          <a:ln>
            <a:noFill/>
          </a:ln>
        </p:spPr>
      </p:pic>
      <p:sp>
        <p:nvSpPr>
          <p:cNvPr id="8" name="Google Shape;941;g11e46ec54ed_1_3016"/>
          <p:cNvSpPr txBox="1">
            <a:spLocks noGrp="1"/>
          </p:cNvSpPr>
          <p:nvPr>
            <p:ph type="ftr" idx="11"/>
          </p:nvPr>
        </p:nvSpPr>
        <p:spPr>
          <a:xfrm>
            <a:off x="4079543"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x-none" smtClean="0"/>
              <a:t>48</a:t>
            </a:fld>
            <a:endParaRPr lang="x-none"/>
          </a:p>
        </p:txBody>
      </p:sp>
      <p:cxnSp>
        <p:nvCxnSpPr>
          <p:cNvPr id="48" name="Google Shape;184;p35"/>
          <p:cNvCxnSpPr/>
          <p:nvPr/>
        </p:nvCxnSpPr>
        <p:spPr>
          <a:xfrm>
            <a:off x="3939375" y="1969470"/>
            <a:ext cx="17311" cy="2020872"/>
          </a:xfrm>
          <a:prstGeom prst="straightConnector1">
            <a:avLst/>
          </a:prstGeom>
          <a:noFill/>
          <a:ln w="9525" cap="flat" cmpd="sng">
            <a:solidFill>
              <a:srgbClr val="595959"/>
            </a:solidFill>
            <a:prstDash val="solid"/>
            <a:round/>
            <a:headEnd type="none" w="med" len="med"/>
            <a:tailEnd type="none" w="med" len="med"/>
          </a:ln>
        </p:spPr>
      </p:cxnSp>
      <p:cxnSp>
        <p:nvCxnSpPr>
          <p:cNvPr id="49" name="Google Shape;185;p35"/>
          <p:cNvCxnSpPr/>
          <p:nvPr/>
        </p:nvCxnSpPr>
        <p:spPr>
          <a:xfrm>
            <a:off x="7651031" y="4367788"/>
            <a:ext cx="0" cy="1144738"/>
          </a:xfrm>
          <a:prstGeom prst="straightConnector1">
            <a:avLst/>
          </a:prstGeom>
          <a:noFill/>
          <a:ln w="9525" cap="flat" cmpd="sng">
            <a:solidFill>
              <a:srgbClr val="595959"/>
            </a:solidFill>
            <a:prstDash val="solid"/>
            <a:round/>
            <a:headEnd type="none" w="med" len="med"/>
            <a:tailEnd type="none" w="med" len="med"/>
          </a:ln>
        </p:spPr>
      </p:cxnSp>
      <p:sp>
        <p:nvSpPr>
          <p:cNvPr id="51" name="Google Shape;169;p35">
            <a:hlinkClick r:id="rId2" action="ppaction://hlinksldjump"/>
          </p:cNvPr>
          <p:cNvSpPr txBox="1">
            <a:spLocks/>
          </p:cNvSpPr>
          <p:nvPr/>
        </p:nvSpPr>
        <p:spPr>
          <a:xfrm>
            <a:off x="2761959" y="1655540"/>
            <a:ext cx="11076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434343"/>
              </a:buClr>
              <a:buSzPts val="4800"/>
              <a:buFont typeface="Exo 2"/>
              <a:buNone/>
              <a:defRPr sz="3600" b="1" i="0" u="none" strike="noStrike" cap="none">
                <a:solidFill>
                  <a:srgbClr val="434343"/>
                </a:solidFill>
                <a:latin typeface="Exo 2"/>
                <a:ea typeface="Exo 2"/>
                <a:cs typeface="Exo 2"/>
                <a:sym typeface="Exo 2"/>
              </a:defRPr>
            </a:lvl1pPr>
            <a:lvl2pPr marR="0" lvl="1"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marL="0" marR="0" lvl="0" indent="0" algn="r" defTabSz="914400" rtl="0" eaLnBrk="1" fontAlgn="auto" latinLnBrk="0" hangingPunct="1">
              <a:lnSpc>
                <a:spcPct val="100000"/>
              </a:lnSpc>
              <a:spcBef>
                <a:spcPts val="0"/>
              </a:spcBef>
              <a:spcAft>
                <a:spcPts val="0"/>
              </a:spcAft>
              <a:buClr>
                <a:srgbClr val="434343"/>
              </a:buClr>
              <a:buSzPts val="4800"/>
              <a:buFont typeface="Exo 2"/>
              <a:buNone/>
              <a:tabLst/>
              <a:defRPr/>
            </a:pPr>
            <a:r>
              <a:rPr kumimoji="0" lang="en" sz="3600" b="1" i="0" u="none" strike="noStrike" kern="0" cap="none" spc="0" normalizeH="0" baseline="0" noProof="0" smtClean="0">
                <a:ln>
                  <a:noFill/>
                </a:ln>
                <a:solidFill>
                  <a:srgbClr val="434343"/>
                </a:solidFill>
                <a:effectLst/>
                <a:uLnTx/>
                <a:uFillTx/>
                <a:latin typeface="Exo 2"/>
                <a:sym typeface="Exo 2"/>
              </a:rPr>
              <a:t>01</a:t>
            </a:r>
            <a:endParaRPr kumimoji="0" lang="en" sz="3600" b="1" i="0" u="none" strike="noStrike" kern="0" cap="none" spc="0" normalizeH="0" baseline="0" noProof="0">
              <a:ln>
                <a:noFill/>
              </a:ln>
              <a:solidFill>
                <a:srgbClr val="434343"/>
              </a:solidFill>
              <a:effectLst/>
              <a:uLnTx/>
              <a:uFillTx/>
              <a:latin typeface="Exo 2"/>
              <a:sym typeface="Exo 2"/>
            </a:endParaRPr>
          </a:p>
        </p:txBody>
      </p:sp>
      <p:sp>
        <p:nvSpPr>
          <p:cNvPr id="53" name="Google Shape;170;p35">
            <a:hlinkClick r:id="rId3" action="ppaction://hlinksldjump"/>
          </p:cNvPr>
          <p:cNvSpPr txBox="1">
            <a:spLocks/>
          </p:cNvSpPr>
          <p:nvPr/>
        </p:nvSpPr>
        <p:spPr>
          <a:xfrm>
            <a:off x="2761959" y="2638226"/>
            <a:ext cx="11076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434343"/>
              </a:buClr>
              <a:buSzPts val="4800"/>
              <a:buFont typeface="Exo 2"/>
              <a:buNone/>
              <a:defRPr sz="3600" b="1" i="0" u="none" strike="noStrike" cap="none">
                <a:solidFill>
                  <a:srgbClr val="434343"/>
                </a:solidFill>
                <a:latin typeface="Exo 2"/>
                <a:ea typeface="Exo 2"/>
                <a:cs typeface="Exo 2"/>
                <a:sym typeface="Exo 2"/>
              </a:defRPr>
            </a:lvl1pPr>
            <a:lvl2pPr marR="0" lvl="1" algn="ct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marL="0" marR="0" lvl="0" indent="0" algn="r" defTabSz="914400" rtl="0" eaLnBrk="1" fontAlgn="auto" latinLnBrk="0" hangingPunct="1">
              <a:lnSpc>
                <a:spcPct val="100000"/>
              </a:lnSpc>
              <a:spcBef>
                <a:spcPts val="0"/>
              </a:spcBef>
              <a:spcAft>
                <a:spcPts val="0"/>
              </a:spcAft>
              <a:buClr>
                <a:srgbClr val="434343"/>
              </a:buClr>
              <a:buSzPts val="4800"/>
              <a:buFont typeface="Exo 2"/>
              <a:buNone/>
              <a:tabLst/>
              <a:defRPr/>
            </a:pPr>
            <a:r>
              <a:rPr kumimoji="0" lang="en" sz="3600" b="1" i="0" u="none" strike="noStrike" kern="0" cap="none" spc="0" normalizeH="0" baseline="0" noProof="0" smtClean="0">
                <a:ln>
                  <a:noFill/>
                </a:ln>
                <a:solidFill>
                  <a:srgbClr val="434343"/>
                </a:solidFill>
                <a:effectLst/>
                <a:uLnTx/>
                <a:uFillTx/>
                <a:latin typeface="Exo 2"/>
                <a:sym typeface="Exo 2"/>
              </a:rPr>
              <a:t>02</a:t>
            </a:r>
            <a:endParaRPr kumimoji="0" lang="en" sz="3600" b="1" i="0" u="none" strike="noStrike" kern="0" cap="none" spc="0" normalizeH="0" baseline="0" noProof="0">
              <a:ln>
                <a:noFill/>
              </a:ln>
              <a:solidFill>
                <a:srgbClr val="434343"/>
              </a:solidFill>
              <a:effectLst/>
              <a:uLnTx/>
              <a:uFillTx/>
              <a:latin typeface="Exo 2"/>
              <a:sym typeface="Exo 2"/>
            </a:endParaRPr>
          </a:p>
        </p:txBody>
      </p:sp>
      <p:sp>
        <p:nvSpPr>
          <p:cNvPr id="55" name="Google Shape;166;p35">
            <a:hlinkClick r:id="rId4" action="ppaction://hlinksldjump"/>
          </p:cNvPr>
          <p:cNvSpPr txBox="1">
            <a:spLocks/>
          </p:cNvSpPr>
          <p:nvPr/>
        </p:nvSpPr>
        <p:spPr>
          <a:xfrm>
            <a:off x="2748917" y="3514358"/>
            <a:ext cx="11076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434343"/>
              </a:buClr>
              <a:buSzPts val="4800"/>
              <a:buFont typeface="Exo 2"/>
              <a:buNone/>
              <a:defRPr sz="3600" b="1" i="0" u="none" strike="noStrike" cap="none">
                <a:solidFill>
                  <a:srgbClr val="434343"/>
                </a:solidFill>
                <a:latin typeface="Exo 2"/>
                <a:ea typeface="Exo 2"/>
                <a:cs typeface="Exo 2"/>
                <a:sym typeface="Exo 2"/>
              </a:defRPr>
            </a:lvl1pPr>
            <a:lvl2pPr marR="0" lvl="1" algn="l"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marL="0" marR="0" lvl="0" indent="0" algn="r" defTabSz="914400" rtl="0" eaLnBrk="1" fontAlgn="auto" latinLnBrk="0" hangingPunct="1">
              <a:lnSpc>
                <a:spcPct val="100000"/>
              </a:lnSpc>
              <a:spcBef>
                <a:spcPts val="0"/>
              </a:spcBef>
              <a:spcAft>
                <a:spcPts val="0"/>
              </a:spcAft>
              <a:buClr>
                <a:srgbClr val="434343"/>
              </a:buClr>
              <a:buSzPts val="4800"/>
              <a:buFont typeface="Exo 2"/>
              <a:buNone/>
              <a:tabLst/>
              <a:defRPr/>
            </a:pPr>
            <a:r>
              <a:rPr kumimoji="0" lang="en" sz="3600" b="1" i="0" u="none" strike="noStrike" kern="0" cap="none" spc="0" normalizeH="0" baseline="0" noProof="0" smtClean="0">
                <a:ln>
                  <a:noFill/>
                </a:ln>
                <a:solidFill>
                  <a:srgbClr val="434343"/>
                </a:solidFill>
                <a:effectLst/>
                <a:uLnTx/>
                <a:uFillTx/>
                <a:latin typeface="Exo 2"/>
                <a:sym typeface="Exo 2"/>
              </a:rPr>
              <a:t>03</a:t>
            </a:r>
            <a:endParaRPr kumimoji="0" lang="en" sz="3600" b="1" i="0" u="none" strike="noStrike" kern="0" cap="none" spc="0" normalizeH="0" baseline="0" noProof="0">
              <a:ln>
                <a:noFill/>
              </a:ln>
              <a:solidFill>
                <a:srgbClr val="434343"/>
              </a:solidFill>
              <a:effectLst/>
              <a:uLnTx/>
              <a:uFillTx/>
              <a:latin typeface="Exo 2"/>
              <a:sym typeface="Exo 2"/>
            </a:endParaRPr>
          </a:p>
        </p:txBody>
      </p:sp>
      <p:sp>
        <p:nvSpPr>
          <p:cNvPr id="57" name="Google Shape;171;p35">
            <a:hlinkClick r:id="rId5" action="ppaction://hlinksldjump"/>
          </p:cNvPr>
          <p:cNvSpPr txBox="1">
            <a:spLocks/>
          </p:cNvSpPr>
          <p:nvPr/>
        </p:nvSpPr>
        <p:spPr>
          <a:xfrm>
            <a:off x="7833114" y="4208885"/>
            <a:ext cx="10722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4800"/>
              <a:buFont typeface="Exo 2"/>
              <a:buNone/>
              <a:defRPr sz="3600" b="1" i="0" u="none" strike="noStrike" cap="none">
                <a:solidFill>
                  <a:srgbClr val="434343"/>
                </a:solidFill>
                <a:latin typeface="Exo 2"/>
                <a:ea typeface="Exo 2"/>
                <a:cs typeface="Exo 2"/>
                <a:sym typeface="Exo 2"/>
              </a:defRPr>
            </a:lvl1pPr>
            <a:lvl2pPr marR="0" lvl="1"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marL="0" marR="0" lvl="0" indent="0" algn="l" defTabSz="914400" rtl="0" eaLnBrk="1" fontAlgn="auto" latinLnBrk="0" hangingPunct="1">
              <a:lnSpc>
                <a:spcPct val="100000"/>
              </a:lnSpc>
              <a:spcBef>
                <a:spcPts val="0"/>
              </a:spcBef>
              <a:spcAft>
                <a:spcPts val="0"/>
              </a:spcAft>
              <a:buClr>
                <a:srgbClr val="434343"/>
              </a:buClr>
              <a:buSzPts val="4800"/>
              <a:buFont typeface="Exo 2"/>
              <a:buNone/>
              <a:tabLst/>
              <a:defRPr/>
            </a:pPr>
            <a:r>
              <a:rPr kumimoji="0" lang="en" sz="3600" b="1" i="0" u="none" strike="noStrike" kern="0" cap="none" spc="0" normalizeH="0" baseline="0" noProof="0" smtClean="0">
                <a:ln>
                  <a:noFill/>
                </a:ln>
                <a:solidFill>
                  <a:srgbClr val="434343"/>
                </a:solidFill>
                <a:effectLst/>
                <a:uLnTx/>
                <a:uFillTx/>
                <a:latin typeface="Exo 2"/>
                <a:sym typeface="Exo 2"/>
              </a:rPr>
              <a:t>04</a:t>
            </a:r>
            <a:endParaRPr kumimoji="0" lang="en" sz="3600" b="1" i="0" u="none" strike="noStrike" kern="0" cap="none" spc="0" normalizeH="0" baseline="0" noProof="0">
              <a:ln>
                <a:noFill/>
              </a:ln>
              <a:solidFill>
                <a:srgbClr val="434343"/>
              </a:solidFill>
              <a:effectLst/>
              <a:uLnTx/>
              <a:uFillTx/>
              <a:latin typeface="Exo 2"/>
              <a:sym typeface="Exo 2"/>
            </a:endParaRPr>
          </a:p>
        </p:txBody>
      </p:sp>
      <p:sp>
        <p:nvSpPr>
          <p:cNvPr id="61" name="Google Shape;172;p35">
            <a:hlinkClick r:id="rId6" action="ppaction://hlinksldjump"/>
          </p:cNvPr>
          <p:cNvSpPr txBox="1">
            <a:spLocks/>
          </p:cNvSpPr>
          <p:nvPr/>
        </p:nvSpPr>
        <p:spPr>
          <a:xfrm>
            <a:off x="7833114" y="5145453"/>
            <a:ext cx="10722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4800"/>
              <a:buFont typeface="Exo 2"/>
              <a:buNone/>
              <a:defRPr sz="3600" b="1" i="0" u="none" strike="noStrike" cap="none">
                <a:solidFill>
                  <a:srgbClr val="434343"/>
                </a:solidFill>
                <a:latin typeface="Exo 2"/>
                <a:ea typeface="Exo 2"/>
                <a:cs typeface="Exo 2"/>
                <a:sym typeface="Exo 2"/>
              </a:defRPr>
            </a:lvl1pPr>
            <a:lvl2pPr marR="0" lvl="1" algn="ct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marL="0" marR="0" lvl="0" indent="0" algn="l" defTabSz="914400" rtl="0" eaLnBrk="1" fontAlgn="auto" latinLnBrk="0" hangingPunct="1">
              <a:lnSpc>
                <a:spcPct val="100000"/>
              </a:lnSpc>
              <a:spcBef>
                <a:spcPts val="0"/>
              </a:spcBef>
              <a:spcAft>
                <a:spcPts val="0"/>
              </a:spcAft>
              <a:buClr>
                <a:srgbClr val="434343"/>
              </a:buClr>
              <a:buSzPts val="4800"/>
              <a:buFont typeface="Exo 2"/>
              <a:buNone/>
              <a:tabLst/>
              <a:defRPr/>
            </a:pPr>
            <a:r>
              <a:rPr kumimoji="0" lang="en" sz="3600" b="1" i="0" u="none" strike="noStrike" kern="0" cap="none" spc="0" normalizeH="0" baseline="0" noProof="0" smtClean="0">
                <a:ln>
                  <a:noFill/>
                </a:ln>
                <a:solidFill>
                  <a:srgbClr val="434343"/>
                </a:solidFill>
                <a:effectLst/>
                <a:uLnTx/>
                <a:uFillTx/>
                <a:latin typeface="Exo 2"/>
                <a:sym typeface="Exo 2"/>
              </a:rPr>
              <a:t>05</a:t>
            </a:r>
            <a:endParaRPr kumimoji="0" lang="en" sz="3600" b="1" i="0" u="none" strike="noStrike" kern="0" cap="none" spc="0" normalizeH="0" baseline="0" noProof="0">
              <a:ln>
                <a:noFill/>
              </a:ln>
              <a:solidFill>
                <a:srgbClr val="434343"/>
              </a:solidFill>
              <a:effectLst/>
              <a:uLnTx/>
              <a:uFillTx/>
              <a:latin typeface="Exo 2"/>
              <a:sym typeface="Exo 2"/>
            </a:endParaRPr>
          </a:p>
        </p:txBody>
      </p:sp>
      <p:sp>
        <p:nvSpPr>
          <p:cNvPr id="65" name="Google Shape;165;p35"/>
          <p:cNvSpPr txBox="1">
            <a:spLocks/>
          </p:cNvSpPr>
          <p:nvPr/>
        </p:nvSpPr>
        <p:spPr>
          <a:xfrm>
            <a:off x="4038600" y="3503154"/>
            <a:ext cx="4148531" cy="157811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Exo 2"/>
              <a:buNone/>
              <a:defRPr sz="3000" b="1" i="0" u="none" strike="noStrike" cap="none">
                <a:solidFill>
                  <a:srgbClr val="434343"/>
                </a:solidFill>
                <a:latin typeface="Exo 2"/>
                <a:ea typeface="Exo 2"/>
                <a:cs typeface="Exo 2"/>
                <a:sym typeface="Exo 2"/>
              </a:defRPr>
            </a:lvl1pPr>
            <a:lvl2pPr marR="0" lvl="1" algn="r" rtl="0">
              <a:lnSpc>
                <a:spcPct val="100000"/>
              </a:lnSpc>
              <a:spcBef>
                <a:spcPts val="0"/>
              </a:spcBef>
              <a:spcAft>
                <a:spcPts val="0"/>
              </a:spcAft>
              <a:buClr>
                <a:schemeClr val="dk1"/>
              </a:buClr>
              <a:buSzPts val="1800"/>
              <a:buFont typeface="Exo 2"/>
              <a:buNone/>
              <a:defRPr sz="1800" b="0" i="0" u="none" strike="noStrike" cap="none">
                <a:solidFill>
                  <a:schemeClr val="dk1"/>
                </a:solidFill>
                <a:latin typeface="Exo 2"/>
                <a:ea typeface="Exo 2"/>
                <a:cs typeface="Exo 2"/>
                <a:sym typeface="Exo 2"/>
              </a:defRPr>
            </a:lvl2pPr>
            <a:lvl3pPr marR="0" lvl="2" algn="r" rtl="0">
              <a:lnSpc>
                <a:spcPct val="100000"/>
              </a:lnSpc>
              <a:spcBef>
                <a:spcPts val="0"/>
              </a:spcBef>
              <a:spcAft>
                <a:spcPts val="0"/>
              </a:spcAft>
              <a:buClr>
                <a:schemeClr val="dk1"/>
              </a:buClr>
              <a:buSzPts val="1800"/>
              <a:buFont typeface="Exo 2"/>
              <a:buNone/>
              <a:defRPr sz="1800" b="0" i="0" u="none" strike="noStrike" cap="none">
                <a:solidFill>
                  <a:schemeClr val="dk1"/>
                </a:solidFill>
                <a:latin typeface="Exo 2"/>
                <a:ea typeface="Exo 2"/>
                <a:cs typeface="Exo 2"/>
                <a:sym typeface="Exo 2"/>
              </a:defRPr>
            </a:lvl3pPr>
            <a:lvl4pPr marR="0" lvl="3" algn="r" rtl="0">
              <a:lnSpc>
                <a:spcPct val="100000"/>
              </a:lnSpc>
              <a:spcBef>
                <a:spcPts val="0"/>
              </a:spcBef>
              <a:spcAft>
                <a:spcPts val="0"/>
              </a:spcAft>
              <a:buClr>
                <a:schemeClr val="dk1"/>
              </a:buClr>
              <a:buSzPts val="1800"/>
              <a:buFont typeface="Exo 2"/>
              <a:buNone/>
              <a:defRPr sz="1800" b="0" i="0" u="none" strike="noStrike" cap="none">
                <a:solidFill>
                  <a:schemeClr val="dk1"/>
                </a:solidFill>
                <a:latin typeface="Exo 2"/>
                <a:ea typeface="Exo 2"/>
                <a:cs typeface="Exo 2"/>
                <a:sym typeface="Exo 2"/>
              </a:defRPr>
            </a:lvl4pPr>
            <a:lvl5pPr marR="0" lvl="4" algn="r" rtl="0">
              <a:lnSpc>
                <a:spcPct val="100000"/>
              </a:lnSpc>
              <a:spcBef>
                <a:spcPts val="0"/>
              </a:spcBef>
              <a:spcAft>
                <a:spcPts val="0"/>
              </a:spcAft>
              <a:buClr>
                <a:schemeClr val="dk1"/>
              </a:buClr>
              <a:buSzPts val="1800"/>
              <a:buFont typeface="Exo 2"/>
              <a:buNone/>
              <a:defRPr sz="1800" b="0" i="0" u="none" strike="noStrike" cap="none">
                <a:solidFill>
                  <a:schemeClr val="dk1"/>
                </a:solidFill>
                <a:latin typeface="Exo 2"/>
                <a:ea typeface="Exo 2"/>
                <a:cs typeface="Exo 2"/>
                <a:sym typeface="Exo 2"/>
              </a:defRPr>
            </a:lvl5pPr>
            <a:lvl6pPr marR="0" lvl="5" algn="r" rtl="0">
              <a:lnSpc>
                <a:spcPct val="100000"/>
              </a:lnSpc>
              <a:spcBef>
                <a:spcPts val="0"/>
              </a:spcBef>
              <a:spcAft>
                <a:spcPts val="0"/>
              </a:spcAft>
              <a:buClr>
                <a:schemeClr val="dk1"/>
              </a:buClr>
              <a:buSzPts val="1800"/>
              <a:buFont typeface="Exo 2"/>
              <a:buNone/>
              <a:defRPr sz="1800" b="0" i="0" u="none" strike="noStrike" cap="none">
                <a:solidFill>
                  <a:schemeClr val="dk1"/>
                </a:solidFill>
                <a:latin typeface="Exo 2"/>
                <a:ea typeface="Exo 2"/>
                <a:cs typeface="Exo 2"/>
                <a:sym typeface="Exo 2"/>
              </a:defRPr>
            </a:lvl6pPr>
            <a:lvl7pPr marR="0" lvl="6" algn="r" rtl="0">
              <a:lnSpc>
                <a:spcPct val="100000"/>
              </a:lnSpc>
              <a:spcBef>
                <a:spcPts val="0"/>
              </a:spcBef>
              <a:spcAft>
                <a:spcPts val="0"/>
              </a:spcAft>
              <a:buClr>
                <a:schemeClr val="dk1"/>
              </a:buClr>
              <a:buSzPts val="1800"/>
              <a:buFont typeface="Exo 2"/>
              <a:buNone/>
              <a:defRPr sz="1800" b="0" i="0" u="none" strike="noStrike" cap="none">
                <a:solidFill>
                  <a:schemeClr val="dk1"/>
                </a:solidFill>
                <a:latin typeface="Exo 2"/>
                <a:ea typeface="Exo 2"/>
                <a:cs typeface="Exo 2"/>
                <a:sym typeface="Exo 2"/>
              </a:defRPr>
            </a:lvl7pPr>
            <a:lvl8pPr marR="0" lvl="7" algn="r" rtl="0">
              <a:lnSpc>
                <a:spcPct val="100000"/>
              </a:lnSpc>
              <a:spcBef>
                <a:spcPts val="0"/>
              </a:spcBef>
              <a:spcAft>
                <a:spcPts val="0"/>
              </a:spcAft>
              <a:buClr>
                <a:schemeClr val="dk1"/>
              </a:buClr>
              <a:buSzPts val="1800"/>
              <a:buFont typeface="Exo 2"/>
              <a:buNone/>
              <a:defRPr sz="1800" b="0" i="0" u="none" strike="noStrike" cap="none">
                <a:solidFill>
                  <a:schemeClr val="dk1"/>
                </a:solidFill>
                <a:latin typeface="Exo 2"/>
                <a:ea typeface="Exo 2"/>
                <a:cs typeface="Exo 2"/>
                <a:sym typeface="Exo 2"/>
              </a:defRPr>
            </a:lvl8pPr>
            <a:lvl9pPr marR="0" lvl="8" algn="r" rtl="0">
              <a:lnSpc>
                <a:spcPct val="100000"/>
              </a:lnSpc>
              <a:spcBef>
                <a:spcPts val="0"/>
              </a:spcBef>
              <a:spcAft>
                <a:spcPts val="0"/>
              </a:spcAft>
              <a:buClr>
                <a:schemeClr val="dk1"/>
              </a:buClr>
              <a:buSzPts val="1800"/>
              <a:buFont typeface="Exo 2"/>
              <a:buNone/>
              <a:defRPr sz="1800" b="0" i="0" u="none" strike="noStrike" cap="none">
                <a:solidFill>
                  <a:schemeClr val="dk1"/>
                </a:solidFill>
                <a:latin typeface="Exo 2"/>
                <a:ea typeface="Exo 2"/>
                <a:cs typeface="Exo 2"/>
                <a:sym typeface="Exo 2"/>
              </a:defRPr>
            </a:lvl9pPr>
          </a:lstStyle>
          <a:p>
            <a:pPr lvl="0" algn="l">
              <a:defRPr/>
            </a:pPr>
            <a:r>
              <a:rPr lang="en-US" sz="2000" smtClean="0">
                <a:latin typeface="+mn-lt"/>
              </a:rPr>
              <a:t>05 </a:t>
            </a:r>
            <a:r>
              <a:rPr lang="en-US" sz="2000">
                <a:latin typeface="+mn-lt"/>
              </a:rPr>
              <a:t>nền tảng </a:t>
            </a:r>
            <a:r>
              <a:rPr lang="en-US" sz="2000" smtClean="0">
                <a:latin typeface="+mn-lt"/>
              </a:rPr>
              <a:t>điện </a:t>
            </a:r>
            <a:r>
              <a:rPr lang="en-US" sz="2000">
                <a:latin typeface="+mn-lt"/>
              </a:rPr>
              <a:t>toán </a:t>
            </a:r>
            <a:endParaRPr lang="en-US" sz="2000" smtClean="0">
              <a:latin typeface="+mn-lt"/>
            </a:endParaRPr>
          </a:p>
          <a:p>
            <a:pPr lvl="0" algn="l">
              <a:defRPr/>
            </a:pPr>
            <a:r>
              <a:rPr lang="en-US" sz="2000" smtClean="0">
                <a:latin typeface="+mn-lt"/>
              </a:rPr>
              <a:t>đám </a:t>
            </a:r>
            <a:r>
              <a:rPr lang="en-US" sz="2000">
                <a:latin typeface="+mn-lt"/>
              </a:rPr>
              <a:t>mây </a:t>
            </a:r>
            <a:r>
              <a:rPr lang="en-US" sz="2000" smtClean="0">
                <a:latin typeface="+mn-lt"/>
              </a:rPr>
              <a:t>Make in Vietnam</a:t>
            </a:r>
            <a:endParaRPr kumimoji="0" lang="en-US" sz="2000" b="1" i="0" u="none" strike="noStrike" kern="0" cap="none" spc="0" normalizeH="0" baseline="0" noProof="0">
              <a:ln>
                <a:noFill/>
              </a:ln>
              <a:solidFill>
                <a:srgbClr val="434343"/>
              </a:solidFill>
              <a:effectLst/>
              <a:uLnTx/>
              <a:uFillTx/>
              <a:latin typeface="+mn-lt"/>
              <a:sym typeface="Exo 2"/>
            </a:endParaRPr>
          </a:p>
        </p:txBody>
      </p:sp>
      <p:sp>
        <p:nvSpPr>
          <p:cNvPr id="80" name="Rectangle 79"/>
          <p:cNvSpPr/>
          <p:nvPr/>
        </p:nvSpPr>
        <p:spPr>
          <a:xfrm>
            <a:off x="8744883" y="5234298"/>
            <a:ext cx="1284326" cy="400110"/>
          </a:xfrm>
          <a:prstGeom prst="rect">
            <a:avLst/>
          </a:prstGeom>
        </p:spPr>
        <p:txBody>
          <a:bodyPr wrap="none">
            <a:spAutoFit/>
          </a:bodyPr>
          <a:lstStyle/>
          <a:p>
            <a:pPr lvl="0">
              <a:defRPr/>
            </a:pPr>
            <a:r>
              <a:rPr lang="en-US" sz="2000" b="1" smtClean="0">
                <a:solidFill>
                  <a:srgbClr val="434343"/>
                </a:solidFill>
                <a:sym typeface="Exo 2"/>
              </a:rPr>
              <a:t>VCCORP</a:t>
            </a:r>
            <a:endParaRPr lang="en-US" sz="2000" b="1">
              <a:solidFill>
                <a:srgbClr val="434343"/>
              </a:solidFill>
              <a:sym typeface="Exo 2"/>
            </a:endParaRPr>
          </a:p>
        </p:txBody>
      </p:sp>
      <p:sp>
        <p:nvSpPr>
          <p:cNvPr id="83" name="Google Shape;118;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sp>
        <p:nvSpPr>
          <p:cNvPr id="19" name="Rectangle 18"/>
          <p:cNvSpPr/>
          <p:nvPr/>
        </p:nvSpPr>
        <p:spPr>
          <a:xfrm>
            <a:off x="8739854" y="4245184"/>
            <a:ext cx="870751" cy="400110"/>
          </a:xfrm>
          <a:prstGeom prst="rect">
            <a:avLst/>
          </a:prstGeom>
        </p:spPr>
        <p:txBody>
          <a:bodyPr wrap="none">
            <a:spAutoFit/>
          </a:bodyPr>
          <a:lstStyle/>
          <a:p>
            <a:pPr lvl="0">
              <a:defRPr/>
            </a:pPr>
            <a:r>
              <a:rPr lang="en-US" sz="2000" b="1" smtClean="0">
                <a:solidFill>
                  <a:srgbClr val="434343"/>
                </a:solidFill>
                <a:sym typeface="Exo 2"/>
              </a:rPr>
              <a:t>VNPT</a:t>
            </a:r>
            <a:endParaRPr lang="en-US" sz="2000" b="1">
              <a:solidFill>
                <a:srgbClr val="434343"/>
              </a:solidFill>
              <a:sym typeface="Exo 2"/>
            </a:endParaRPr>
          </a:p>
        </p:txBody>
      </p:sp>
      <p:sp>
        <p:nvSpPr>
          <p:cNvPr id="20" name="Rectangle 19"/>
          <p:cNvSpPr/>
          <p:nvPr/>
        </p:nvSpPr>
        <p:spPr>
          <a:xfrm>
            <a:off x="2253443" y="2713929"/>
            <a:ext cx="740908" cy="400110"/>
          </a:xfrm>
          <a:prstGeom prst="rect">
            <a:avLst/>
          </a:prstGeom>
        </p:spPr>
        <p:txBody>
          <a:bodyPr wrap="none">
            <a:spAutoFit/>
          </a:bodyPr>
          <a:lstStyle/>
          <a:p>
            <a:pPr lvl="0">
              <a:defRPr/>
            </a:pPr>
            <a:r>
              <a:rPr lang="en-US" sz="2000" b="1" smtClean="0">
                <a:solidFill>
                  <a:srgbClr val="434343"/>
                </a:solidFill>
                <a:sym typeface="Exo 2"/>
              </a:rPr>
              <a:t>VNG</a:t>
            </a:r>
            <a:endParaRPr lang="en-US" sz="2000" b="1">
              <a:solidFill>
                <a:srgbClr val="434343"/>
              </a:solidFill>
              <a:sym typeface="Exo 2"/>
            </a:endParaRPr>
          </a:p>
        </p:txBody>
      </p:sp>
      <p:sp>
        <p:nvSpPr>
          <p:cNvPr id="21" name="Rectangle 20"/>
          <p:cNvSpPr/>
          <p:nvPr/>
        </p:nvSpPr>
        <p:spPr>
          <a:xfrm>
            <a:off x="2041846" y="1750222"/>
            <a:ext cx="1241045" cy="400110"/>
          </a:xfrm>
          <a:prstGeom prst="rect">
            <a:avLst/>
          </a:prstGeom>
        </p:spPr>
        <p:txBody>
          <a:bodyPr wrap="none">
            <a:spAutoFit/>
          </a:bodyPr>
          <a:lstStyle/>
          <a:p>
            <a:pPr lvl="0">
              <a:defRPr/>
            </a:pPr>
            <a:r>
              <a:rPr lang="en-US" sz="2000" b="1" smtClean="0">
                <a:solidFill>
                  <a:srgbClr val="434343"/>
                </a:solidFill>
                <a:sym typeface="Exo 2"/>
              </a:rPr>
              <a:t>VIETTEL</a:t>
            </a:r>
            <a:endParaRPr lang="en-US" sz="2000" b="1">
              <a:solidFill>
                <a:srgbClr val="434343"/>
              </a:solidFill>
              <a:sym typeface="Exo 2"/>
            </a:endParaRPr>
          </a:p>
        </p:txBody>
      </p:sp>
      <p:sp>
        <p:nvSpPr>
          <p:cNvPr id="22" name="Rectangle 21"/>
          <p:cNvSpPr/>
          <p:nvPr/>
        </p:nvSpPr>
        <p:spPr>
          <a:xfrm>
            <a:off x="2244199" y="3570662"/>
            <a:ext cx="769763" cy="400110"/>
          </a:xfrm>
          <a:prstGeom prst="rect">
            <a:avLst/>
          </a:prstGeom>
        </p:spPr>
        <p:txBody>
          <a:bodyPr wrap="none">
            <a:spAutoFit/>
          </a:bodyPr>
          <a:lstStyle/>
          <a:p>
            <a:pPr lvl="0">
              <a:defRPr/>
            </a:pPr>
            <a:r>
              <a:rPr lang="en-US" sz="2000" b="1" smtClean="0">
                <a:solidFill>
                  <a:srgbClr val="434343"/>
                </a:solidFill>
                <a:sym typeface="Exo 2"/>
              </a:rPr>
              <a:t>CMC</a:t>
            </a:r>
            <a:endParaRPr lang="en-US" sz="2000" b="1">
              <a:solidFill>
                <a:srgbClr val="434343"/>
              </a:solidFill>
              <a:sym typeface="Exo 2"/>
            </a:endParaRPr>
          </a:p>
        </p:txBody>
      </p:sp>
      <p:sp>
        <p:nvSpPr>
          <p:cNvPr id="23" name="Google Shape;949;g11e46ec54ed_1_3162"/>
          <p:cNvSpPr txBox="1">
            <a:spLocks noGrp="1"/>
          </p:cNvSpPr>
          <p:nvPr>
            <p:ph type="title"/>
          </p:nvPr>
        </p:nvSpPr>
        <p:spPr>
          <a:xfrm>
            <a:off x="838200" y="240343"/>
            <a:ext cx="10515600" cy="782100"/>
          </a:xfrm>
          <a:prstGeom prst="rect">
            <a:avLst/>
          </a:prstGeom>
          <a:noFill/>
          <a:ln>
            <a:noFill/>
          </a:ln>
        </p:spPr>
        <p:txBody>
          <a:bodyPr spcFirstLastPara="1" wrap="square" lIns="91425" tIns="45700" rIns="91425" bIns="45700" anchor="ctr" anchorCtr="0">
            <a:noAutofit/>
          </a:bodyPr>
          <a:lstStyle/>
          <a:p>
            <a:pPr lvl="0">
              <a:buSzPts val="4400"/>
            </a:pPr>
            <a:r>
              <a:rPr lang="en-US" sz="3600" smtClean="0">
                <a:latin typeface="+mj-lt"/>
              </a:rPr>
              <a:t>Ưu tiên </a:t>
            </a:r>
            <a:r>
              <a:rPr lang="en-US" sz="3600">
                <a:latin typeface="+mj-lt"/>
              </a:rPr>
              <a:t>chuyển đổi lên nền tảng </a:t>
            </a:r>
            <a:r>
              <a:rPr lang="en-US" sz="3600" smtClean="0">
                <a:latin typeface="+mj-lt"/>
              </a:rPr>
              <a:t>doanh </a:t>
            </a:r>
            <a:r>
              <a:rPr lang="en-US" sz="3600">
                <a:latin typeface="+mj-lt"/>
              </a:rPr>
              <a:t>nghiệp công nghệ Việt Nam cung cấp dịch vụ</a:t>
            </a:r>
            <a:endParaRPr sz="3600">
              <a:latin typeface="+mj-lt"/>
            </a:endParaRPr>
          </a:p>
        </p:txBody>
      </p:sp>
    </p:spTree>
    <p:extLst>
      <p:ext uri="{BB962C8B-B14F-4D97-AF65-F5344CB8AC3E}">
        <p14:creationId xmlns:p14="http://schemas.microsoft.com/office/powerpoint/2010/main" val="324682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1000"/>
                                        <p:tgtEl>
                                          <p:spTgt spid="4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 calcmode="lin" valueType="num">
                                      <p:cBhvr additive="base">
                                        <p:cTn id="10" dur="1000"/>
                                        <p:tgtEl>
                                          <p:spTgt spid="49"/>
                                        </p:tgtEl>
                                        <p:attrNameLst>
                                          <p:attrName>ppt_y</p:attrName>
                                        </p:attrNameLst>
                                      </p:cBhvr>
                                      <p:tavLst>
                                        <p:tav tm="0">
                                          <p:val>
                                            <p:strVal val="#ppt_y+1"/>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1000"/>
                                        <p:tgtEl>
                                          <p:spTgt spid="51"/>
                                        </p:tgtEl>
                                      </p:cBhvr>
                                    </p:animEffect>
                                  </p:childTnLst>
                                </p:cTn>
                              </p:par>
                              <p:par>
                                <p:cTn id="14" presetID="10"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1000"/>
                                        <p:tgtEl>
                                          <p:spTgt spid="55"/>
                                        </p:tgtEl>
                                      </p:cBhvr>
                                    </p:animEffect>
                                  </p:childTnLst>
                                </p:cTn>
                              </p:par>
                              <p:par>
                                <p:cTn id="21" presetID="10" presetClass="entr" presetSubtype="0"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fade">
                                      <p:cBhvr>
                                        <p:cTn id="23" dur="1000"/>
                                        <p:tgtEl>
                                          <p:spTgt spid="57"/>
                                        </p:tgtEl>
                                      </p:cBhvr>
                                    </p:animEffect>
                                  </p:childTnLst>
                                </p:cTn>
                              </p:par>
                              <p:par>
                                <p:cTn id="24" presetID="10" presetClass="entr" presetSubtype="0" fill="hold" nodeType="with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fade">
                                      <p:cBhvr>
                                        <p:cTn id="26"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80" name="Google Shape;980;g11e46ec54ed_1_318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x-none"/>
              <a:t>49</a:t>
            </a:fld>
            <a:endParaRPr/>
          </a:p>
        </p:txBody>
      </p:sp>
      <p:sp>
        <p:nvSpPr>
          <p:cNvPr id="7" name="Google Shape;941;g11e46ec54ed_1_3016"/>
          <p:cNvSpPr txBox="1">
            <a:spLocks noGrp="1"/>
          </p:cNvSpPr>
          <p:nvPr>
            <p:ph type="ftr" idx="11"/>
          </p:nvPr>
        </p:nvSpPr>
        <p:spPr>
          <a:xfrm>
            <a:off x="4079543"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cxnSp>
        <p:nvCxnSpPr>
          <p:cNvPr id="11" name="Google Shape;430;p47"/>
          <p:cNvCxnSpPr/>
          <p:nvPr/>
        </p:nvCxnSpPr>
        <p:spPr>
          <a:xfrm flipV="1">
            <a:off x="5026267" y="5225451"/>
            <a:ext cx="6336151" cy="30012"/>
          </a:xfrm>
          <a:prstGeom prst="straightConnector1">
            <a:avLst/>
          </a:prstGeom>
          <a:noFill/>
          <a:ln w="9525" cap="flat" cmpd="sng">
            <a:solidFill>
              <a:srgbClr val="FFFFFF"/>
            </a:solidFill>
            <a:prstDash val="solid"/>
            <a:round/>
            <a:headEnd type="none" w="med" len="med"/>
            <a:tailEnd type="none" w="med" len="med"/>
          </a:ln>
        </p:spPr>
      </p:cxnSp>
      <p:sp>
        <p:nvSpPr>
          <p:cNvPr id="23" name="Google Shape;4470;p40"/>
          <p:cNvSpPr/>
          <p:nvPr/>
        </p:nvSpPr>
        <p:spPr>
          <a:xfrm>
            <a:off x="0" y="50"/>
            <a:ext cx="12192000" cy="6857950"/>
          </a:xfrm>
          <a:prstGeom prst="roundRect">
            <a:avLst>
              <a:gd name="adj" fmla="val 0"/>
            </a:avLst>
          </a:prstGeom>
          <a:gradFill>
            <a:gsLst>
              <a:gs pos="0">
                <a:srgbClr val="FFFFFF">
                  <a:alpha val="0"/>
                  <a:alpha val="56420"/>
                </a:srgbClr>
              </a:gs>
              <a:gs pos="25000">
                <a:srgbClr val="FFFFFF">
                  <a:alpha val="0"/>
                  <a:alpha val="56420"/>
                </a:srgbClr>
              </a:gs>
              <a:gs pos="50000">
                <a:srgbClr val="FFFFFF">
                  <a:alpha val="19215"/>
                  <a:alpha val="56420"/>
                </a:srgbClr>
              </a:gs>
              <a:gs pos="100000">
                <a:srgbClr val="BEBEBE">
                  <a:alpha val="40000"/>
                  <a:alpha val="56420"/>
                </a:srgbClr>
              </a:gs>
            </a:gsLst>
            <a:lin ang="10800025" scaled="0"/>
          </a:gradFill>
          <a:ln>
            <a:noFill/>
          </a:ln>
        </p:spPr>
        <p:txBody>
          <a:bodyPr spcFirstLastPara="1" wrap="square" lIns="91425" tIns="91425" rIns="91425" bIns="91425" anchor="ctr" anchorCtr="0">
            <a:noAutofit/>
          </a:bodyPr>
          <a:lstStyle/>
          <a:p>
            <a:endParaRPr lang="en-US" sz="3000" b="1">
              <a:latin typeface="+mj-lt"/>
              <a:ea typeface="Calibri" panose="020F0502020204030204" pitchFamily="34" charset="0"/>
            </a:endParaRPr>
          </a:p>
          <a:p>
            <a:pPr marL="0" lvl="0" indent="0" algn="l" rtl="0">
              <a:spcBef>
                <a:spcPts val="0"/>
              </a:spcBef>
              <a:spcAft>
                <a:spcPts val="0"/>
              </a:spcAft>
              <a:buNone/>
            </a:pPr>
            <a:endParaRPr sz="3000" b="1"/>
          </a:p>
        </p:txBody>
      </p:sp>
      <p:sp>
        <p:nvSpPr>
          <p:cNvPr id="5" name="TextBox 4"/>
          <p:cNvSpPr txBox="1"/>
          <p:nvPr/>
        </p:nvSpPr>
        <p:spPr>
          <a:xfrm>
            <a:off x="4473526" y="1378634"/>
            <a:ext cx="184731" cy="307777"/>
          </a:xfrm>
          <a:prstGeom prst="rect">
            <a:avLst/>
          </a:prstGeom>
          <a:noFill/>
        </p:spPr>
        <p:txBody>
          <a:bodyPr wrap="none" rtlCol="0">
            <a:spAutoFit/>
          </a:bodyPr>
          <a:lstStyle/>
          <a:p>
            <a:endParaRPr lang="en-US"/>
          </a:p>
        </p:txBody>
      </p:sp>
      <p:sp>
        <p:nvSpPr>
          <p:cNvPr id="10" name="TextBox 9"/>
          <p:cNvSpPr txBox="1"/>
          <p:nvPr/>
        </p:nvSpPr>
        <p:spPr>
          <a:xfrm>
            <a:off x="391886" y="1666804"/>
            <a:ext cx="5883823" cy="1246495"/>
          </a:xfrm>
          <a:prstGeom prst="rect">
            <a:avLst/>
          </a:prstGeom>
          <a:noFill/>
        </p:spPr>
        <p:txBody>
          <a:bodyPr wrap="square" rtlCol="0">
            <a:spAutoFit/>
          </a:bodyPr>
          <a:lstStyle/>
          <a:p>
            <a:pPr algn="ctr">
              <a:spcBef>
                <a:spcPts val="3000"/>
              </a:spcBef>
              <a:spcAft>
                <a:spcPts val="600"/>
              </a:spcAft>
            </a:pPr>
            <a:r>
              <a:rPr lang="vi-VN" sz="2500" b="1" smtClean="0"/>
              <a:t>Chương </a:t>
            </a:r>
            <a:r>
              <a:rPr lang="vi-VN" sz="2500" b="1"/>
              <a:t>trình hành động quốc gia </a:t>
            </a:r>
            <a:r>
              <a:rPr lang="en-US" sz="2500" b="1" smtClean="0"/>
              <a:t/>
            </a:r>
            <a:br>
              <a:rPr lang="en-US" sz="2500" b="1" smtClean="0"/>
            </a:br>
            <a:r>
              <a:rPr lang="vi-VN" sz="2500" b="1" smtClean="0"/>
              <a:t>về </a:t>
            </a:r>
            <a:r>
              <a:rPr lang="vi-VN" sz="2500" b="1"/>
              <a:t>phát triển và chuyển đổi sang </a:t>
            </a:r>
            <a:r>
              <a:rPr lang="en-US" sz="2500" b="1" smtClean="0"/>
              <a:t/>
            </a:r>
            <a:br>
              <a:rPr lang="en-US" sz="2500" b="1" smtClean="0"/>
            </a:br>
            <a:r>
              <a:rPr lang="vi-VN" sz="2500" b="1" smtClean="0"/>
              <a:t>sử </a:t>
            </a:r>
            <a:r>
              <a:rPr lang="vi-VN" sz="2500" b="1"/>
              <a:t>dụng nền tảng điện toán đám mây </a:t>
            </a:r>
          </a:p>
        </p:txBody>
      </p:sp>
      <p:sp>
        <p:nvSpPr>
          <p:cNvPr id="13" name="TextBox 12"/>
          <p:cNvSpPr txBox="1"/>
          <p:nvPr/>
        </p:nvSpPr>
        <p:spPr>
          <a:xfrm>
            <a:off x="2811370" y="3284545"/>
            <a:ext cx="3443658" cy="1569660"/>
          </a:xfrm>
          <a:prstGeom prst="rect">
            <a:avLst/>
          </a:prstGeom>
          <a:noFill/>
        </p:spPr>
        <p:txBody>
          <a:bodyPr wrap="square" rtlCol="0">
            <a:spAutoFit/>
          </a:bodyPr>
          <a:lstStyle/>
          <a:p>
            <a:r>
              <a:rPr lang="en-US" sz="2400" b="1" i="1" smtClean="0">
                <a:solidFill>
                  <a:srgbClr val="FF0000"/>
                </a:solidFill>
              </a:rPr>
              <a:t>Hỗ trợ </a:t>
            </a:r>
            <a:r>
              <a:rPr lang="en-US" sz="2400" b="1" i="1">
                <a:solidFill>
                  <a:srgbClr val="FF0000"/>
                </a:solidFill>
              </a:rPr>
              <a:t>các bộ, ngành, địa phương thực hiện việc chuyển đổi.</a:t>
            </a:r>
          </a:p>
          <a:p>
            <a:endParaRPr lang="en-US" sz="2400" b="1" i="1">
              <a:solidFill>
                <a:srgbClr val="FF0000"/>
              </a:solidFill>
            </a:endParaRPr>
          </a:p>
        </p:txBody>
      </p:sp>
      <p:grpSp>
        <p:nvGrpSpPr>
          <p:cNvPr id="25" name="Google Shape;2706;p48"/>
          <p:cNvGrpSpPr/>
          <p:nvPr/>
        </p:nvGrpSpPr>
        <p:grpSpPr>
          <a:xfrm rot="5400000">
            <a:off x="6428604" y="659681"/>
            <a:ext cx="4829900" cy="5277393"/>
            <a:chOff x="5135218" y="870615"/>
            <a:chExt cx="3333627" cy="3436441"/>
          </a:xfrm>
        </p:grpSpPr>
        <p:sp>
          <p:nvSpPr>
            <p:cNvPr id="26" name="Google Shape;2707;p48"/>
            <p:cNvSpPr/>
            <p:nvPr/>
          </p:nvSpPr>
          <p:spPr>
            <a:xfrm rot="-906607" flipH="1">
              <a:off x="5829747" y="1902188"/>
              <a:ext cx="2162464" cy="2160436"/>
            </a:xfrm>
            <a:prstGeom prst="ellipse">
              <a:avLst/>
            </a:pr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08;p48"/>
            <p:cNvSpPr/>
            <p:nvPr/>
          </p:nvSpPr>
          <p:spPr>
            <a:xfrm rot="-3599892" flipH="1">
              <a:off x="5612011" y="1312580"/>
              <a:ext cx="2414869" cy="2414869"/>
            </a:xfrm>
            <a:prstGeom prst="ellipse">
              <a:avLst/>
            </a:pr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709;p48"/>
            <p:cNvSpPr/>
            <p:nvPr/>
          </p:nvSpPr>
          <p:spPr>
            <a:xfrm rot="900225">
              <a:off x="5366172" y="1488619"/>
              <a:ext cx="1745196" cy="1745196"/>
            </a:xfrm>
            <a:prstGeom prst="ellipse">
              <a:avLst/>
            </a:prstGeom>
            <a:solidFill>
              <a:srgbClr val="81B0C5">
                <a:alpha val="4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710;p48"/>
            <p:cNvSpPr/>
            <p:nvPr/>
          </p:nvSpPr>
          <p:spPr>
            <a:xfrm rot="-907138" flipH="1">
              <a:off x="5376932" y="1781727"/>
              <a:ext cx="2137072" cy="2135334"/>
            </a:xfrm>
            <a:prstGeom prst="ellipse">
              <a:avLst/>
            </a:pr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 name="Google Shape;2711;p48"/>
          <p:cNvPicPr preferRelativeResize="0"/>
          <p:nvPr/>
        </p:nvPicPr>
        <p:blipFill>
          <a:blip r:embed="rId3">
            <a:extLst>
              <a:ext uri="{28A0092B-C50C-407E-A947-70E740481C1C}">
                <a14:useLocalDpi xmlns:a14="http://schemas.microsoft.com/office/drawing/2010/main" val="0"/>
              </a:ext>
            </a:extLst>
          </a:blip>
          <a:stretch>
            <a:fillRect/>
          </a:stretch>
        </p:blipFill>
        <p:spPr>
          <a:xfrm>
            <a:off x="7017399" y="1574984"/>
            <a:ext cx="3318008" cy="3188205"/>
          </a:xfrm>
          <a:prstGeom prst="ellipse">
            <a:avLst/>
          </a:prstGeom>
          <a:noFill/>
          <a:ln>
            <a:noFill/>
          </a:ln>
        </p:spPr>
      </p:pic>
      <p:sp>
        <p:nvSpPr>
          <p:cNvPr id="31" name="Google Shape;949;g11e46ec54ed_1_3162"/>
          <p:cNvSpPr txBox="1">
            <a:spLocks noGrp="1"/>
          </p:cNvSpPr>
          <p:nvPr>
            <p:ph type="title"/>
          </p:nvPr>
        </p:nvSpPr>
        <p:spPr>
          <a:xfrm>
            <a:off x="838200" y="0"/>
            <a:ext cx="10515600" cy="782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imes New Roman"/>
              <a:buNone/>
            </a:pPr>
            <a:r>
              <a:rPr lang="en-US" sz="3600" smtClean="0">
                <a:latin typeface="+mn-lt"/>
              </a:rPr>
              <a:t>Triển khai nền tảng điện toán đám mây</a:t>
            </a:r>
            <a:endParaRPr sz="3600">
              <a:latin typeface="+mn-lt"/>
            </a:endParaRPr>
          </a:p>
        </p:txBody>
      </p:sp>
    </p:spTree>
    <p:extLst>
      <p:ext uri="{BB962C8B-B14F-4D97-AF65-F5344CB8AC3E}">
        <p14:creationId xmlns:p14="http://schemas.microsoft.com/office/powerpoint/2010/main" val="24431645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x-none" smtClean="0"/>
              <a:t>5</a:t>
            </a:fld>
            <a:endParaRPr lang="x-none"/>
          </a:p>
        </p:txBody>
      </p:sp>
      <p:sp>
        <p:nvSpPr>
          <p:cNvPr id="54" name="Title 1"/>
          <p:cNvSpPr>
            <a:spLocks noGrp="1"/>
          </p:cNvSpPr>
          <p:nvPr>
            <p:ph type="title"/>
          </p:nvPr>
        </p:nvSpPr>
        <p:spPr>
          <a:xfrm>
            <a:off x="824345" y="100528"/>
            <a:ext cx="11506201" cy="837489"/>
          </a:xfrm>
        </p:spPr>
        <p:txBody>
          <a:bodyPr>
            <a:normAutofit/>
          </a:bodyPr>
          <a:lstStyle/>
          <a:p>
            <a:r>
              <a:rPr lang="en-US" sz="3600" smtClean="0">
                <a:latin typeface="+mj-lt"/>
              </a:rPr>
              <a:t>Định hướng cụ thể năm 2022</a:t>
            </a:r>
            <a:endParaRPr lang="en-US" sz="3600">
              <a:latin typeface="+mj-lt"/>
            </a:endParaRPr>
          </a:p>
        </p:txBody>
      </p:sp>
      <p:grpSp>
        <p:nvGrpSpPr>
          <p:cNvPr id="43" name="Google Shape;2716;p49"/>
          <p:cNvGrpSpPr/>
          <p:nvPr/>
        </p:nvGrpSpPr>
        <p:grpSpPr>
          <a:xfrm rot="-5400000" flipH="1">
            <a:off x="6258317" y="3008987"/>
            <a:ext cx="1159769" cy="1270452"/>
            <a:chOff x="5135218" y="870615"/>
            <a:chExt cx="3333627" cy="3436441"/>
          </a:xfrm>
        </p:grpSpPr>
        <p:sp>
          <p:nvSpPr>
            <p:cNvPr id="44" name="Google Shape;2717;p49"/>
            <p:cNvSpPr/>
            <p:nvPr/>
          </p:nvSpPr>
          <p:spPr>
            <a:xfrm rot="-906607" flipH="1">
              <a:off x="5829747" y="1902188"/>
              <a:ext cx="2162464" cy="2160436"/>
            </a:xfrm>
            <a:prstGeom prst="ellipse">
              <a:avLst/>
            </a:pr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718;p49"/>
            <p:cNvSpPr/>
            <p:nvPr/>
          </p:nvSpPr>
          <p:spPr>
            <a:xfrm rot="-3599892" flipH="1">
              <a:off x="5612011" y="1312580"/>
              <a:ext cx="2414869" cy="2414869"/>
            </a:xfrm>
            <a:prstGeom prst="ellipse">
              <a:avLst/>
            </a:pr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719;p49"/>
            <p:cNvSpPr/>
            <p:nvPr/>
          </p:nvSpPr>
          <p:spPr>
            <a:xfrm rot="900225">
              <a:off x="5366172" y="1488619"/>
              <a:ext cx="1745196" cy="1745196"/>
            </a:xfrm>
            <a:prstGeom prst="ellipse">
              <a:avLst/>
            </a:prstGeom>
            <a:solidFill>
              <a:srgbClr val="81B0C5">
                <a:alpha val="4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720;p49"/>
            <p:cNvSpPr/>
            <p:nvPr/>
          </p:nvSpPr>
          <p:spPr>
            <a:xfrm rot="-907138" flipH="1">
              <a:off x="5376932" y="1781727"/>
              <a:ext cx="2137072" cy="2135334"/>
            </a:xfrm>
            <a:prstGeom prst="ellipse">
              <a:avLst/>
            </a:pr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2721;p49"/>
          <p:cNvGrpSpPr/>
          <p:nvPr/>
        </p:nvGrpSpPr>
        <p:grpSpPr>
          <a:xfrm rot="-5400000" flipH="1">
            <a:off x="6258317" y="4083787"/>
            <a:ext cx="1159769" cy="1270452"/>
            <a:chOff x="5135218" y="870615"/>
            <a:chExt cx="3333627" cy="3436441"/>
          </a:xfrm>
        </p:grpSpPr>
        <p:sp>
          <p:nvSpPr>
            <p:cNvPr id="49" name="Google Shape;2722;p49"/>
            <p:cNvSpPr/>
            <p:nvPr/>
          </p:nvSpPr>
          <p:spPr>
            <a:xfrm rot="-906607" flipH="1">
              <a:off x="5829747" y="1902188"/>
              <a:ext cx="2162464" cy="2160436"/>
            </a:xfrm>
            <a:prstGeom prst="ellipse">
              <a:avLst/>
            </a:pr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723;p49"/>
            <p:cNvSpPr/>
            <p:nvPr/>
          </p:nvSpPr>
          <p:spPr>
            <a:xfrm rot="-3599892" flipH="1">
              <a:off x="5612011" y="1312580"/>
              <a:ext cx="2414869" cy="2414869"/>
            </a:xfrm>
            <a:prstGeom prst="ellipse">
              <a:avLst/>
            </a:pr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724;p49"/>
            <p:cNvSpPr/>
            <p:nvPr/>
          </p:nvSpPr>
          <p:spPr>
            <a:xfrm rot="900225">
              <a:off x="5366172" y="1488619"/>
              <a:ext cx="1745196" cy="1745196"/>
            </a:xfrm>
            <a:prstGeom prst="ellipse">
              <a:avLst/>
            </a:prstGeom>
            <a:solidFill>
              <a:srgbClr val="81B0C5">
                <a:alpha val="4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725;p49"/>
            <p:cNvSpPr/>
            <p:nvPr/>
          </p:nvSpPr>
          <p:spPr>
            <a:xfrm rot="-907138" flipH="1">
              <a:off x="5376932" y="1781727"/>
              <a:ext cx="2137072" cy="2135334"/>
            </a:xfrm>
            <a:prstGeom prst="ellipse">
              <a:avLst/>
            </a:pr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2726;p49"/>
          <p:cNvGrpSpPr/>
          <p:nvPr/>
        </p:nvGrpSpPr>
        <p:grpSpPr>
          <a:xfrm rot="-5400000" flipH="1">
            <a:off x="6258317" y="1940124"/>
            <a:ext cx="1159769" cy="1270452"/>
            <a:chOff x="5135218" y="870615"/>
            <a:chExt cx="3333627" cy="3436441"/>
          </a:xfrm>
        </p:grpSpPr>
        <p:sp>
          <p:nvSpPr>
            <p:cNvPr id="55" name="Google Shape;2727;p49"/>
            <p:cNvSpPr/>
            <p:nvPr/>
          </p:nvSpPr>
          <p:spPr>
            <a:xfrm rot="-906607" flipH="1">
              <a:off x="5829747" y="1902188"/>
              <a:ext cx="2162464" cy="2160436"/>
            </a:xfrm>
            <a:prstGeom prst="ellipse">
              <a:avLst/>
            </a:pr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728;p49"/>
            <p:cNvSpPr/>
            <p:nvPr/>
          </p:nvSpPr>
          <p:spPr>
            <a:xfrm rot="-3599892" flipH="1">
              <a:off x="5612011" y="1312580"/>
              <a:ext cx="2414869" cy="2414869"/>
            </a:xfrm>
            <a:prstGeom prst="ellipse">
              <a:avLst/>
            </a:pr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729;p49"/>
            <p:cNvSpPr/>
            <p:nvPr/>
          </p:nvSpPr>
          <p:spPr>
            <a:xfrm rot="900225">
              <a:off x="5366172" y="1488619"/>
              <a:ext cx="1745196" cy="1745196"/>
            </a:xfrm>
            <a:prstGeom prst="ellipse">
              <a:avLst/>
            </a:prstGeom>
            <a:solidFill>
              <a:srgbClr val="81B0C5">
                <a:alpha val="4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730;p49"/>
            <p:cNvSpPr/>
            <p:nvPr/>
          </p:nvSpPr>
          <p:spPr>
            <a:xfrm rot="-907138" flipH="1">
              <a:off x="5376932" y="1781727"/>
              <a:ext cx="2137072" cy="2135334"/>
            </a:xfrm>
            <a:prstGeom prst="ellipse">
              <a:avLst/>
            </a:pr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2731;p49"/>
          <p:cNvGrpSpPr/>
          <p:nvPr/>
        </p:nvGrpSpPr>
        <p:grpSpPr>
          <a:xfrm rot="5400000">
            <a:off x="4271192" y="3008987"/>
            <a:ext cx="1159769" cy="1270452"/>
            <a:chOff x="5135218" y="870615"/>
            <a:chExt cx="3333627" cy="3436441"/>
          </a:xfrm>
        </p:grpSpPr>
        <p:sp>
          <p:nvSpPr>
            <p:cNvPr id="63" name="Google Shape;2732;p49"/>
            <p:cNvSpPr/>
            <p:nvPr/>
          </p:nvSpPr>
          <p:spPr>
            <a:xfrm rot="-906607" flipH="1">
              <a:off x="5829747" y="1902188"/>
              <a:ext cx="2162464" cy="2160436"/>
            </a:xfrm>
            <a:prstGeom prst="ellipse">
              <a:avLst/>
            </a:pr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733;p49"/>
            <p:cNvSpPr/>
            <p:nvPr/>
          </p:nvSpPr>
          <p:spPr>
            <a:xfrm rot="-3599892" flipH="1">
              <a:off x="5612011" y="1312580"/>
              <a:ext cx="2414869" cy="2414869"/>
            </a:xfrm>
            <a:prstGeom prst="ellipse">
              <a:avLst/>
            </a:pr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734;p49"/>
            <p:cNvSpPr/>
            <p:nvPr/>
          </p:nvSpPr>
          <p:spPr>
            <a:xfrm rot="900225">
              <a:off x="5366172" y="1488619"/>
              <a:ext cx="1745196" cy="1745196"/>
            </a:xfrm>
            <a:prstGeom prst="ellipse">
              <a:avLst/>
            </a:prstGeom>
            <a:solidFill>
              <a:srgbClr val="81B0C5">
                <a:alpha val="4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735;p49"/>
            <p:cNvSpPr/>
            <p:nvPr/>
          </p:nvSpPr>
          <p:spPr>
            <a:xfrm rot="-907138" flipH="1">
              <a:off x="5376932" y="1781727"/>
              <a:ext cx="2137072" cy="2135334"/>
            </a:xfrm>
            <a:prstGeom prst="ellipse">
              <a:avLst/>
            </a:pr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736;p49"/>
          <p:cNvGrpSpPr/>
          <p:nvPr/>
        </p:nvGrpSpPr>
        <p:grpSpPr>
          <a:xfrm rot="5400000">
            <a:off x="4271192" y="4083787"/>
            <a:ext cx="1159769" cy="1270452"/>
            <a:chOff x="5135218" y="870615"/>
            <a:chExt cx="3333627" cy="3436441"/>
          </a:xfrm>
        </p:grpSpPr>
        <p:sp>
          <p:nvSpPr>
            <p:cNvPr id="69" name="Google Shape;2737;p49"/>
            <p:cNvSpPr/>
            <p:nvPr/>
          </p:nvSpPr>
          <p:spPr>
            <a:xfrm rot="-906607" flipH="1">
              <a:off x="5829747" y="1902188"/>
              <a:ext cx="2162464" cy="2160436"/>
            </a:xfrm>
            <a:prstGeom prst="ellipse">
              <a:avLst/>
            </a:pr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738;p49"/>
            <p:cNvSpPr/>
            <p:nvPr/>
          </p:nvSpPr>
          <p:spPr>
            <a:xfrm rot="-3599892" flipH="1">
              <a:off x="5612011" y="1312580"/>
              <a:ext cx="2414869" cy="2414869"/>
            </a:xfrm>
            <a:prstGeom prst="ellipse">
              <a:avLst/>
            </a:pr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739;p49"/>
            <p:cNvSpPr/>
            <p:nvPr/>
          </p:nvSpPr>
          <p:spPr>
            <a:xfrm rot="900225">
              <a:off x="5366172" y="1488619"/>
              <a:ext cx="1745196" cy="1745196"/>
            </a:xfrm>
            <a:prstGeom prst="ellipse">
              <a:avLst/>
            </a:prstGeom>
            <a:solidFill>
              <a:srgbClr val="81B0C5">
                <a:alpha val="4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740;p49"/>
            <p:cNvSpPr/>
            <p:nvPr/>
          </p:nvSpPr>
          <p:spPr>
            <a:xfrm rot="-907138" flipH="1">
              <a:off x="5376932" y="1781727"/>
              <a:ext cx="2137072" cy="2135334"/>
            </a:xfrm>
            <a:prstGeom prst="ellipse">
              <a:avLst/>
            </a:pr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2741;p49"/>
          <p:cNvGrpSpPr/>
          <p:nvPr/>
        </p:nvGrpSpPr>
        <p:grpSpPr>
          <a:xfrm rot="5400000">
            <a:off x="4271192" y="1940124"/>
            <a:ext cx="1159769" cy="1270452"/>
            <a:chOff x="5135218" y="870615"/>
            <a:chExt cx="3333627" cy="3436441"/>
          </a:xfrm>
        </p:grpSpPr>
        <p:sp>
          <p:nvSpPr>
            <p:cNvPr id="92" name="Google Shape;2742;p49"/>
            <p:cNvSpPr/>
            <p:nvPr/>
          </p:nvSpPr>
          <p:spPr>
            <a:xfrm rot="-906607" flipH="1">
              <a:off x="5829747" y="1902188"/>
              <a:ext cx="2162464" cy="2160436"/>
            </a:xfrm>
            <a:prstGeom prst="ellipse">
              <a:avLst/>
            </a:pr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743;p49"/>
            <p:cNvSpPr/>
            <p:nvPr/>
          </p:nvSpPr>
          <p:spPr>
            <a:xfrm rot="-3599892" flipH="1">
              <a:off x="5612011" y="1312580"/>
              <a:ext cx="2414869" cy="2414869"/>
            </a:xfrm>
            <a:prstGeom prst="ellipse">
              <a:avLst/>
            </a:pr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744;p49"/>
            <p:cNvSpPr/>
            <p:nvPr/>
          </p:nvSpPr>
          <p:spPr>
            <a:xfrm rot="900225">
              <a:off x="5366172" y="1488619"/>
              <a:ext cx="1745196" cy="1745196"/>
            </a:xfrm>
            <a:prstGeom prst="ellipse">
              <a:avLst/>
            </a:prstGeom>
            <a:solidFill>
              <a:srgbClr val="81B0C5">
                <a:alpha val="4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745;p49"/>
            <p:cNvSpPr/>
            <p:nvPr/>
          </p:nvSpPr>
          <p:spPr>
            <a:xfrm rot="-907138" flipH="1">
              <a:off x="5376932" y="1781727"/>
              <a:ext cx="2137072" cy="2135334"/>
            </a:xfrm>
            <a:prstGeom prst="ellipse">
              <a:avLst/>
            </a:pr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 name="Google Shape;2747;p49"/>
          <p:cNvSpPr/>
          <p:nvPr/>
        </p:nvSpPr>
        <p:spPr>
          <a:xfrm>
            <a:off x="4421976" y="2180191"/>
            <a:ext cx="753900" cy="753900"/>
          </a:xfrm>
          <a:prstGeom prst="flowChartConnector">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500" smtClean="0">
                <a:latin typeface="Bahnschrift" panose="020B0502040204020203" pitchFamily="34" charset="0"/>
              </a:rPr>
              <a:t>01</a:t>
            </a:r>
            <a:endParaRPr sz="2500">
              <a:latin typeface="Bahnschrift" panose="020B0502040204020203" pitchFamily="34" charset="0"/>
            </a:endParaRPr>
          </a:p>
        </p:txBody>
      </p:sp>
      <p:sp>
        <p:nvSpPr>
          <p:cNvPr id="103" name="Google Shape;2748;p49"/>
          <p:cNvSpPr/>
          <p:nvPr/>
        </p:nvSpPr>
        <p:spPr>
          <a:xfrm>
            <a:off x="6461233" y="2180191"/>
            <a:ext cx="753900" cy="753900"/>
          </a:xfrm>
          <a:prstGeom prst="flowChartConnector">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749;p49"/>
          <p:cNvSpPr/>
          <p:nvPr/>
        </p:nvSpPr>
        <p:spPr>
          <a:xfrm>
            <a:off x="6483121" y="3270255"/>
            <a:ext cx="753900" cy="753900"/>
          </a:xfrm>
          <a:prstGeom prst="flowChartConnector">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5" name="Google Shape;2750;p49"/>
          <p:cNvCxnSpPr>
            <a:stCxn id="100" idx="6"/>
            <a:endCxn id="103" idx="2"/>
          </p:cNvCxnSpPr>
          <p:nvPr/>
        </p:nvCxnSpPr>
        <p:spPr>
          <a:xfrm>
            <a:off x="5175876" y="2557141"/>
            <a:ext cx="1285500" cy="600"/>
          </a:xfrm>
          <a:prstGeom prst="bentConnector3">
            <a:avLst>
              <a:gd name="adj1" fmla="val 49994"/>
            </a:avLst>
          </a:prstGeom>
          <a:noFill/>
          <a:ln w="9525" cap="flat" cmpd="sng">
            <a:solidFill>
              <a:schemeClr val="lt2"/>
            </a:solidFill>
            <a:prstDash val="dash"/>
            <a:round/>
            <a:headEnd type="none" w="med" len="med"/>
            <a:tailEnd type="none" w="med" len="med"/>
          </a:ln>
        </p:spPr>
      </p:cxnSp>
      <p:cxnSp>
        <p:nvCxnSpPr>
          <p:cNvPr id="106" name="Google Shape;2751;p49"/>
          <p:cNvCxnSpPr>
            <a:stCxn id="103" idx="4"/>
            <a:endCxn id="109" idx="0"/>
          </p:cNvCxnSpPr>
          <p:nvPr/>
        </p:nvCxnSpPr>
        <p:spPr>
          <a:xfrm rot="5400000">
            <a:off x="5650333" y="2082541"/>
            <a:ext cx="336300" cy="2039400"/>
          </a:xfrm>
          <a:prstGeom prst="bentConnector3">
            <a:avLst>
              <a:gd name="adj1" fmla="val 49980"/>
            </a:avLst>
          </a:prstGeom>
          <a:noFill/>
          <a:ln w="9525" cap="flat" cmpd="sng">
            <a:solidFill>
              <a:schemeClr val="lt2"/>
            </a:solidFill>
            <a:prstDash val="dash"/>
            <a:round/>
            <a:headEnd type="none" w="med" len="med"/>
            <a:tailEnd type="none" w="med" len="med"/>
          </a:ln>
        </p:spPr>
      </p:cxnSp>
      <p:cxnSp>
        <p:nvCxnSpPr>
          <p:cNvPr id="107" name="Google Shape;2753;p49"/>
          <p:cNvCxnSpPr>
            <a:stCxn id="109" idx="6"/>
            <a:endCxn id="104" idx="2"/>
          </p:cNvCxnSpPr>
          <p:nvPr/>
        </p:nvCxnSpPr>
        <p:spPr>
          <a:xfrm>
            <a:off x="5175876" y="3647205"/>
            <a:ext cx="1307100" cy="600"/>
          </a:xfrm>
          <a:prstGeom prst="bentConnector3">
            <a:avLst>
              <a:gd name="adj1" fmla="val 50006"/>
            </a:avLst>
          </a:prstGeom>
          <a:noFill/>
          <a:ln w="9525" cap="flat" cmpd="sng">
            <a:solidFill>
              <a:schemeClr val="lt2"/>
            </a:solidFill>
            <a:prstDash val="dash"/>
            <a:round/>
            <a:headEnd type="none" w="med" len="med"/>
            <a:tailEnd type="none" w="med" len="med"/>
          </a:ln>
        </p:spPr>
      </p:cxnSp>
      <p:cxnSp>
        <p:nvCxnSpPr>
          <p:cNvPr id="108" name="Google Shape;2754;p49"/>
          <p:cNvCxnSpPr>
            <a:stCxn id="104" idx="4"/>
            <a:endCxn id="110" idx="0"/>
          </p:cNvCxnSpPr>
          <p:nvPr/>
        </p:nvCxnSpPr>
        <p:spPr>
          <a:xfrm rot="5400000">
            <a:off x="5664421" y="3158805"/>
            <a:ext cx="330300" cy="2061000"/>
          </a:xfrm>
          <a:prstGeom prst="bentConnector3">
            <a:avLst>
              <a:gd name="adj1" fmla="val 49991"/>
            </a:avLst>
          </a:prstGeom>
          <a:noFill/>
          <a:ln w="9525" cap="flat" cmpd="sng">
            <a:solidFill>
              <a:schemeClr val="lt2"/>
            </a:solidFill>
            <a:prstDash val="dash"/>
            <a:round/>
            <a:headEnd type="none" w="med" len="med"/>
            <a:tailEnd type="none" w="med" len="med"/>
          </a:ln>
        </p:spPr>
      </p:cxnSp>
      <p:sp>
        <p:nvSpPr>
          <p:cNvPr id="109" name="Google Shape;2752;p49"/>
          <p:cNvSpPr/>
          <p:nvPr/>
        </p:nvSpPr>
        <p:spPr>
          <a:xfrm>
            <a:off x="4421976" y="3270255"/>
            <a:ext cx="753900" cy="753900"/>
          </a:xfrm>
          <a:prstGeom prst="flowChartConnector">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755;p49"/>
          <p:cNvSpPr/>
          <p:nvPr/>
        </p:nvSpPr>
        <p:spPr>
          <a:xfrm>
            <a:off x="4421976" y="4354394"/>
            <a:ext cx="753900" cy="753900"/>
          </a:xfrm>
          <a:prstGeom prst="flowChartConnector">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756;p49"/>
          <p:cNvSpPr/>
          <p:nvPr/>
        </p:nvSpPr>
        <p:spPr>
          <a:xfrm>
            <a:off x="6461233" y="4354394"/>
            <a:ext cx="753900" cy="753900"/>
          </a:xfrm>
          <a:prstGeom prst="flowChartConnector">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2" name="Google Shape;2757;p49"/>
          <p:cNvCxnSpPr>
            <a:stCxn id="110" idx="6"/>
            <a:endCxn id="111" idx="2"/>
          </p:cNvCxnSpPr>
          <p:nvPr/>
        </p:nvCxnSpPr>
        <p:spPr>
          <a:xfrm>
            <a:off x="5175876" y="4731344"/>
            <a:ext cx="1285500" cy="600"/>
          </a:xfrm>
          <a:prstGeom prst="bentConnector3">
            <a:avLst>
              <a:gd name="adj1" fmla="val 49994"/>
            </a:avLst>
          </a:prstGeom>
          <a:noFill/>
          <a:ln w="9525" cap="flat" cmpd="sng">
            <a:solidFill>
              <a:schemeClr val="lt2"/>
            </a:solidFill>
            <a:prstDash val="dash"/>
            <a:round/>
            <a:headEnd type="none" w="med" len="med"/>
            <a:tailEnd type="none" w="med" len="med"/>
          </a:ln>
        </p:spPr>
      </p:cxnSp>
      <p:sp>
        <p:nvSpPr>
          <p:cNvPr id="114" name="Google Shape;2759;p49"/>
          <p:cNvSpPr txBox="1"/>
          <p:nvPr/>
        </p:nvSpPr>
        <p:spPr>
          <a:xfrm>
            <a:off x="1190271" y="2195429"/>
            <a:ext cx="3018588" cy="654610"/>
          </a:xfrm>
          <a:prstGeom prst="rect">
            <a:avLst/>
          </a:prstGeom>
          <a:noFill/>
          <a:ln>
            <a:noFill/>
          </a:ln>
        </p:spPr>
        <p:txBody>
          <a:bodyPr spcFirstLastPara="1" wrap="square" lIns="91425" tIns="91425" rIns="91425" bIns="91425" anchor="t" anchorCtr="0">
            <a:noAutofit/>
          </a:bodyPr>
          <a:lstStyle/>
          <a:p>
            <a:pPr lvl="0" algn="r">
              <a:lnSpc>
                <a:spcPct val="80000"/>
              </a:lnSpc>
              <a:spcAft>
                <a:spcPts val="1600"/>
              </a:spcAft>
            </a:pPr>
            <a:r>
              <a:rPr lang="vi-VN" sz="2000">
                <a:solidFill>
                  <a:schemeClr val="dk1"/>
                </a:solidFill>
                <a:latin typeface="+mn-lt"/>
                <a:ea typeface="Barlow"/>
                <a:cs typeface="Barlow"/>
                <a:sym typeface="Barlow"/>
              </a:rPr>
              <a:t>Phổ cập sử dụng </a:t>
            </a:r>
            <a:r>
              <a:rPr lang="en-US" sz="2000" smtClean="0">
                <a:solidFill>
                  <a:schemeClr val="dk1"/>
                </a:solidFill>
                <a:latin typeface="+mn-lt"/>
                <a:ea typeface="Barlow"/>
                <a:cs typeface="Barlow"/>
                <a:sym typeface="Barlow"/>
              </a:rPr>
              <a:t/>
            </a:r>
            <a:br>
              <a:rPr lang="en-US" sz="2000" smtClean="0">
                <a:solidFill>
                  <a:schemeClr val="dk1"/>
                </a:solidFill>
                <a:latin typeface="+mn-lt"/>
                <a:ea typeface="Barlow"/>
                <a:cs typeface="Barlow"/>
                <a:sym typeface="Barlow"/>
              </a:rPr>
            </a:br>
            <a:r>
              <a:rPr lang="vi-VN" sz="2000" smtClean="0">
                <a:solidFill>
                  <a:schemeClr val="dk1"/>
                </a:solidFill>
                <a:latin typeface="+mn-lt"/>
                <a:ea typeface="Barlow"/>
                <a:cs typeface="Barlow"/>
                <a:sym typeface="Barlow"/>
              </a:rPr>
              <a:t>sàn thương </a:t>
            </a:r>
            <a:r>
              <a:rPr lang="vi-VN" sz="2000">
                <a:solidFill>
                  <a:schemeClr val="dk1"/>
                </a:solidFill>
                <a:latin typeface="+mn-lt"/>
                <a:ea typeface="Barlow"/>
                <a:cs typeface="Barlow"/>
                <a:sym typeface="Barlow"/>
              </a:rPr>
              <a:t>mại điện tử </a:t>
            </a:r>
          </a:p>
        </p:txBody>
      </p:sp>
      <p:sp>
        <p:nvSpPr>
          <p:cNvPr id="115" name="Google Shape;2760;p49"/>
          <p:cNvSpPr txBox="1"/>
          <p:nvPr/>
        </p:nvSpPr>
        <p:spPr>
          <a:xfrm>
            <a:off x="455221" y="3314698"/>
            <a:ext cx="3769911" cy="510300"/>
          </a:xfrm>
          <a:prstGeom prst="rect">
            <a:avLst/>
          </a:prstGeom>
          <a:noFill/>
          <a:ln>
            <a:noFill/>
          </a:ln>
        </p:spPr>
        <p:txBody>
          <a:bodyPr spcFirstLastPara="1" wrap="square" lIns="91425" tIns="91425" rIns="91425" bIns="91425" anchor="t" anchorCtr="0">
            <a:noAutofit/>
          </a:bodyPr>
          <a:lstStyle/>
          <a:p>
            <a:pPr lvl="0" algn="r">
              <a:lnSpc>
                <a:spcPct val="80000"/>
              </a:lnSpc>
              <a:spcAft>
                <a:spcPts val="1600"/>
              </a:spcAft>
            </a:pPr>
            <a:r>
              <a:rPr lang="vi-VN" sz="2000">
                <a:solidFill>
                  <a:schemeClr val="dk1"/>
                </a:solidFill>
                <a:latin typeface="+mn-lt"/>
                <a:ea typeface="Barlow"/>
                <a:cs typeface="Barlow"/>
                <a:sym typeface="Barlow"/>
              </a:rPr>
              <a:t>Phổ cập sử dụng nền tảng số hỗ trợ tư vấn sức khỏe cá nhân</a:t>
            </a:r>
          </a:p>
        </p:txBody>
      </p:sp>
      <p:sp>
        <p:nvSpPr>
          <p:cNvPr id="161" name="Google Shape;2747;p49"/>
          <p:cNvSpPr/>
          <p:nvPr/>
        </p:nvSpPr>
        <p:spPr>
          <a:xfrm>
            <a:off x="6487287" y="2192188"/>
            <a:ext cx="753900" cy="753900"/>
          </a:xfrm>
          <a:prstGeom prst="flowChartConnector">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500" smtClean="0">
                <a:latin typeface="Bahnschrift" panose="020B0502040204020203" pitchFamily="34" charset="0"/>
              </a:rPr>
              <a:t>02</a:t>
            </a:r>
            <a:endParaRPr sz="2500">
              <a:latin typeface="Bahnschrift" panose="020B0502040204020203" pitchFamily="34" charset="0"/>
            </a:endParaRPr>
          </a:p>
        </p:txBody>
      </p:sp>
      <p:sp>
        <p:nvSpPr>
          <p:cNvPr id="162" name="Google Shape;2747;p49"/>
          <p:cNvSpPr/>
          <p:nvPr/>
        </p:nvSpPr>
        <p:spPr>
          <a:xfrm>
            <a:off x="4420394" y="3262041"/>
            <a:ext cx="753900" cy="753900"/>
          </a:xfrm>
          <a:prstGeom prst="flowChartConnector">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500" smtClean="0">
                <a:latin typeface="Bahnschrift" panose="020B0502040204020203" pitchFamily="34" charset="0"/>
              </a:rPr>
              <a:t>03</a:t>
            </a:r>
            <a:endParaRPr sz="2500">
              <a:latin typeface="Bahnschrift" panose="020B0502040204020203" pitchFamily="34" charset="0"/>
            </a:endParaRPr>
          </a:p>
        </p:txBody>
      </p:sp>
      <p:sp>
        <p:nvSpPr>
          <p:cNvPr id="163" name="Google Shape;2747;p49"/>
          <p:cNvSpPr/>
          <p:nvPr/>
        </p:nvSpPr>
        <p:spPr>
          <a:xfrm>
            <a:off x="6461233" y="3246583"/>
            <a:ext cx="779954" cy="769358"/>
          </a:xfrm>
          <a:prstGeom prst="flowChartConnector">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500" smtClean="0">
                <a:latin typeface="Bahnschrift" panose="020B0502040204020203" pitchFamily="34" charset="0"/>
              </a:rPr>
              <a:t>04</a:t>
            </a:r>
            <a:endParaRPr sz="2500">
              <a:latin typeface="Bahnschrift" panose="020B0502040204020203" pitchFamily="34" charset="0"/>
            </a:endParaRPr>
          </a:p>
        </p:txBody>
      </p:sp>
      <p:sp>
        <p:nvSpPr>
          <p:cNvPr id="164" name="Google Shape;2747;p49"/>
          <p:cNvSpPr/>
          <p:nvPr/>
        </p:nvSpPr>
        <p:spPr>
          <a:xfrm>
            <a:off x="4420394" y="4311147"/>
            <a:ext cx="753900" cy="753900"/>
          </a:xfrm>
          <a:prstGeom prst="flowChartConnector">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500" smtClean="0">
                <a:latin typeface="Bahnschrift" panose="020B0502040204020203" pitchFamily="34" charset="0"/>
              </a:rPr>
              <a:t>05</a:t>
            </a:r>
            <a:endParaRPr sz="2500">
              <a:latin typeface="Bahnschrift" panose="020B0502040204020203" pitchFamily="34" charset="0"/>
            </a:endParaRPr>
          </a:p>
        </p:txBody>
      </p:sp>
      <p:sp>
        <p:nvSpPr>
          <p:cNvPr id="165" name="Google Shape;2747;p49"/>
          <p:cNvSpPr/>
          <p:nvPr/>
        </p:nvSpPr>
        <p:spPr>
          <a:xfrm>
            <a:off x="6486330" y="4355735"/>
            <a:ext cx="753900" cy="753900"/>
          </a:xfrm>
          <a:prstGeom prst="flowChartConnector">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500" smtClean="0">
                <a:latin typeface="Bahnschrift" panose="020B0502040204020203" pitchFamily="34" charset="0"/>
              </a:rPr>
              <a:t>06</a:t>
            </a:r>
            <a:endParaRPr sz="2500">
              <a:latin typeface="Bahnschrift" panose="020B0502040204020203" pitchFamily="34" charset="0"/>
            </a:endParaRPr>
          </a:p>
        </p:txBody>
      </p:sp>
      <p:sp>
        <p:nvSpPr>
          <p:cNvPr id="166" name="Google Shape;2760;p49"/>
          <p:cNvSpPr txBox="1"/>
          <p:nvPr/>
        </p:nvSpPr>
        <p:spPr>
          <a:xfrm>
            <a:off x="7467310" y="2245835"/>
            <a:ext cx="3198712" cy="510300"/>
          </a:xfrm>
          <a:prstGeom prst="rect">
            <a:avLst/>
          </a:prstGeom>
          <a:noFill/>
          <a:ln>
            <a:noFill/>
          </a:ln>
        </p:spPr>
        <p:txBody>
          <a:bodyPr spcFirstLastPara="1" wrap="square" lIns="91425" tIns="91425" rIns="91425" bIns="91425" anchor="t" anchorCtr="0">
            <a:noAutofit/>
          </a:bodyPr>
          <a:lstStyle/>
          <a:p>
            <a:pPr lvl="0">
              <a:lnSpc>
                <a:spcPct val="80000"/>
              </a:lnSpc>
              <a:spcAft>
                <a:spcPts val="1600"/>
              </a:spcAft>
            </a:pPr>
            <a:r>
              <a:rPr lang="en-US" sz="2000">
                <a:solidFill>
                  <a:schemeClr val="dk1"/>
                </a:solidFill>
                <a:latin typeface="+mj-lt"/>
                <a:ea typeface="Barlow"/>
                <a:cs typeface="Barlow"/>
                <a:sym typeface="Barlow"/>
              </a:rPr>
              <a:t>Phổ cập sử dụng nền tảng dạy học trực </a:t>
            </a:r>
            <a:r>
              <a:rPr lang="en-US" sz="2000" smtClean="0">
                <a:solidFill>
                  <a:schemeClr val="dk1"/>
                </a:solidFill>
                <a:latin typeface="+mj-lt"/>
                <a:ea typeface="Barlow"/>
                <a:cs typeface="Barlow"/>
                <a:sym typeface="Barlow"/>
              </a:rPr>
              <a:t>tuyến</a:t>
            </a:r>
            <a:endParaRPr lang="en-US" sz="2000">
              <a:solidFill>
                <a:schemeClr val="dk1"/>
              </a:solidFill>
              <a:latin typeface="+mj-lt"/>
              <a:ea typeface="Barlow"/>
              <a:cs typeface="Barlow"/>
              <a:sym typeface="Barlow"/>
            </a:endParaRPr>
          </a:p>
        </p:txBody>
      </p:sp>
      <p:sp>
        <p:nvSpPr>
          <p:cNvPr id="167" name="Google Shape;2760;p49"/>
          <p:cNvSpPr txBox="1"/>
          <p:nvPr/>
        </p:nvSpPr>
        <p:spPr>
          <a:xfrm>
            <a:off x="7484288" y="3292577"/>
            <a:ext cx="4137696" cy="510300"/>
          </a:xfrm>
          <a:prstGeom prst="rect">
            <a:avLst/>
          </a:prstGeom>
          <a:noFill/>
          <a:ln>
            <a:noFill/>
          </a:ln>
        </p:spPr>
        <p:txBody>
          <a:bodyPr spcFirstLastPara="1" wrap="square" lIns="91425" tIns="91425" rIns="91425" bIns="91425" anchor="t" anchorCtr="0">
            <a:noAutofit/>
          </a:bodyPr>
          <a:lstStyle/>
          <a:p>
            <a:pPr lvl="0">
              <a:lnSpc>
                <a:spcPct val="80000"/>
              </a:lnSpc>
              <a:spcAft>
                <a:spcPts val="1600"/>
              </a:spcAft>
            </a:pPr>
            <a:r>
              <a:rPr lang="en-US" sz="2000">
                <a:solidFill>
                  <a:schemeClr val="dk1"/>
                </a:solidFill>
                <a:latin typeface="+mj-lt"/>
                <a:ea typeface="Barlow"/>
                <a:cs typeface="Barlow"/>
                <a:sym typeface="Barlow"/>
              </a:rPr>
              <a:t>Phổ cập sử dụng nền tảng số khác phục vụ nhu cầu thiết yếu </a:t>
            </a:r>
          </a:p>
        </p:txBody>
      </p:sp>
      <p:sp>
        <p:nvSpPr>
          <p:cNvPr id="168" name="Google Shape;2760;p49"/>
          <p:cNvSpPr txBox="1"/>
          <p:nvPr/>
        </p:nvSpPr>
        <p:spPr>
          <a:xfrm>
            <a:off x="7499095" y="4379840"/>
            <a:ext cx="4496962" cy="654860"/>
          </a:xfrm>
          <a:prstGeom prst="rect">
            <a:avLst/>
          </a:prstGeom>
          <a:noFill/>
          <a:ln>
            <a:noFill/>
          </a:ln>
        </p:spPr>
        <p:txBody>
          <a:bodyPr spcFirstLastPara="1" wrap="square" lIns="91425" tIns="91425" rIns="91425" bIns="91425" anchor="t" anchorCtr="0">
            <a:noAutofit/>
          </a:bodyPr>
          <a:lstStyle/>
          <a:p>
            <a:pPr lvl="0">
              <a:lnSpc>
                <a:spcPct val="80000"/>
              </a:lnSpc>
              <a:spcAft>
                <a:spcPts val="1600"/>
              </a:spcAft>
            </a:pPr>
            <a:r>
              <a:rPr lang="en-US" sz="2000">
                <a:solidFill>
                  <a:schemeClr val="dk1"/>
                </a:solidFill>
                <a:latin typeface="+mj-lt"/>
                <a:ea typeface="Barlow"/>
                <a:cs typeface="Barlow"/>
                <a:sym typeface="Barlow"/>
              </a:rPr>
              <a:t>Phổ cập sử dụng nền tảng </a:t>
            </a:r>
            <a:r>
              <a:rPr lang="en-US" sz="2000" smtClean="0">
                <a:solidFill>
                  <a:schemeClr val="dk1"/>
                </a:solidFill>
                <a:latin typeface="+mj-lt"/>
                <a:ea typeface="Barlow"/>
                <a:cs typeface="Barlow"/>
                <a:sym typeface="Barlow"/>
              </a:rPr>
              <a:t>số phục </a:t>
            </a:r>
            <a:r>
              <a:rPr lang="en-US" sz="2000">
                <a:solidFill>
                  <a:schemeClr val="dk1"/>
                </a:solidFill>
                <a:latin typeface="+mj-lt"/>
                <a:ea typeface="Barlow"/>
                <a:cs typeface="Barlow"/>
                <a:sym typeface="Barlow"/>
              </a:rPr>
              <a:t>vụ hoạt động sản xuất, kinh doanh </a:t>
            </a:r>
          </a:p>
        </p:txBody>
      </p:sp>
      <p:sp>
        <p:nvSpPr>
          <p:cNvPr id="169" name="Google Shape;2760;p49"/>
          <p:cNvSpPr txBox="1"/>
          <p:nvPr/>
        </p:nvSpPr>
        <p:spPr>
          <a:xfrm>
            <a:off x="455220" y="4421790"/>
            <a:ext cx="3769911" cy="510300"/>
          </a:xfrm>
          <a:prstGeom prst="rect">
            <a:avLst/>
          </a:prstGeom>
          <a:noFill/>
          <a:ln>
            <a:noFill/>
          </a:ln>
        </p:spPr>
        <p:txBody>
          <a:bodyPr spcFirstLastPara="1" wrap="square" lIns="91425" tIns="91425" rIns="91425" bIns="91425" anchor="t" anchorCtr="0">
            <a:noAutofit/>
          </a:bodyPr>
          <a:lstStyle/>
          <a:p>
            <a:pPr lvl="0" algn="r">
              <a:lnSpc>
                <a:spcPct val="80000"/>
              </a:lnSpc>
              <a:spcAft>
                <a:spcPts val="1600"/>
              </a:spcAft>
            </a:pPr>
            <a:r>
              <a:rPr lang="vi-VN" sz="2000">
                <a:solidFill>
                  <a:schemeClr val="dk1"/>
                </a:solidFill>
                <a:latin typeface="+mn-lt"/>
                <a:ea typeface="Barlow"/>
                <a:cs typeface="Barlow"/>
                <a:sym typeface="Barlow"/>
              </a:rPr>
              <a:t>Phổ cập sử dụng dịch vụ </a:t>
            </a:r>
            <a:r>
              <a:rPr lang="en-US" sz="2000" smtClean="0">
                <a:solidFill>
                  <a:schemeClr val="dk1"/>
                </a:solidFill>
                <a:latin typeface="+mn-lt"/>
                <a:ea typeface="Barlow"/>
                <a:cs typeface="Barlow"/>
                <a:sym typeface="Barlow"/>
              </a:rPr>
              <a:t/>
            </a:r>
            <a:br>
              <a:rPr lang="en-US" sz="2000" smtClean="0">
                <a:solidFill>
                  <a:schemeClr val="dk1"/>
                </a:solidFill>
                <a:latin typeface="+mn-lt"/>
                <a:ea typeface="Barlow"/>
                <a:cs typeface="Barlow"/>
                <a:sym typeface="Barlow"/>
              </a:rPr>
            </a:br>
            <a:r>
              <a:rPr lang="vi-VN" sz="2000" smtClean="0">
                <a:solidFill>
                  <a:schemeClr val="dk1"/>
                </a:solidFill>
                <a:latin typeface="+mn-lt"/>
                <a:ea typeface="Barlow"/>
                <a:cs typeface="Barlow"/>
                <a:sym typeface="Barlow"/>
              </a:rPr>
              <a:t>công </a:t>
            </a:r>
            <a:r>
              <a:rPr lang="vi-VN" sz="2000">
                <a:solidFill>
                  <a:schemeClr val="dk1"/>
                </a:solidFill>
                <a:latin typeface="+mn-lt"/>
                <a:ea typeface="Barlow"/>
                <a:cs typeface="Barlow"/>
                <a:sym typeface="Barlow"/>
              </a:rPr>
              <a:t>trực tuyến </a:t>
            </a:r>
          </a:p>
        </p:txBody>
      </p:sp>
      <p:sp>
        <p:nvSpPr>
          <p:cNvPr id="170" name="Google Shape;941;g11e46ec54ed_1_3016"/>
          <p:cNvSpPr txBox="1">
            <a:spLocks noGrp="1"/>
          </p:cNvSpPr>
          <p:nvPr>
            <p:ph type="ftr" idx="11"/>
          </p:nvPr>
        </p:nvSpPr>
        <p:spPr>
          <a:xfrm>
            <a:off x="4079543"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spTree>
    <p:extLst>
      <p:ext uri="{BB962C8B-B14F-4D97-AF65-F5344CB8AC3E}">
        <p14:creationId xmlns:p14="http://schemas.microsoft.com/office/powerpoint/2010/main" val="26863199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latin typeface="+mn-lt"/>
              </a:rPr>
              <a:t>Bộ Thông tin và Truyền thông</a:t>
            </a:r>
            <a:endParaRPr>
              <a:latin typeface="+mn-lt"/>
            </a:endParaRPr>
          </a:p>
        </p:txBody>
      </p:sp>
      <p:sp>
        <p:nvSpPr>
          <p:cNvPr id="133" name="Google Shape;133;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latin typeface="+mn-lt"/>
              </a:rPr>
              <a:t>50</a:t>
            </a:fld>
            <a:endParaRPr>
              <a:latin typeface="+mn-lt"/>
            </a:endParaRPr>
          </a:p>
        </p:txBody>
      </p:sp>
      <p:sp>
        <p:nvSpPr>
          <p:cNvPr id="7" name="Google Shape;151;p33"/>
          <p:cNvSpPr txBox="1">
            <a:spLocks/>
          </p:cNvSpPr>
          <p:nvPr/>
        </p:nvSpPr>
        <p:spPr>
          <a:xfrm>
            <a:off x="1135980" y="1393699"/>
            <a:ext cx="8229693" cy="1782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434343"/>
              </a:buClr>
              <a:buSzPts val="6000"/>
              <a:buFont typeface="Exo 2"/>
              <a:buNone/>
              <a:defRPr sz="4800" b="1" i="0" u="none" strike="noStrike" cap="none">
                <a:solidFill>
                  <a:srgbClr val="434343"/>
                </a:solidFill>
                <a:latin typeface="Exo 2"/>
                <a:ea typeface="Exo 2"/>
                <a:cs typeface="Exo 2"/>
                <a:sym typeface="Exo 2"/>
              </a:defRPr>
            </a:lvl1pPr>
            <a:lvl2pPr marR="0" lvl="1"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2pPr>
            <a:lvl3pPr marR="0" lvl="2"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3pPr>
            <a:lvl4pPr marR="0" lvl="3"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4pPr>
            <a:lvl5pPr marR="0" lvl="4"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5pPr>
            <a:lvl6pPr marR="0" lvl="5"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6pPr>
            <a:lvl7pPr marR="0" lvl="6"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7pPr>
            <a:lvl8pPr marR="0" lvl="7"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8pPr>
            <a:lvl9pPr marR="0" lvl="8"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mtClean="0">
                <a:latin typeface="+mj-lt"/>
              </a:rPr>
              <a:t>HƯỚNG DẪN KẾT NỐI, CHIA SẺ DỮ LIỆU</a:t>
            </a:r>
            <a:endParaRPr kumimoji="0" lang="en-US" sz="4800" b="1" i="0" u="none" strike="noStrike" kern="0" cap="none" spc="0" normalizeH="0" baseline="0" noProof="0">
              <a:ln>
                <a:noFill/>
              </a:ln>
              <a:solidFill>
                <a:srgbClr val="434343"/>
              </a:solidFill>
              <a:effectLst/>
              <a:uLnTx/>
              <a:uFillTx/>
              <a:latin typeface="+mj-lt"/>
              <a:sym typeface="Exo 2"/>
            </a:endParaRPr>
          </a:p>
        </p:txBody>
      </p:sp>
      <p:cxnSp>
        <p:nvCxnSpPr>
          <p:cNvPr id="8" name="Google Shape;153;p33"/>
          <p:cNvCxnSpPr/>
          <p:nvPr/>
        </p:nvCxnSpPr>
        <p:spPr>
          <a:xfrm>
            <a:off x="6677025" y="3176000"/>
            <a:ext cx="2460000" cy="0"/>
          </a:xfrm>
          <a:prstGeom prst="straightConnector1">
            <a:avLst/>
          </a:prstGeom>
          <a:noFill/>
          <a:ln w="9525" cap="flat" cmpd="sng">
            <a:solidFill>
              <a:srgbClr val="434343"/>
            </a:solidFill>
            <a:prstDash val="solid"/>
            <a:round/>
            <a:headEnd type="none" w="med" len="med"/>
            <a:tailEnd type="none" w="med" len="med"/>
          </a:ln>
        </p:spPr>
      </p:cxnSp>
    </p:spTree>
    <p:extLst>
      <p:ext uri="{BB962C8B-B14F-4D97-AF65-F5344CB8AC3E}">
        <p14:creationId xmlns:p14="http://schemas.microsoft.com/office/powerpoint/2010/main" val="341757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00"/>
                                        <p:tgtEl>
                                          <p:spTgt spid="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1" name="Google Shape;1011;g11e46ec54ed_1_32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x-none"/>
              <a:t>51</a:t>
            </a:fld>
            <a:endParaRPr/>
          </a:p>
        </p:txBody>
      </p:sp>
      <p:sp>
        <p:nvSpPr>
          <p:cNvPr id="6" name="Google Shape;972;g11e46ec54ed_1_3181"/>
          <p:cNvSpPr txBox="1"/>
          <p:nvPr/>
        </p:nvSpPr>
        <p:spPr>
          <a:xfrm>
            <a:off x="838200" y="0"/>
            <a:ext cx="10515600" cy="7821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Times New Roman"/>
              <a:buNone/>
            </a:pPr>
            <a:r>
              <a:rPr lang="en-US" sz="3600" dirty="0" err="1" smtClean="0">
                <a:solidFill>
                  <a:schemeClr val="dk1"/>
                </a:solidFill>
                <a:latin typeface="+mn-lt"/>
                <a:ea typeface="Calibri"/>
                <a:cs typeface="Calibri"/>
                <a:sym typeface="Calibri"/>
              </a:rPr>
              <a:t>Hướng</a:t>
            </a:r>
            <a:r>
              <a:rPr lang="en-US" sz="3600" dirty="0" smtClean="0">
                <a:solidFill>
                  <a:schemeClr val="dk1"/>
                </a:solidFill>
                <a:latin typeface="+mn-lt"/>
                <a:ea typeface="Calibri"/>
                <a:cs typeface="Calibri"/>
                <a:sym typeface="Calibri"/>
              </a:rPr>
              <a:t> </a:t>
            </a:r>
            <a:r>
              <a:rPr lang="en-US" sz="3600" dirty="0" err="1" smtClean="0">
                <a:solidFill>
                  <a:schemeClr val="dk1"/>
                </a:solidFill>
                <a:latin typeface="+mn-lt"/>
                <a:ea typeface="Calibri"/>
                <a:cs typeface="Calibri"/>
                <a:sym typeface="Calibri"/>
              </a:rPr>
              <a:t>dẫn</a:t>
            </a:r>
            <a:r>
              <a:rPr lang="en-US" sz="3600" dirty="0" smtClean="0">
                <a:solidFill>
                  <a:schemeClr val="dk1"/>
                </a:solidFill>
                <a:latin typeface="+mn-lt"/>
                <a:ea typeface="Calibri"/>
                <a:cs typeface="Calibri"/>
                <a:sym typeface="Calibri"/>
              </a:rPr>
              <a:t> </a:t>
            </a:r>
            <a:r>
              <a:rPr lang="en-US" sz="3600" dirty="0" err="1" smtClean="0">
                <a:solidFill>
                  <a:schemeClr val="dk1"/>
                </a:solidFill>
                <a:latin typeface="+mn-lt"/>
                <a:ea typeface="Calibri"/>
                <a:cs typeface="Calibri"/>
                <a:sym typeface="Calibri"/>
              </a:rPr>
              <a:t>kết</a:t>
            </a:r>
            <a:r>
              <a:rPr lang="en-US" sz="3600" dirty="0" smtClean="0">
                <a:solidFill>
                  <a:schemeClr val="dk1"/>
                </a:solidFill>
                <a:latin typeface="+mn-lt"/>
                <a:ea typeface="Calibri"/>
                <a:cs typeface="Calibri"/>
                <a:sym typeface="Calibri"/>
              </a:rPr>
              <a:t> </a:t>
            </a:r>
            <a:r>
              <a:rPr lang="en-US" sz="3600" dirty="0" err="1" smtClean="0">
                <a:solidFill>
                  <a:schemeClr val="dk1"/>
                </a:solidFill>
                <a:latin typeface="+mn-lt"/>
                <a:ea typeface="Calibri"/>
                <a:cs typeface="Calibri"/>
                <a:sym typeface="Calibri"/>
              </a:rPr>
              <a:t>nối</a:t>
            </a:r>
            <a:r>
              <a:rPr lang="en-US" sz="3600" dirty="0" smtClean="0">
                <a:solidFill>
                  <a:schemeClr val="dk1"/>
                </a:solidFill>
                <a:latin typeface="+mn-lt"/>
                <a:ea typeface="Calibri"/>
                <a:cs typeface="Calibri"/>
                <a:sym typeface="Calibri"/>
              </a:rPr>
              <a:t>, chia </a:t>
            </a:r>
            <a:r>
              <a:rPr lang="en-US" sz="3600" dirty="0" err="1" smtClean="0">
                <a:solidFill>
                  <a:schemeClr val="dk1"/>
                </a:solidFill>
                <a:latin typeface="+mn-lt"/>
                <a:ea typeface="Calibri"/>
                <a:cs typeface="Calibri"/>
                <a:sym typeface="Calibri"/>
              </a:rPr>
              <a:t>sẻ</a:t>
            </a:r>
            <a:r>
              <a:rPr lang="en-US" sz="3600" dirty="0" smtClean="0">
                <a:solidFill>
                  <a:schemeClr val="dk1"/>
                </a:solidFill>
                <a:latin typeface="+mn-lt"/>
                <a:ea typeface="Calibri"/>
                <a:cs typeface="Calibri"/>
                <a:sym typeface="Calibri"/>
              </a:rPr>
              <a:t> </a:t>
            </a:r>
            <a:r>
              <a:rPr lang="en-US" sz="3600" dirty="0" err="1" smtClean="0">
                <a:solidFill>
                  <a:schemeClr val="dk1"/>
                </a:solidFill>
                <a:latin typeface="+mn-lt"/>
                <a:ea typeface="Calibri"/>
                <a:cs typeface="Calibri"/>
                <a:sym typeface="Calibri"/>
              </a:rPr>
              <a:t>dữ</a:t>
            </a:r>
            <a:r>
              <a:rPr lang="en-US" sz="3600" dirty="0" smtClean="0">
                <a:solidFill>
                  <a:schemeClr val="dk1"/>
                </a:solidFill>
                <a:latin typeface="+mn-lt"/>
                <a:ea typeface="Calibri"/>
                <a:cs typeface="Calibri"/>
                <a:sym typeface="Calibri"/>
              </a:rPr>
              <a:t> </a:t>
            </a:r>
            <a:r>
              <a:rPr lang="en-US" sz="3600" dirty="0" err="1" smtClean="0">
                <a:solidFill>
                  <a:schemeClr val="dk1"/>
                </a:solidFill>
                <a:latin typeface="+mn-lt"/>
                <a:ea typeface="Calibri"/>
                <a:cs typeface="Calibri"/>
                <a:sym typeface="Calibri"/>
              </a:rPr>
              <a:t>liệu</a:t>
            </a:r>
            <a:endParaRPr sz="3600" dirty="0">
              <a:solidFill>
                <a:schemeClr val="dk1"/>
              </a:solidFill>
              <a:latin typeface="+mn-lt"/>
              <a:ea typeface="Calibri"/>
              <a:cs typeface="Calibri"/>
              <a:sym typeface="Calibri"/>
            </a:endParaRPr>
          </a:p>
        </p:txBody>
      </p:sp>
      <p:sp>
        <p:nvSpPr>
          <p:cNvPr id="7" name="Google Shape;941;g11e46ec54ed_1_3016"/>
          <p:cNvSpPr txBox="1">
            <a:spLocks noGrp="1"/>
          </p:cNvSpPr>
          <p:nvPr>
            <p:ph type="ftr" idx="11"/>
          </p:nvPr>
        </p:nvSpPr>
        <p:spPr>
          <a:xfrm>
            <a:off x="4079543"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sp>
        <p:nvSpPr>
          <p:cNvPr id="51" name="Google Shape;1305;p52"/>
          <p:cNvSpPr txBox="1">
            <a:spLocks/>
          </p:cNvSpPr>
          <p:nvPr/>
        </p:nvSpPr>
        <p:spPr>
          <a:xfrm>
            <a:off x="338470" y="1481974"/>
            <a:ext cx="3603151" cy="90284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000" dirty="0" err="1" smtClean="0">
                <a:latin typeface="+mj-lt"/>
              </a:rPr>
              <a:t>Công</a:t>
            </a:r>
            <a:r>
              <a:rPr lang="en-US" sz="2000" dirty="0" smtClean="0">
                <a:latin typeface="+mj-lt"/>
              </a:rPr>
              <a:t> </a:t>
            </a:r>
            <a:r>
              <a:rPr lang="en-US" sz="2000" dirty="0" err="1" smtClean="0">
                <a:latin typeface="+mj-lt"/>
              </a:rPr>
              <a:t>bố</a:t>
            </a:r>
            <a:r>
              <a:rPr lang="en-US" sz="2000" dirty="0" smtClean="0">
                <a:latin typeface="+mj-lt"/>
              </a:rPr>
              <a:t>, </a:t>
            </a:r>
            <a:r>
              <a:rPr lang="en-US" sz="2000" dirty="0" err="1" smtClean="0">
                <a:latin typeface="+mj-lt"/>
              </a:rPr>
              <a:t>công</a:t>
            </a:r>
            <a:r>
              <a:rPr lang="en-US" sz="2000" dirty="0" smtClean="0">
                <a:latin typeface="+mj-lt"/>
              </a:rPr>
              <a:t> </a:t>
            </a:r>
            <a:r>
              <a:rPr lang="en-US" sz="2000" dirty="0" err="1" smtClean="0">
                <a:latin typeface="+mj-lt"/>
              </a:rPr>
              <a:t>khai</a:t>
            </a:r>
            <a:r>
              <a:rPr lang="en-US" sz="2000" dirty="0" smtClean="0">
                <a:latin typeface="+mj-lt"/>
              </a:rPr>
              <a:t> </a:t>
            </a:r>
            <a:r>
              <a:rPr lang="en-US" sz="2000" dirty="0" err="1" smtClean="0">
                <a:latin typeface="+mj-lt"/>
              </a:rPr>
              <a:t>danh</a:t>
            </a:r>
            <a:r>
              <a:rPr lang="en-US" sz="2000" dirty="0" smtClean="0">
                <a:latin typeface="+mj-lt"/>
              </a:rPr>
              <a:t> </a:t>
            </a:r>
            <a:r>
              <a:rPr lang="en-US" sz="2000" dirty="0" err="1" smtClean="0">
                <a:latin typeface="+mj-lt"/>
              </a:rPr>
              <a:t>mục</a:t>
            </a:r>
            <a:r>
              <a:rPr lang="en-US" sz="2000" dirty="0" smtClean="0">
                <a:latin typeface="+mj-lt"/>
              </a:rPr>
              <a:t> </a:t>
            </a:r>
            <a:r>
              <a:rPr lang="en-US" sz="2000" dirty="0" err="1" smtClean="0">
                <a:latin typeface="+mj-lt"/>
              </a:rPr>
              <a:t>cơ</a:t>
            </a:r>
            <a:r>
              <a:rPr lang="en-US" sz="2000" dirty="0" smtClean="0">
                <a:latin typeface="+mj-lt"/>
              </a:rPr>
              <a:t> </a:t>
            </a:r>
            <a:r>
              <a:rPr lang="en-US" sz="2000" dirty="0" err="1" smtClean="0">
                <a:latin typeface="+mj-lt"/>
              </a:rPr>
              <a:t>sở</a:t>
            </a:r>
            <a:r>
              <a:rPr lang="en-US" sz="2000" dirty="0" smtClean="0">
                <a:latin typeface="+mj-lt"/>
              </a:rPr>
              <a:t> </a:t>
            </a:r>
            <a:r>
              <a:rPr lang="en-US" sz="2000" dirty="0" err="1" smtClean="0">
                <a:latin typeface="+mj-lt"/>
              </a:rPr>
              <a:t>dữ</a:t>
            </a:r>
            <a:r>
              <a:rPr lang="en-US" sz="2000" dirty="0" smtClean="0">
                <a:latin typeface="+mj-lt"/>
              </a:rPr>
              <a:t> </a:t>
            </a:r>
            <a:r>
              <a:rPr lang="en-US" sz="2000" dirty="0" err="1" smtClean="0">
                <a:latin typeface="+mj-lt"/>
              </a:rPr>
              <a:t>liệu</a:t>
            </a:r>
            <a:r>
              <a:rPr lang="en-US" sz="2000" dirty="0" smtClean="0">
                <a:latin typeface="+mj-lt"/>
              </a:rPr>
              <a:t> </a:t>
            </a:r>
            <a:r>
              <a:rPr lang="en-US" sz="2000" dirty="0" err="1" smtClean="0">
                <a:latin typeface="+mj-lt"/>
              </a:rPr>
              <a:t>dùng</a:t>
            </a:r>
            <a:r>
              <a:rPr lang="en-US" sz="2000" dirty="0" smtClean="0">
                <a:latin typeface="+mj-lt"/>
              </a:rPr>
              <a:t> </a:t>
            </a:r>
            <a:r>
              <a:rPr lang="en-US" sz="2000" dirty="0" err="1" smtClean="0">
                <a:latin typeface="+mj-lt"/>
              </a:rPr>
              <a:t>chung</a:t>
            </a:r>
            <a:endParaRPr lang="en-US" sz="2000" dirty="0">
              <a:latin typeface="+mj-lt"/>
            </a:endParaRPr>
          </a:p>
        </p:txBody>
      </p:sp>
      <p:sp>
        <p:nvSpPr>
          <p:cNvPr id="137" name="Google Shape;1305;p52"/>
          <p:cNvSpPr txBox="1">
            <a:spLocks/>
          </p:cNvSpPr>
          <p:nvPr/>
        </p:nvSpPr>
        <p:spPr>
          <a:xfrm>
            <a:off x="8583510" y="4612952"/>
            <a:ext cx="3090226" cy="90284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000" b="1" u="sng" dirty="0" err="1" smtClean="0">
                <a:solidFill>
                  <a:schemeClr val="accent1">
                    <a:lumMod val="75000"/>
                  </a:schemeClr>
                </a:solidFill>
                <a:latin typeface="+mj-lt"/>
              </a:rPr>
              <a:t>Đề</a:t>
            </a:r>
            <a:r>
              <a:rPr lang="en-US" sz="2000" b="1" u="sng" dirty="0" smtClean="0">
                <a:solidFill>
                  <a:schemeClr val="accent1">
                    <a:lumMod val="75000"/>
                  </a:schemeClr>
                </a:solidFill>
                <a:latin typeface="+mj-lt"/>
              </a:rPr>
              <a:t> </a:t>
            </a:r>
            <a:r>
              <a:rPr lang="en-US" sz="2000" b="1" u="sng" dirty="0" err="1" smtClean="0">
                <a:solidFill>
                  <a:schemeClr val="accent1">
                    <a:lumMod val="75000"/>
                  </a:schemeClr>
                </a:solidFill>
                <a:latin typeface="+mj-lt"/>
              </a:rPr>
              <a:t>nghị</a:t>
            </a:r>
            <a:r>
              <a:rPr lang="en-US" sz="2000" b="1" u="sng" dirty="0" smtClean="0">
                <a:solidFill>
                  <a:schemeClr val="accent1">
                    <a:lumMod val="75000"/>
                  </a:schemeClr>
                </a:solidFill>
                <a:latin typeface="+mj-lt"/>
              </a:rPr>
              <a:t> </a:t>
            </a:r>
            <a:r>
              <a:rPr lang="en-US" sz="2000" b="1" u="sng" dirty="0" err="1" smtClean="0">
                <a:solidFill>
                  <a:schemeClr val="accent1">
                    <a:lumMod val="75000"/>
                  </a:schemeClr>
                </a:solidFill>
                <a:latin typeface="+mj-lt"/>
              </a:rPr>
              <a:t>tham</a:t>
            </a:r>
            <a:r>
              <a:rPr lang="en-US" sz="2000" b="1" u="sng" dirty="0" smtClean="0">
                <a:solidFill>
                  <a:schemeClr val="accent1">
                    <a:lumMod val="75000"/>
                  </a:schemeClr>
                </a:solidFill>
                <a:latin typeface="+mj-lt"/>
              </a:rPr>
              <a:t> </a:t>
            </a:r>
            <a:r>
              <a:rPr lang="en-US" sz="2000" b="1" u="sng" dirty="0" err="1" smtClean="0">
                <a:solidFill>
                  <a:schemeClr val="accent1">
                    <a:lumMod val="75000"/>
                  </a:schemeClr>
                </a:solidFill>
                <a:latin typeface="+mj-lt"/>
              </a:rPr>
              <a:t>mưu</a:t>
            </a:r>
            <a:r>
              <a:rPr lang="en-US" sz="2000" b="1" u="sng" dirty="0" smtClean="0">
                <a:solidFill>
                  <a:schemeClr val="accent1">
                    <a:lumMod val="75000"/>
                  </a:schemeClr>
                </a:solidFill>
                <a:latin typeface="+mj-lt"/>
              </a:rPr>
              <a:t> </a:t>
            </a:r>
            <a:r>
              <a:rPr lang="en-US" sz="2000" b="1" u="sng" dirty="0" err="1" smtClean="0">
                <a:solidFill>
                  <a:schemeClr val="accent1">
                    <a:lumMod val="75000"/>
                  </a:schemeClr>
                </a:solidFill>
                <a:latin typeface="+mj-lt"/>
              </a:rPr>
              <a:t>cho</a:t>
            </a:r>
            <a:r>
              <a:rPr lang="en-US" sz="2000" b="1" u="sng" dirty="0" smtClean="0">
                <a:solidFill>
                  <a:schemeClr val="accent1">
                    <a:lumMod val="75000"/>
                  </a:schemeClr>
                </a:solidFill>
                <a:latin typeface="+mj-lt"/>
              </a:rPr>
              <a:t> </a:t>
            </a:r>
            <a:r>
              <a:rPr lang="en-US" sz="2000" b="1" u="sng" dirty="0" err="1" smtClean="0">
                <a:solidFill>
                  <a:schemeClr val="accent1">
                    <a:lumMod val="75000"/>
                  </a:schemeClr>
                </a:solidFill>
                <a:latin typeface="+mj-lt"/>
              </a:rPr>
              <a:t>cơ</a:t>
            </a:r>
            <a:r>
              <a:rPr lang="en-US" sz="2000" b="1" u="sng" dirty="0" smtClean="0">
                <a:solidFill>
                  <a:schemeClr val="accent1">
                    <a:lumMod val="75000"/>
                  </a:schemeClr>
                </a:solidFill>
                <a:latin typeface="+mj-lt"/>
              </a:rPr>
              <a:t> </a:t>
            </a:r>
            <a:r>
              <a:rPr lang="en-US" sz="2000" b="1" u="sng" dirty="0" err="1" smtClean="0">
                <a:solidFill>
                  <a:schemeClr val="accent1">
                    <a:lumMod val="75000"/>
                  </a:schemeClr>
                </a:solidFill>
                <a:latin typeface="+mj-lt"/>
              </a:rPr>
              <a:t>quan</a:t>
            </a:r>
            <a:r>
              <a:rPr lang="en-US" sz="2000" b="1" u="sng" dirty="0" smtClean="0">
                <a:solidFill>
                  <a:schemeClr val="accent1">
                    <a:lumMod val="75000"/>
                  </a:schemeClr>
                </a:solidFill>
                <a:latin typeface="+mj-lt"/>
              </a:rPr>
              <a:t> </a:t>
            </a:r>
            <a:r>
              <a:rPr lang="en-US" sz="2000" b="1" u="sng" dirty="0" err="1" smtClean="0">
                <a:solidFill>
                  <a:schemeClr val="accent1">
                    <a:lumMod val="75000"/>
                  </a:schemeClr>
                </a:solidFill>
                <a:latin typeface="+mj-lt"/>
              </a:rPr>
              <a:t>chủ</a:t>
            </a:r>
            <a:r>
              <a:rPr lang="en-US" sz="2000" b="1" u="sng" dirty="0" smtClean="0">
                <a:solidFill>
                  <a:schemeClr val="accent1">
                    <a:lumMod val="75000"/>
                  </a:schemeClr>
                </a:solidFill>
                <a:latin typeface="+mj-lt"/>
              </a:rPr>
              <a:t> </a:t>
            </a:r>
            <a:r>
              <a:rPr lang="en-US" sz="2000" b="1" u="sng" dirty="0" err="1" smtClean="0">
                <a:solidFill>
                  <a:schemeClr val="accent1">
                    <a:lumMod val="75000"/>
                  </a:schemeClr>
                </a:solidFill>
                <a:latin typeface="+mj-lt"/>
              </a:rPr>
              <a:t>quản</a:t>
            </a:r>
            <a:endParaRPr lang="en-US" sz="2000" b="1" u="sng" dirty="0">
              <a:solidFill>
                <a:schemeClr val="accent1">
                  <a:lumMod val="75000"/>
                </a:schemeClr>
              </a:solidFill>
              <a:latin typeface="+mj-lt"/>
            </a:endParaRPr>
          </a:p>
        </p:txBody>
      </p:sp>
      <p:graphicFrame>
        <p:nvGraphicFramePr>
          <p:cNvPr id="3" name="Diagram 2"/>
          <p:cNvGraphicFramePr/>
          <p:nvPr>
            <p:extLst>
              <p:ext uri="{D42A27DB-BD31-4B8C-83A1-F6EECF244321}">
                <p14:modId xmlns:p14="http://schemas.microsoft.com/office/powerpoint/2010/main" val="2454113075"/>
              </p:ext>
            </p:extLst>
          </p:nvPr>
        </p:nvGraphicFramePr>
        <p:xfrm>
          <a:off x="2237378" y="2049976"/>
          <a:ext cx="7537450" cy="2787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 name="Straight Connector 4"/>
          <p:cNvCxnSpPr/>
          <p:nvPr/>
        </p:nvCxnSpPr>
        <p:spPr>
          <a:xfrm>
            <a:off x="1880412" y="2270747"/>
            <a:ext cx="990600" cy="545725"/>
          </a:xfrm>
          <a:prstGeom prst="line">
            <a:avLst/>
          </a:prstGeom>
          <a:ln w="19050">
            <a:solidFill>
              <a:srgbClr val="5C3DA4"/>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39" name="Google Shape;1305;p52"/>
          <p:cNvSpPr txBox="1">
            <a:spLocks/>
          </p:cNvSpPr>
          <p:nvPr/>
        </p:nvSpPr>
        <p:spPr>
          <a:xfrm>
            <a:off x="1152303" y="4504370"/>
            <a:ext cx="2442609" cy="56000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000" dirty="0" err="1" smtClean="0">
                <a:latin typeface="+mj-lt"/>
              </a:rPr>
              <a:t>Chỉ</a:t>
            </a:r>
            <a:r>
              <a:rPr lang="en-US" sz="2000" dirty="0" smtClean="0">
                <a:latin typeface="+mj-lt"/>
              </a:rPr>
              <a:t> </a:t>
            </a:r>
            <a:r>
              <a:rPr lang="en-US" sz="2000" dirty="0" err="1" smtClean="0">
                <a:latin typeface="+mj-lt"/>
              </a:rPr>
              <a:t>định</a:t>
            </a:r>
            <a:r>
              <a:rPr lang="en-US" sz="2000" dirty="0" smtClean="0">
                <a:latin typeface="+mj-lt"/>
              </a:rPr>
              <a:t> </a:t>
            </a:r>
            <a:r>
              <a:rPr lang="en-US" sz="2000" dirty="0" err="1" smtClean="0">
                <a:latin typeface="+mj-lt"/>
              </a:rPr>
              <a:t>một</a:t>
            </a:r>
            <a:r>
              <a:rPr lang="en-US" sz="2000" dirty="0" smtClean="0">
                <a:latin typeface="+mj-lt"/>
              </a:rPr>
              <a:t> </a:t>
            </a:r>
            <a:r>
              <a:rPr lang="en-US" sz="2000" dirty="0" err="1" smtClean="0">
                <a:latin typeface="+mj-lt"/>
              </a:rPr>
              <a:t>cán</a:t>
            </a:r>
            <a:r>
              <a:rPr lang="en-US" sz="2000" dirty="0" smtClean="0">
                <a:latin typeface="+mj-lt"/>
              </a:rPr>
              <a:t> </a:t>
            </a:r>
            <a:r>
              <a:rPr lang="en-US" sz="2000" dirty="0" err="1" smtClean="0">
                <a:latin typeface="+mj-lt"/>
              </a:rPr>
              <a:t>bộ</a:t>
            </a:r>
            <a:r>
              <a:rPr lang="en-US" sz="2000" dirty="0" smtClean="0">
                <a:latin typeface="+mj-lt"/>
              </a:rPr>
              <a:t> </a:t>
            </a:r>
            <a:r>
              <a:rPr lang="en-US" sz="2000" dirty="0" err="1" smtClean="0">
                <a:latin typeface="+mj-lt"/>
              </a:rPr>
              <a:t>đầu</a:t>
            </a:r>
            <a:r>
              <a:rPr lang="en-US" sz="2000" dirty="0" smtClean="0">
                <a:latin typeface="+mj-lt"/>
              </a:rPr>
              <a:t> </a:t>
            </a:r>
            <a:r>
              <a:rPr lang="en-US" sz="2000" dirty="0" err="1" smtClean="0">
                <a:latin typeface="+mj-lt"/>
              </a:rPr>
              <a:t>mối</a:t>
            </a:r>
            <a:r>
              <a:rPr lang="en-US" sz="2000" dirty="0" smtClean="0">
                <a:latin typeface="+mj-lt"/>
              </a:rPr>
              <a:t> </a:t>
            </a:r>
            <a:r>
              <a:rPr lang="en-US" sz="2000" dirty="0" err="1" smtClean="0">
                <a:latin typeface="+mj-lt"/>
              </a:rPr>
              <a:t>phụ</a:t>
            </a:r>
            <a:r>
              <a:rPr lang="en-US" sz="2000" dirty="0" smtClean="0">
                <a:latin typeface="+mj-lt"/>
              </a:rPr>
              <a:t> </a:t>
            </a:r>
            <a:r>
              <a:rPr lang="en-US" sz="2000" dirty="0" err="1" smtClean="0">
                <a:latin typeface="+mj-lt"/>
              </a:rPr>
              <a:t>trách</a:t>
            </a:r>
            <a:endParaRPr lang="en-US" sz="2000" dirty="0">
              <a:latin typeface="+mj-lt"/>
            </a:endParaRPr>
          </a:p>
        </p:txBody>
      </p:sp>
      <p:cxnSp>
        <p:nvCxnSpPr>
          <p:cNvPr id="140" name="Straight Connector 139"/>
          <p:cNvCxnSpPr/>
          <p:nvPr/>
        </p:nvCxnSpPr>
        <p:spPr>
          <a:xfrm flipV="1">
            <a:off x="3156762" y="4101289"/>
            <a:ext cx="1333500" cy="320301"/>
          </a:xfrm>
          <a:prstGeom prst="line">
            <a:avLst/>
          </a:prstGeom>
          <a:ln w="19050">
            <a:solidFill>
              <a:srgbClr val="5C3DA4"/>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5776137" y="2308101"/>
            <a:ext cx="229966" cy="435099"/>
          </a:xfrm>
          <a:prstGeom prst="line">
            <a:avLst/>
          </a:prstGeom>
          <a:ln w="19050">
            <a:solidFill>
              <a:srgbClr val="5C3DA4"/>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42" name="Google Shape;1305;p52"/>
          <p:cNvSpPr txBox="1">
            <a:spLocks/>
          </p:cNvSpPr>
          <p:nvPr/>
        </p:nvSpPr>
        <p:spPr>
          <a:xfrm>
            <a:off x="4396953" y="1691443"/>
            <a:ext cx="2538376" cy="56000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000" dirty="0" err="1" smtClean="0">
                <a:latin typeface="+mj-lt"/>
              </a:rPr>
              <a:t>Phổ</a:t>
            </a:r>
            <a:r>
              <a:rPr lang="en-US" sz="2000" dirty="0" smtClean="0">
                <a:latin typeface="+mj-lt"/>
              </a:rPr>
              <a:t> </a:t>
            </a:r>
            <a:r>
              <a:rPr lang="en-US" sz="2000" err="1" smtClean="0">
                <a:latin typeface="+mj-lt"/>
              </a:rPr>
              <a:t>biến</a:t>
            </a:r>
            <a:r>
              <a:rPr lang="en-US" sz="2000" smtClean="0">
                <a:latin typeface="+mj-lt"/>
              </a:rPr>
              <a:t> quán </a:t>
            </a:r>
            <a:r>
              <a:rPr lang="en-US" sz="2000" dirty="0" err="1" smtClean="0">
                <a:latin typeface="+mj-lt"/>
              </a:rPr>
              <a:t>triệt</a:t>
            </a:r>
            <a:r>
              <a:rPr lang="en-US" sz="2000" dirty="0" smtClean="0">
                <a:latin typeface="+mj-lt"/>
              </a:rPr>
              <a:t> </a:t>
            </a:r>
            <a:r>
              <a:rPr lang="en-US" sz="2000" dirty="0" err="1" smtClean="0">
                <a:latin typeface="+mj-lt"/>
              </a:rPr>
              <a:t>đến</a:t>
            </a:r>
            <a:r>
              <a:rPr lang="en-US" sz="2000" dirty="0" smtClean="0">
                <a:latin typeface="+mj-lt"/>
              </a:rPr>
              <a:t> </a:t>
            </a:r>
            <a:r>
              <a:rPr lang="en-US" sz="2000" dirty="0" err="1" smtClean="0">
                <a:latin typeface="+mj-lt"/>
              </a:rPr>
              <a:t>toàn</a:t>
            </a:r>
            <a:r>
              <a:rPr lang="en-US" sz="2000" dirty="0" smtClean="0">
                <a:latin typeface="+mj-lt"/>
              </a:rPr>
              <a:t> </a:t>
            </a:r>
            <a:r>
              <a:rPr lang="en-US" sz="2000" dirty="0" err="1" smtClean="0">
                <a:latin typeface="+mj-lt"/>
              </a:rPr>
              <a:t>bộ</a:t>
            </a:r>
            <a:r>
              <a:rPr lang="en-US" sz="2000" dirty="0" smtClean="0">
                <a:latin typeface="+mj-lt"/>
              </a:rPr>
              <a:t> </a:t>
            </a:r>
            <a:r>
              <a:rPr lang="en-US" sz="2000" dirty="0" err="1" smtClean="0">
                <a:latin typeface="+mj-lt"/>
              </a:rPr>
              <a:t>bộ</a:t>
            </a:r>
            <a:r>
              <a:rPr lang="en-US" sz="2000" dirty="0" smtClean="0">
                <a:latin typeface="+mj-lt"/>
              </a:rPr>
              <a:t> </a:t>
            </a:r>
            <a:r>
              <a:rPr lang="en-US" sz="2000" dirty="0" err="1" smtClean="0">
                <a:latin typeface="+mj-lt"/>
              </a:rPr>
              <a:t>máy</a:t>
            </a:r>
            <a:endParaRPr lang="en-US" sz="2000" dirty="0">
              <a:latin typeface="+mj-lt"/>
            </a:endParaRPr>
          </a:p>
        </p:txBody>
      </p:sp>
      <p:sp>
        <p:nvSpPr>
          <p:cNvPr id="143" name="Google Shape;1305;p52"/>
          <p:cNvSpPr txBox="1">
            <a:spLocks/>
          </p:cNvSpPr>
          <p:nvPr/>
        </p:nvSpPr>
        <p:spPr>
          <a:xfrm>
            <a:off x="3911480" y="4514511"/>
            <a:ext cx="4189245" cy="56000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000" dirty="0" err="1" smtClean="0">
                <a:latin typeface="+mj-lt"/>
              </a:rPr>
              <a:t>Không</a:t>
            </a:r>
            <a:r>
              <a:rPr lang="en-US" sz="2000" dirty="0" smtClean="0">
                <a:latin typeface="+mj-lt"/>
              </a:rPr>
              <a:t> chia </a:t>
            </a:r>
            <a:r>
              <a:rPr lang="en-US" sz="2000" dirty="0" err="1" smtClean="0">
                <a:latin typeface="+mj-lt"/>
              </a:rPr>
              <a:t>sẻ</a:t>
            </a:r>
            <a:r>
              <a:rPr lang="en-US" sz="2000" dirty="0" smtClean="0">
                <a:latin typeface="+mj-lt"/>
              </a:rPr>
              <a:t> </a:t>
            </a:r>
            <a:r>
              <a:rPr lang="en-US" sz="2000" dirty="0" err="1" smtClean="0">
                <a:latin typeface="+mj-lt"/>
              </a:rPr>
              <a:t>dữ</a:t>
            </a:r>
            <a:r>
              <a:rPr lang="en-US" sz="2000" dirty="0" smtClean="0">
                <a:latin typeface="+mj-lt"/>
              </a:rPr>
              <a:t> </a:t>
            </a:r>
            <a:r>
              <a:rPr lang="en-US" sz="2000" dirty="0" err="1" smtClean="0">
                <a:latin typeface="+mj-lt"/>
              </a:rPr>
              <a:t>liệu</a:t>
            </a:r>
            <a:r>
              <a:rPr lang="en-US" sz="2000" dirty="0" smtClean="0">
                <a:latin typeface="+mj-lt"/>
              </a:rPr>
              <a:t> qua </a:t>
            </a:r>
            <a:r>
              <a:rPr lang="en-US" sz="2000" dirty="0" err="1" smtClean="0">
                <a:latin typeface="+mj-lt"/>
              </a:rPr>
              <a:t>văn</a:t>
            </a:r>
            <a:r>
              <a:rPr lang="en-US" sz="2000" dirty="0" smtClean="0">
                <a:latin typeface="+mj-lt"/>
              </a:rPr>
              <a:t> </a:t>
            </a:r>
            <a:r>
              <a:rPr lang="en-US" sz="2000" dirty="0" err="1" smtClean="0">
                <a:latin typeface="+mj-lt"/>
              </a:rPr>
              <a:t>bản</a:t>
            </a:r>
            <a:r>
              <a:rPr lang="en-US" sz="2000" dirty="0" smtClean="0">
                <a:latin typeface="+mj-lt"/>
              </a:rPr>
              <a:t> </a:t>
            </a:r>
            <a:r>
              <a:rPr lang="en-US" sz="2000" dirty="0" err="1" smtClean="0">
                <a:latin typeface="+mj-lt"/>
              </a:rPr>
              <a:t>khi</a:t>
            </a:r>
            <a:r>
              <a:rPr lang="en-US" sz="2000" dirty="0" smtClean="0">
                <a:latin typeface="+mj-lt"/>
              </a:rPr>
              <a:t> </a:t>
            </a:r>
            <a:r>
              <a:rPr lang="en-US" sz="2000" dirty="0" err="1" smtClean="0">
                <a:latin typeface="+mj-lt"/>
              </a:rPr>
              <a:t>dữ</a:t>
            </a:r>
            <a:r>
              <a:rPr lang="en-US" sz="2000" dirty="0" smtClean="0">
                <a:latin typeface="+mj-lt"/>
              </a:rPr>
              <a:t> </a:t>
            </a:r>
            <a:r>
              <a:rPr lang="en-US" sz="2000" dirty="0" err="1" smtClean="0">
                <a:latin typeface="+mj-lt"/>
              </a:rPr>
              <a:t>liệu</a:t>
            </a:r>
            <a:r>
              <a:rPr lang="en-US" sz="2000" dirty="0" smtClean="0">
                <a:latin typeface="+mj-lt"/>
              </a:rPr>
              <a:t> </a:t>
            </a:r>
            <a:r>
              <a:rPr lang="en-US" sz="2000" dirty="0" err="1" smtClean="0">
                <a:latin typeface="+mj-lt"/>
              </a:rPr>
              <a:t>đã</a:t>
            </a:r>
            <a:r>
              <a:rPr lang="en-US" sz="2000" dirty="0" smtClean="0">
                <a:latin typeface="+mj-lt"/>
              </a:rPr>
              <a:t> </a:t>
            </a:r>
            <a:r>
              <a:rPr lang="en-US" sz="2000" dirty="0" err="1" smtClean="0">
                <a:latin typeface="+mj-lt"/>
              </a:rPr>
              <a:t>kết</a:t>
            </a:r>
            <a:r>
              <a:rPr lang="en-US" sz="2000" dirty="0" smtClean="0">
                <a:latin typeface="+mj-lt"/>
              </a:rPr>
              <a:t> </a:t>
            </a:r>
            <a:r>
              <a:rPr lang="en-US" sz="2000" dirty="0" err="1" smtClean="0">
                <a:latin typeface="+mj-lt"/>
              </a:rPr>
              <a:t>nối</a:t>
            </a:r>
            <a:r>
              <a:rPr lang="en-US" sz="2000" dirty="0" smtClean="0">
                <a:latin typeface="+mj-lt"/>
              </a:rPr>
              <a:t>, chia </a:t>
            </a:r>
            <a:r>
              <a:rPr lang="en-US" sz="2000" dirty="0" err="1" smtClean="0">
                <a:latin typeface="+mj-lt"/>
              </a:rPr>
              <a:t>sẻ</a:t>
            </a:r>
            <a:endParaRPr lang="en-US" sz="2000" dirty="0">
              <a:latin typeface="+mj-lt"/>
            </a:endParaRPr>
          </a:p>
        </p:txBody>
      </p:sp>
      <p:cxnSp>
        <p:nvCxnSpPr>
          <p:cNvPr id="144" name="Straight Connector 143"/>
          <p:cNvCxnSpPr/>
          <p:nvPr/>
        </p:nvCxnSpPr>
        <p:spPr>
          <a:xfrm flipV="1">
            <a:off x="5998818" y="4104301"/>
            <a:ext cx="1333500" cy="320301"/>
          </a:xfrm>
          <a:prstGeom prst="line">
            <a:avLst/>
          </a:prstGeom>
          <a:ln w="19050">
            <a:solidFill>
              <a:srgbClr val="5C3DA4"/>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9108078" y="2061812"/>
            <a:ext cx="49434" cy="754662"/>
          </a:xfrm>
          <a:prstGeom prst="line">
            <a:avLst/>
          </a:prstGeom>
          <a:ln w="19050">
            <a:solidFill>
              <a:srgbClr val="5C3DA4"/>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46" name="Google Shape;1305;p52"/>
          <p:cNvSpPr txBox="1">
            <a:spLocks/>
          </p:cNvSpPr>
          <p:nvPr/>
        </p:nvSpPr>
        <p:spPr>
          <a:xfrm>
            <a:off x="7276534" y="1397136"/>
            <a:ext cx="3839957" cy="56000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000" dirty="0" err="1" smtClean="0">
                <a:latin typeface="+mj-lt"/>
              </a:rPr>
              <a:t>Không</a:t>
            </a:r>
            <a:r>
              <a:rPr lang="en-US" sz="2000" dirty="0" smtClean="0">
                <a:latin typeface="+mj-lt"/>
              </a:rPr>
              <a:t> </a:t>
            </a:r>
            <a:r>
              <a:rPr lang="en-US" sz="2000" dirty="0" err="1" smtClean="0">
                <a:latin typeface="+mj-lt"/>
              </a:rPr>
              <a:t>thu</a:t>
            </a:r>
            <a:r>
              <a:rPr lang="en-US" sz="2000" dirty="0" smtClean="0">
                <a:latin typeface="+mj-lt"/>
              </a:rPr>
              <a:t> </a:t>
            </a:r>
            <a:r>
              <a:rPr lang="en-US" sz="2000" dirty="0" err="1" smtClean="0">
                <a:latin typeface="+mj-lt"/>
              </a:rPr>
              <a:t>thập</a:t>
            </a:r>
            <a:r>
              <a:rPr lang="en-US" sz="2000" dirty="0" smtClean="0">
                <a:latin typeface="+mj-lt"/>
              </a:rPr>
              <a:t> </a:t>
            </a:r>
            <a:r>
              <a:rPr lang="en-US" sz="2000" dirty="0" err="1" smtClean="0">
                <a:latin typeface="+mj-lt"/>
              </a:rPr>
              <a:t>dữ</a:t>
            </a:r>
            <a:r>
              <a:rPr lang="en-US" sz="2000" dirty="0" smtClean="0">
                <a:latin typeface="+mj-lt"/>
              </a:rPr>
              <a:t> </a:t>
            </a:r>
            <a:r>
              <a:rPr lang="en-US" sz="2000" dirty="0" err="1" smtClean="0">
                <a:latin typeface="+mj-lt"/>
              </a:rPr>
              <a:t>liệu</a:t>
            </a:r>
            <a:r>
              <a:rPr lang="en-US" sz="2000" dirty="0" smtClean="0">
                <a:latin typeface="+mj-lt"/>
              </a:rPr>
              <a:t> </a:t>
            </a:r>
            <a:r>
              <a:rPr lang="en-US" sz="2000" dirty="0" err="1" smtClean="0">
                <a:latin typeface="+mj-lt"/>
              </a:rPr>
              <a:t>đối</a:t>
            </a:r>
            <a:r>
              <a:rPr lang="en-US" sz="2000" dirty="0" smtClean="0">
                <a:latin typeface="+mj-lt"/>
              </a:rPr>
              <a:t> </a:t>
            </a:r>
            <a:r>
              <a:rPr lang="en-US" sz="2000" dirty="0" err="1" smtClean="0">
                <a:latin typeface="+mj-lt"/>
              </a:rPr>
              <a:t>với</a:t>
            </a:r>
            <a:r>
              <a:rPr lang="en-US" sz="2000" dirty="0" smtClean="0">
                <a:latin typeface="+mj-lt"/>
              </a:rPr>
              <a:t> </a:t>
            </a:r>
            <a:r>
              <a:rPr lang="en-US" sz="2000" dirty="0" err="1" smtClean="0">
                <a:latin typeface="+mj-lt"/>
              </a:rPr>
              <a:t>dữ</a:t>
            </a:r>
            <a:r>
              <a:rPr lang="en-US" sz="2000" dirty="0" smtClean="0">
                <a:latin typeface="+mj-lt"/>
              </a:rPr>
              <a:t> </a:t>
            </a:r>
            <a:r>
              <a:rPr lang="en-US" sz="2000" dirty="0" err="1" smtClean="0">
                <a:latin typeface="+mj-lt"/>
              </a:rPr>
              <a:t>liệu</a:t>
            </a:r>
            <a:r>
              <a:rPr lang="en-US" sz="2000" dirty="0" smtClean="0">
                <a:latin typeface="+mj-lt"/>
              </a:rPr>
              <a:t> </a:t>
            </a:r>
            <a:r>
              <a:rPr lang="en-US" sz="2000" dirty="0" err="1" smtClean="0">
                <a:latin typeface="+mj-lt"/>
              </a:rPr>
              <a:t>đã</a:t>
            </a:r>
            <a:r>
              <a:rPr lang="en-US" sz="2000" dirty="0" smtClean="0">
                <a:latin typeface="+mj-lt"/>
              </a:rPr>
              <a:t> </a:t>
            </a:r>
            <a:r>
              <a:rPr lang="en-US" sz="2000" dirty="0" err="1" smtClean="0">
                <a:latin typeface="+mj-lt"/>
              </a:rPr>
              <a:t>được</a:t>
            </a:r>
            <a:r>
              <a:rPr lang="en-US" sz="2000" dirty="0" smtClean="0">
                <a:latin typeface="+mj-lt"/>
              </a:rPr>
              <a:t> </a:t>
            </a:r>
            <a:r>
              <a:rPr lang="en-US" sz="2000" dirty="0" err="1" smtClean="0">
                <a:latin typeface="+mj-lt"/>
              </a:rPr>
              <a:t>kết</a:t>
            </a:r>
            <a:r>
              <a:rPr lang="en-US" sz="2000" dirty="0" smtClean="0">
                <a:latin typeface="+mj-lt"/>
              </a:rPr>
              <a:t> </a:t>
            </a:r>
            <a:r>
              <a:rPr lang="en-US" sz="2000" dirty="0" err="1" smtClean="0">
                <a:latin typeface="+mj-lt"/>
              </a:rPr>
              <a:t>nối</a:t>
            </a:r>
            <a:r>
              <a:rPr lang="en-US" sz="2000" dirty="0" smtClean="0">
                <a:latin typeface="+mj-lt"/>
              </a:rPr>
              <a:t>, chia </a:t>
            </a:r>
            <a:r>
              <a:rPr lang="en-US" sz="2000" dirty="0" err="1" smtClean="0">
                <a:latin typeface="+mj-lt"/>
              </a:rPr>
              <a:t>sẻ</a:t>
            </a:r>
            <a:endParaRPr lang="en-US" sz="2000" dirty="0">
              <a:latin typeface="+mj-lt"/>
            </a:endParaRPr>
          </a:p>
        </p:txBody>
      </p:sp>
    </p:spTree>
    <p:extLst>
      <p:ext uri="{BB962C8B-B14F-4D97-AF65-F5344CB8AC3E}">
        <p14:creationId xmlns:p14="http://schemas.microsoft.com/office/powerpoint/2010/main" val="7285883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1" name="Google Shape;1011;g11e46ec54ed_1_32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x-none"/>
              <a:t>52</a:t>
            </a:fld>
            <a:endParaRPr/>
          </a:p>
        </p:txBody>
      </p:sp>
      <p:sp>
        <p:nvSpPr>
          <p:cNvPr id="6" name="Google Shape;972;g11e46ec54ed_1_3181"/>
          <p:cNvSpPr txBox="1"/>
          <p:nvPr/>
        </p:nvSpPr>
        <p:spPr>
          <a:xfrm>
            <a:off x="838200" y="0"/>
            <a:ext cx="10515600" cy="7821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Times New Roman"/>
              <a:buNone/>
            </a:pPr>
            <a:r>
              <a:rPr lang="en-US" sz="3600" smtClean="0">
                <a:solidFill>
                  <a:schemeClr val="dk1"/>
                </a:solidFill>
                <a:latin typeface="+mn-lt"/>
                <a:ea typeface="Calibri"/>
                <a:cs typeface="Calibri"/>
                <a:sym typeface="Calibri"/>
              </a:rPr>
              <a:t>Hướng dẫn kết nối, chia sẻ dữ liệu</a:t>
            </a:r>
            <a:endParaRPr sz="3600">
              <a:solidFill>
                <a:schemeClr val="dk1"/>
              </a:solidFill>
              <a:latin typeface="+mn-lt"/>
              <a:ea typeface="Calibri"/>
              <a:cs typeface="Calibri"/>
              <a:sym typeface="Calibri"/>
            </a:endParaRPr>
          </a:p>
        </p:txBody>
      </p:sp>
      <p:sp>
        <p:nvSpPr>
          <p:cNvPr id="7" name="Google Shape;941;g11e46ec54ed_1_3016"/>
          <p:cNvSpPr txBox="1">
            <a:spLocks noGrp="1"/>
          </p:cNvSpPr>
          <p:nvPr>
            <p:ph type="ftr" idx="11"/>
          </p:nvPr>
        </p:nvSpPr>
        <p:spPr>
          <a:xfrm>
            <a:off x="4079543"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grpSp>
        <p:nvGrpSpPr>
          <p:cNvPr id="54" name="Google Shape;1110;g11e46ec54ed_1_3699"/>
          <p:cNvGrpSpPr/>
          <p:nvPr/>
        </p:nvGrpSpPr>
        <p:grpSpPr>
          <a:xfrm>
            <a:off x="219574" y="1050816"/>
            <a:ext cx="5785177" cy="5488084"/>
            <a:chOff x="22979" y="-63139"/>
            <a:chExt cx="6164293" cy="6124776"/>
          </a:xfrm>
        </p:grpSpPr>
        <p:sp>
          <p:nvSpPr>
            <p:cNvPr id="58" name="Google Shape;1111;g11e46ec54ed_1_3699"/>
            <p:cNvSpPr/>
            <p:nvPr/>
          </p:nvSpPr>
          <p:spPr>
            <a:xfrm>
              <a:off x="807110" y="694780"/>
              <a:ext cx="4617000" cy="4617000"/>
            </a:xfrm>
            <a:prstGeom prst="blockArc">
              <a:avLst>
                <a:gd name="adj1" fmla="val 10800000"/>
                <a:gd name="adj2" fmla="val 16200000"/>
                <a:gd name="adj3" fmla="val 4634"/>
              </a:avLst>
            </a:prstGeom>
            <a:solidFill>
              <a:srgbClr val="599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12;g11e46ec54ed_1_3699"/>
            <p:cNvSpPr/>
            <p:nvPr/>
          </p:nvSpPr>
          <p:spPr>
            <a:xfrm>
              <a:off x="807110" y="694780"/>
              <a:ext cx="4617000" cy="4617000"/>
            </a:xfrm>
            <a:prstGeom prst="blockArc">
              <a:avLst>
                <a:gd name="adj1" fmla="val 5400000"/>
                <a:gd name="adj2" fmla="val 10800000"/>
                <a:gd name="adj3" fmla="val 4634"/>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13;g11e46ec54ed_1_3699"/>
            <p:cNvSpPr/>
            <p:nvPr/>
          </p:nvSpPr>
          <p:spPr>
            <a:xfrm>
              <a:off x="807110" y="694780"/>
              <a:ext cx="4617000" cy="4617000"/>
            </a:xfrm>
            <a:prstGeom prst="blockArc">
              <a:avLst>
                <a:gd name="adj1" fmla="val 0"/>
                <a:gd name="adj2" fmla="val 5400000"/>
                <a:gd name="adj3" fmla="val 463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14;g11e46ec54ed_1_3699"/>
            <p:cNvSpPr/>
            <p:nvPr/>
          </p:nvSpPr>
          <p:spPr>
            <a:xfrm>
              <a:off x="807110" y="694780"/>
              <a:ext cx="4617000" cy="4617000"/>
            </a:xfrm>
            <a:prstGeom prst="blockArc">
              <a:avLst>
                <a:gd name="adj1" fmla="val 16200000"/>
                <a:gd name="adj2" fmla="val 0"/>
                <a:gd name="adj3" fmla="val 4634"/>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15;g11e46ec54ed_1_3699"/>
            <p:cNvSpPr/>
            <p:nvPr/>
          </p:nvSpPr>
          <p:spPr>
            <a:xfrm>
              <a:off x="2054235" y="1941906"/>
              <a:ext cx="2122500" cy="2122500"/>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16;g11e46ec54ed_1_3699"/>
            <p:cNvSpPr txBox="1"/>
            <p:nvPr/>
          </p:nvSpPr>
          <p:spPr>
            <a:xfrm>
              <a:off x="2365087" y="2252758"/>
              <a:ext cx="1500900" cy="1500900"/>
            </a:xfrm>
            <a:prstGeom prst="rect">
              <a:avLst/>
            </a:prstGeom>
            <a:noFill/>
            <a:ln>
              <a:noFill/>
            </a:ln>
          </p:spPr>
          <p:txBody>
            <a:bodyPr spcFirstLastPara="1" wrap="square" lIns="24125" tIns="24125" rIns="24125" bIns="2412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x-none" sz="1900" dirty="0">
                  <a:solidFill>
                    <a:schemeClr val="lt1"/>
                  </a:solidFill>
                  <a:latin typeface="Calibri"/>
                  <a:ea typeface="Calibri"/>
                  <a:cs typeface="Calibri"/>
                  <a:sym typeface="Calibri"/>
                </a:rPr>
                <a:t>Hỗ trợ hiện thực hoá nguyên tắc lấy người dùng làm trung tâm</a:t>
              </a:r>
              <a:endParaRPr dirty="0"/>
            </a:p>
          </p:txBody>
        </p:sp>
        <p:sp>
          <p:nvSpPr>
            <p:cNvPr id="64" name="Google Shape;1117;g11e46ec54ed_1_3699"/>
            <p:cNvSpPr/>
            <p:nvPr/>
          </p:nvSpPr>
          <p:spPr>
            <a:xfrm>
              <a:off x="2263658" y="-63139"/>
              <a:ext cx="1703700" cy="16227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118;g11e46ec54ed_1_3699"/>
            <p:cNvSpPr txBox="1"/>
            <p:nvPr/>
          </p:nvSpPr>
          <p:spPr>
            <a:xfrm>
              <a:off x="2513172" y="174518"/>
              <a:ext cx="1204800" cy="1147500"/>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x-none" sz="1600">
                  <a:solidFill>
                    <a:schemeClr val="lt1"/>
                  </a:solidFill>
                  <a:latin typeface="Calibri"/>
                  <a:ea typeface="Calibri"/>
                  <a:cs typeface="Calibri"/>
                  <a:sym typeface="Calibri"/>
                </a:rPr>
                <a:t>#1-Người dân không cung cấp thông tin nhiều lần</a:t>
              </a:r>
              <a:endParaRPr/>
            </a:p>
          </p:txBody>
        </p:sp>
        <p:sp>
          <p:nvSpPr>
            <p:cNvPr id="66" name="Google Shape;1119;g11e46ec54ed_1_3699"/>
            <p:cNvSpPr/>
            <p:nvPr/>
          </p:nvSpPr>
          <p:spPr>
            <a:xfrm>
              <a:off x="4553772" y="2190288"/>
              <a:ext cx="1633500" cy="1626000"/>
            </a:xfrm>
            <a:prstGeom prst="ellipse">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20;g11e46ec54ed_1_3699"/>
            <p:cNvSpPr txBox="1"/>
            <p:nvPr/>
          </p:nvSpPr>
          <p:spPr>
            <a:xfrm>
              <a:off x="4792987" y="2428391"/>
              <a:ext cx="1155000" cy="1149600"/>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x-none" sz="1600">
                  <a:solidFill>
                    <a:schemeClr val="lt1"/>
                  </a:solidFill>
                  <a:latin typeface="Calibri"/>
                  <a:ea typeface="Calibri"/>
                  <a:cs typeface="Calibri"/>
                  <a:sym typeface="Calibri"/>
                </a:rPr>
                <a:t>#2-Nộp hồ sơ, nhận kết quả tại một chỗ</a:t>
              </a:r>
              <a:endParaRPr/>
            </a:p>
          </p:txBody>
        </p:sp>
        <p:sp>
          <p:nvSpPr>
            <p:cNvPr id="68" name="Google Shape;1121;g11e46ec54ed_1_3699"/>
            <p:cNvSpPr/>
            <p:nvPr/>
          </p:nvSpPr>
          <p:spPr>
            <a:xfrm>
              <a:off x="2270434" y="4454837"/>
              <a:ext cx="1690200" cy="1606800"/>
            </a:xfrm>
            <a:prstGeom prst="ellipse">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122;g11e46ec54ed_1_3699"/>
            <p:cNvSpPr txBox="1"/>
            <p:nvPr/>
          </p:nvSpPr>
          <p:spPr>
            <a:xfrm>
              <a:off x="2517963" y="4690128"/>
              <a:ext cx="1195200" cy="1136100"/>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x-none" sz="1600">
                  <a:solidFill>
                    <a:schemeClr val="lt1"/>
                  </a:solidFill>
                  <a:latin typeface="Calibri"/>
                  <a:ea typeface="Calibri"/>
                  <a:cs typeface="Calibri"/>
                  <a:sym typeface="Calibri"/>
                </a:rPr>
                <a:t>#3-Xử lý nghiệp vụ trên một phần mềm</a:t>
              </a:r>
              <a:endParaRPr/>
            </a:p>
          </p:txBody>
        </p:sp>
        <p:sp>
          <p:nvSpPr>
            <p:cNvPr id="70" name="Google Shape;1123;g11e46ec54ed_1_3699"/>
            <p:cNvSpPr/>
            <p:nvPr/>
          </p:nvSpPr>
          <p:spPr>
            <a:xfrm>
              <a:off x="22979" y="2198356"/>
              <a:ext cx="1675200" cy="1609800"/>
            </a:xfrm>
            <a:prstGeom prst="ellipse">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124;g11e46ec54ed_1_3699"/>
            <p:cNvSpPr txBox="1"/>
            <p:nvPr/>
          </p:nvSpPr>
          <p:spPr>
            <a:xfrm>
              <a:off x="268312" y="2434096"/>
              <a:ext cx="1184700" cy="1138200"/>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x-none" sz="1600">
                  <a:solidFill>
                    <a:schemeClr val="lt1"/>
                  </a:solidFill>
                  <a:latin typeface="Calibri"/>
                  <a:ea typeface="Calibri"/>
                  <a:cs typeface="Calibri"/>
                  <a:sym typeface="Calibri"/>
                </a:rPr>
                <a:t>#4-Thông tin, dữ liệu đầy đủ, chính xác, kịp thời</a:t>
              </a:r>
              <a:endParaRPr/>
            </a:p>
          </p:txBody>
        </p:sp>
      </p:grpSp>
      <p:grpSp>
        <p:nvGrpSpPr>
          <p:cNvPr id="72" name="Google Shape;1125;g11e46ec54ed_1_3699"/>
          <p:cNvGrpSpPr/>
          <p:nvPr/>
        </p:nvGrpSpPr>
        <p:grpSpPr>
          <a:xfrm>
            <a:off x="6358599" y="888886"/>
            <a:ext cx="5397972" cy="5467464"/>
            <a:chOff x="0" y="0"/>
            <a:chExt cx="5352762" cy="5998500"/>
          </a:xfrm>
        </p:grpSpPr>
        <p:cxnSp>
          <p:nvCxnSpPr>
            <p:cNvPr id="73" name="Google Shape;1126;g11e46ec54ed_1_3699"/>
            <p:cNvCxnSpPr/>
            <p:nvPr/>
          </p:nvCxnSpPr>
          <p:spPr>
            <a:xfrm>
              <a:off x="0" y="0"/>
              <a:ext cx="5246400" cy="0"/>
            </a:xfrm>
            <a:prstGeom prst="straightConnector1">
              <a:avLst/>
            </a:prstGeom>
            <a:solidFill>
              <a:schemeClr val="lt1"/>
            </a:solidFill>
            <a:ln w="12700" cap="flat" cmpd="sng">
              <a:solidFill>
                <a:srgbClr val="3A66B1"/>
              </a:solidFill>
              <a:prstDash val="solid"/>
              <a:miter lim="800000"/>
              <a:headEnd type="none" w="sm" len="sm"/>
              <a:tailEnd type="none" w="sm" len="sm"/>
            </a:ln>
          </p:spPr>
        </p:cxnSp>
        <p:sp>
          <p:nvSpPr>
            <p:cNvPr id="74" name="Google Shape;1127;g11e46ec54ed_1_3699"/>
            <p:cNvSpPr/>
            <p:nvPr/>
          </p:nvSpPr>
          <p:spPr>
            <a:xfrm>
              <a:off x="0" y="0"/>
              <a:ext cx="1049400" cy="5998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128;g11e46ec54ed_1_3699"/>
            <p:cNvSpPr txBox="1"/>
            <p:nvPr/>
          </p:nvSpPr>
          <p:spPr>
            <a:xfrm>
              <a:off x="0" y="0"/>
              <a:ext cx="1049400" cy="5998500"/>
            </a:xfrm>
            <a:prstGeom prst="rect">
              <a:avLst/>
            </a:prstGeom>
            <a:noFill/>
            <a:ln>
              <a:noFill/>
            </a:ln>
          </p:spPr>
          <p:txBody>
            <a:bodyPr spcFirstLastPara="1" wrap="square" lIns="110475" tIns="110475" rIns="110475" bIns="110475" anchor="t" anchorCtr="0">
              <a:noAutofit/>
            </a:bodyPr>
            <a:lstStyle/>
            <a:p>
              <a:pPr marL="0" marR="0" lvl="0" indent="0" algn="l" rtl="0">
                <a:lnSpc>
                  <a:spcPct val="90000"/>
                </a:lnSpc>
                <a:spcBef>
                  <a:spcPts val="0"/>
                </a:spcBef>
                <a:spcAft>
                  <a:spcPts val="0"/>
                </a:spcAft>
                <a:buClr>
                  <a:schemeClr val="dk1"/>
                </a:buClr>
                <a:buSzPts val="2900"/>
                <a:buFont typeface="Calibri"/>
                <a:buNone/>
              </a:pPr>
              <a:r>
                <a:rPr lang="x-none" sz="2900" dirty="0">
                  <a:solidFill>
                    <a:schemeClr val="dk1"/>
                  </a:solidFill>
                  <a:latin typeface="Calibri"/>
                  <a:ea typeface="Calibri"/>
                  <a:cs typeface="Calibri"/>
                  <a:sym typeface="Calibri"/>
                </a:rPr>
                <a:t>Chi phí tiết kiệm được</a:t>
              </a:r>
              <a:endParaRPr dirty="0"/>
            </a:p>
          </p:txBody>
        </p:sp>
        <p:sp>
          <p:nvSpPr>
            <p:cNvPr id="76" name="Google Shape;1129;g11e46ec54ed_1_3699"/>
            <p:cNvSpPr/>
            <p:nvPr/>
          </p:nvSpPr>
          <p:spPr>
            <a:xfrm>
              <a:off x="1127969" y="40491"/>
              <a:ext cx="4118400" cy="80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130;g11e46ec54ed_1_3699"/>
            <p:cNvSpPr txBox="1"/>
            <p:nvPr/>
          </p:nvSpPr>
          <p:spPr>
            <a:xfrm>
              <a:off x="1127969" y="40491"/>
              <a:ext cx="4224793" cy="809700"/>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rgbClr val="FF0000"/>
                </a:buClr>
                <a:buSzPts val="1500"/>
                <a:buFont typeface="Calibri"/>
                <a:buNone/>
              </a:pPr>
              <a:r>
                <a:rPr lang="x-none" sz="1600">
                  <a:solidFill>
                    <a:srgbClr val="FF0000"/>
                  </a:solidFill>
                  <a:latin typeface="Calibri"/>
                  <a:ea typeface="Calibri"/>
                  <a:cs typeface="Calibri"/>
                  <a:sym typeface="Calibri"/>
                </a:rPr>
                <a:t>#1-</a:t>
              </a:r>
              <a:r>
                <a:rPr lang="x-none" sz="1600">
                  <a:solidFill>
                    <a:schemeClr val="dk1"/>
                  </a:solidFill>
                  <a:latin typeface="Calibri"/>
                  <a:ea typeface="Calibri"/>
                  <a:cs typeface="Calibri"/>
                  <a:sym typeface="Calibri"/>
                </a:rPr>
                <a:t>Chi phí di chuyển từ nhà - chỗ chứng thực-chỗ nộp hồ sơ</a:t>
              </a:r>
              <a:endParaRPr sz="1600"/>
            </a:p>
          </p:txBody>
        </p:sp>
        <p:cxnSp>
          <p:nvCxnSpPr>
            <p:cNvPr id="78" name="Google Shape;1131;g11e46ec54ed_1_3699"/>
            <p:cNvCxnSpPr/>
            <p:nvPr/>
          </p:nvCxnSpPr>
          <p:spPr>
            <a:xfrm>
              <a:off x="1049273" y="850330"/>
              <a:ext cx="4197000" cy="0"/>
            </a:xfrm>
            <a:prstGeom prst="straightConnector1">
              <a:avLst/>
            </a:prstGeom>
            <a:solidFill>
              <a:srgbClr val="4372C3"/>
            </a:solidFill>
            <a:ln w="12700" cap="flat" cmpd="sng">
              <a:solidFill>
                <a:srgbClr val="4372C3"/>
              </a:solidFill>
              <a:prstDash val="solid"/>
              <a:miter lim="800000"/>
              <a:headEnd type="none" w="sm" len="sm"/>
              <a:tailEnd type="none" w="sm" len="sm"/>
            </a:ln>
          </p:spPr>
        </p:cxnSp>
        <p:sp>
          <p:nvSpPr>
            <p:cNvPr id="79" name="Google Shape;1132;g11e46ec54ed_1_3699"/>
            <p:cNvSpPr/>
            <p:nvPr/>
          </p:nvSpPr>
          <p:spPr>
            <a:xfrm>
              <a:off x="1127969" y="890821"/>
              <a:ext cx="4118400" cy="80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133;g11e46ec54ed_1_3699"/>
            <p:cNvSpPr txBox="1"/>
            <p:nvPr/>
          </p:nvSpPr>
          <p:spPr>
            <a:xfrm>
              <a:off x="1127969" y="890821"/>
              <a:ext cx="4224793" cy="809700"/>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rgbClr val="FF0000"/>
                </a:buClr>
                <a:buSzPts val="1500"/>
                <a:buFont typeface="Calibri"/>
                <a:buNone/>
              </a:pPr>
              <a:r>
                <a:rPr lang="x-none" sz="1600">
                  <a:solidFill>
                    <a:srgbClr val="FF0000"/>
                  </a:solidFill>
                  <a:latin typeface="Calibri"/>
                  <a:ea typeface="Calibri"/>
                  <a:cs typeface="Calibri"/>
                  <a:sym typeface="Calibri"/>
                </a:rPr>
                <a:t>#2-</a:t>
              </a:r>
              <a:r>
                <a:rPr lang="x-none" sz="1600">
                  <a:solidFill>
                    <a:schemeClr val="dk1"/>
                  </a:solidFill>
                  <a:latin typeface="Calibri"/>
                  <a:ea typeface="Calibri"/>
                  <a:cs typeface="Calibri"/>
                  <a:sym typeface="Calibri"/>
                </a:rPr>
                <a:t>Chi phí chứng thực bản giấy</a:t>
              </a:r>
              <a:endParaRPr sz="1600"/>
            </a:p>
          </p:txBody>
        </p:sp>
        <p:cxnSp>
          <p:nvCxnSpPr>
            <p:cNvPr id="81" name="Google Shape;1134;g11e46ec54ed_1_3699"/>
            <p:cNvCxnSpPr/>
            <p:nvPr/>
          </p:nvCxnSpPr>
          <p:spPr>
            <a:xfrm>
              <a:off x="1049273" y="1700660"/>
              <a:ext cx="4197000" cy="0"/>
            </a:xfrm>
            <a:prstGeom prst="straightConnector1">
              <a:avLst/>
            </a:prstGeom>
            <a:solidFill>
              <a:srgbClr val="4372C3"/>
            </a:solidFill>
            <a:ln w="12700" cap="flat" cmpd="sng">
              <a:solidFill>
                <a:srgbClr val="4372C3"/>
              </a:solidFill>
              <a:prstDash val="solid"/>
              <a:miter lim="800000"/>
              <a:headEnd type="none" w="sm" len="sm"/>
              <a:tailEnd type="none" w="sm" len="sm"/>
            </a:ln>
          </p:spPr>
        </p:cxnSp>
        <p:sp>
          <p:nvSpPr>
            <p:cNvPr id="82" name="Google Shape;1135;g11e46ec54ed_1_3699"/>
            <p:cNvSpPr/>
            <p:nvPr/>
          </p:nvSpPr>
          <p:spPr>
            <a:xfrm>
              <a:off x="1127969" y="1741151"/>
              <a:ext cx="4118400" cy="80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136;g11e46ec54ed_1_3699"/>
            <p:cNvSpPr txBox="1"/>
            <p:nvPr/>
          </p:nvSpPr>
          <p:spPr>
            <a:xfrm>
              <a:off x="1127969" y="1741151"/>
              <a:ext cx="4224793" cy="809700"/>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rgbClr val="FF0000"/>
                </a:buClr>
                <a:buSzPts val="1500"/>
                <a:buFont typeface="Calibri"/>
                <a:buNone/>
              </a:pPr>
              <a:r>
                <a:rPr lang="x-none" sz="1600" dirty="0">
                  <a:solidFill>
                    <a:srgbClr val="FF0000"/>
                  </a:solidFill>
                  <a:latin typeface="Calibri"/>
                  <a:ea typeface="Calibri"/>
                  <a:cs typeface="Calibri"/>
                  <a:sym typeface="Calibri"/>
                </a:rPr>
                <a:t>#3</a:t>
              </a:r>
              <a:r>
                <a:rPr lang="x-none" sz="1600" dirty="0">
                  <a:solidFill>
                    <a:schemeClr val="dk1"/>
                  </a:solidFill>
                  <a:latin typeface="Calibri"/>
                  <a:ea typeface="Calibri"/>
                  <a:cs typeface="Calibri"/>
                  <a:sym typeface="Calibri"/>
                </a:rPr>
                <a:t>-Thời gian chờ nộp hồ sơ</a:t>
              </a:r>
              <a:endParaRPr sz="1600" dirty="0"/>
            </a:p>
          </p:txBody>
        </p:sp>
        <p:cxnSp>
          <p:nvCxnSpPr>
            <p:cNvPr id="84" name="Google Shape;1137;g11e46ec54ed_1_3699"/>
            <p:cNvCxnSpPr/>
            <p:nvPr/>
          </p:nvCxnSpPr>
          <p:spPr>
            <a:xfrm>
              <a:off x="1049273" y="2550990"/>
              <a:ext cx="4197000" cy="0"/>
            </a:xfrm>
            <a:prstGeom prst="straightConnector1">
              <a:avLst/>
            </a:prstGeom>
            <a:solidFill>
              <a:srgbClr val="4372C3"/>
            </a:solidFill>
            <a:ln w="12700" cap="flat" cmpd="sng">
              <a:solidFill>
                <a:srgbClr val="4372C3"/>
              </a:solidFill>
              <a:prstDash val="solid"/>
              <a:miter lim="800000"/>
              <a:headEnd type="none" w="sm" len="sm"/>
              <a:tailEnd type="none" w="sm" len="sm"/>
            </a:ln>
          </p:spPr>
        </p:cxnSp>
        <p:sp>
          <p:nvSpPr>
            <p:cNvPr id="85" name="Google Shape;1138;g11e46ec54ed_1_3699"/>
            <p:cNvSpPr/>
            <p:nvPr/>
          </p:nvSpPr>
          <p:spPr>
            <a:xfrm>
              <a:off x="1127969" y="2591481"/>
              <a:ext cx="4118400" cy="80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139;g11e46ec54ed_1_3699"/>
            <p:cNvSpPr txBox="1"/>
            <p:nvPr/>
          </p:nvSpPr>
          <p:spPr>
            <a:xfrm>
              <a:off x="1127969" y="2591481"/>
              <a:ext cx="4224793" cy="809700"/>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rgbClr val="FF0000"/>
                </a:buClr>
                <a:buSzPts val="1500"/>
                <a:buFont typeface="Calibri"/>
                <a:buNone/>
              </a:pPr>
              <a:r>
                <a:rPr lang="x-none" sz="1600" dirty="0">
                  <a:solidFill>
                    <a:srgbClr val="FF0000"/>
                  </a:solidFill>
                  <a:latin typeface="Calibri"/>
                  <a:ea typeface="Calibri"/>
                  <a:cs typeface="Calibri"/>
                  <a:sym typeface="Calibri"/>
                </a:rPr>
                <a:t>#4</a:t>
              </a:r>
              <a:r>
                <a:rPr lang="x-none" sz="1600" dirty="0">
                  <a:solidFill>
                    <a:schemeClr val="dk1"/>
                  </a:solidFill>
                  <a:latin typeface="Calibri"/>
                  <a:ea typeface="Calibri"/>
                  <a:cs typeface="Calibri"/>
                  <a:sym typeface="Calibri"/>
                </a:rPr>
                <a:t>-Thời gian nhập, tổng hợp, xử lý bản </a:t>
              </a:r>
              <a:r>
                <a:rPr lang="x-none" sz="1600" dirty="0" smtClean="0">
                  <a:solidFill>
                    <a:schemeClr val="dk1"/>
                  </a:solidFill>
                  <a:latin typeface="Calibri"/>
                  <a:ea typeface="Calibri"/>
                  <a:cs typeface="Calibri"/>
                  <a:sym typeface="Calibri"/>
                </a:rPr>
                <a:t>giấy</a:t>
              </a:r>
              <a:r>
                <a:rPr lang="en-US" sz="1600" dirty="0" smtClean="0">
                  <a:solidFill>
                    <a:schemeClr val="dk1"/>
                  </a:solidFill>
                  <a:latin typeface="Calibri"/>
                  <a:ea typeface="Calibri"/>
                  <a:cs typeface="Calibri"/>
                  <a:sym typeface="Calibri"/>
                </a:rPr>
                <a:t/>
              </a:r>
              <a:br>
                <a:rPr lang="en-US" sz="1600" dirty="0" smtClean="0">
                  <a:solidFill>
                    <a:schemeClr val="dk1"/>
                  </a:solidFill>
                  <a:latin typeface="Calibri"/>
                  <a:ea typeface="Calibri"/>
                  <a:cs typeface="Calibri"/>
                  <a:sym typeface="Calibri"/>
                </a:rPr>
              </a:br>
              <a:r>
                <a:rPr lang="x-none" sz="1600" dirty="0" smtClean="0">
                  <a:solidFill>
                    <a:schemeClr val="dk1"/>
                  </a:solidFill>
                  <a:latin typeface="Calibri"/>
                  <a:ea typeface="Calibri"/>
                  <a:cs typeface="Calibri"/>
                  <a:sym typeface="Calibri"/>
                </a:rPr>
                <a:t>trên </a:t>
              </a:r>
              <a:r>
                <a:rPr lang="x-none" sz="1600" dirty="0">
                  <a:solidFill>
                    <a:schemeClr val="dk1"/>
                  </a:solidFill>
                  <a:latin typeface="Calibri"/>
                  <a:ea typeface="Calibri"/>
                  <a:cs typeface="Calibri"/>
                  <a:sym typeface="Calibri"/>
                </a:rPr>
                <a:t>nhiều phần mềm của công chức</a:t>
              </a:r>
              <a:endParaRPr sz="1600" dirty="0"/>
            </a:p>
          </p:txBody>
        </p:sp>
        <p:cxnSp>
          <p:nvCxnSpPr>
            <p:cNvPr id="87" name="Google Shape;1140;g11e46ec54ed_1_3699"/>
            <p:cNvCxnSpPr/>
            <p:nvPr/>
          </p:nvCxnSpPr>
          <p:spPr>
            <a:xfrm>
              <a:off x="1049273" y="3401320"/>
              <a:ext cx="4197000" cy="0"/>
            </a:xfrm>
            <a:prstGeom prst="straightConnector1">
              <a:avLst/>
            </a:prstGeom>
            <a:solidFill>
              <a:srgbClr val="4372C3"/>
            </a:solidFill>
            <a:ln w="12700" cap="flat" cmpd="sng">
              <a:solidFill>
                <a:srgbClr val="4372C3"/>
              </a:solidFill>
              <a:prstDash val="solid"/>
              <a:miter lim="800000"/>
              <a:headEnd type="none" w="sm" len="sm"/>
              <a:tailEnd type="none" w="sm" len="sm"/>
            </a:ln>
          </p:spPr>
        </p:cxnSp>
        <p:sp>
          <p:nvSpPr>
            <p:cNvPr id="88" name="Google Shape;1141;g11e46ec54ed_1_3699"/>
            <p:cNvSpPr/>
            <p:nvPr/>
          </p:nvSpPr>
          <p:spPr>
            <a:xfrm>
              <a:off x="1127969" y="3441812"/>
              <a:ext cx="4118400" cy="80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142;g11e46ec54ed_1_3699"/>
            <p:cNvSpPr txBox="1"/>
            <p:nvPr/>
          </p:nvSpPr>
          <p:spPr>
            <a:xfrm>
              <a:off x="1127969" y="3441812"/>
              <a:ext cx="4224793" cy="809700"/>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rgbClr val="FF0000"/>
                </a:buClr>
                <a:buSzPts val="1500"/>
                <a:buFont typeface="Calibri"/>
                <a:buNone/>
              </a:pPr>
              <a:r>
                <a:rPr lang="x-none" sz="1600">
                  <a:solidFill>
                    <a:srgbClr val="FF0000"/>
                  </a:solidFill>
                  <a:latin typeface="Calibri"/>
                  <a:ea typeface="Calibri"/>
                  <a:cs typeface="Calibri"/>
                  <a:sym typeface="Calibri"/>
                </a:rPr>
                <a:t>#5</a:t>
              </a:r>
              <a:r>
                <a:rPr lang="x-none" sz="1600">
                  <a:solidFill>
                    <a:schemeClr val="dk1"/>
                  </a:solidFill>
                  <a:latin typeface="Calibri"/>
                  <a:ea typeface="Calibri"/>
                  <a:cs typeface="Calibri"/>
                  <a:sym typeface="Calibri"/>
                </a:rPr>
                <a:t>-Chi phí lưu trữ bản giấy</a:t>
              </a:r>
              <a:endParaRPr sz="1600"/>
            </a:p>
          </p:txBody>
        </p:sp>
        <p:cxnSp>
          <p:nvCxnSpPr>
            <p:cNvPr id="90" name="Google Shape;1143;g11e46ec54ed_1_3699"/>
            <p:cNvCxnSpPr/>
            <p:nvPr/>
          </p:nvCxnSpPr>
          <p:spPr>
            <a:xfrm>
              <a:off x="1049273" y="4251650"/>
              <a:ext cx="4197000" cy="0"/>
            </a:xfrm>
            <a:prstGeom prst="straightConnector1">
              <a:avLst/>
            </a:prstGeom>
            <a:solidFill>
              <a:srgbClr val="4372C3"/>
            </a:solidFill>
            <a:ln w="12700" cap="flat" cmpd="sng">
              <a:solidFill>
                <a:srgbClr val="4372C3"/>
              </a:solidFill>
              <a:prstDash val="solid"/>
              <a:miter lim="800000"/>
              <a:headEnd type="none" w="sm" len="sm"/>
              <a:tailEnd type="none" w="sm" len="sm"/>
            </a:ln>
          </p:spPr>
        </p:cxnSp>
        <p:sp>
          <p:nvSpPr>
            <p:cNvPr id="91" name="Google Shape;1144;g11e46ec54ed_1_3699"/>
            <p:cNvSpPr/>
            <p:nvPr/>
          </p:nvSpPr>
          <p:spPr>
            <a:xfrm>
              <a:off x="1127969" y="4292142"/>
              <a:ext cx="4118400" cy="80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145;g11e46ec54ed_1_3699"/>
            <p:cNvSpPr txBox="1"/>
            <p:nvPr/>
          </p:nvSpPr>
          <p:spPr>
            <a:xfrm>
              <a:off x="1127969" y="4292142"/>
              <a:ext cx="4224793" cy="809700"/>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rgbClr val="FF0000"/>
                </a:buClr>
                <a:buSzPts val="1500"/>
                <a:buFont typeface="Calibri"/>
                <a:buNone/>
              </a:pPr>
              <a:r>
                <a:rPr lang="x-none" sz="1600">
                  <a:solidFill>
                    <a:srgbClr val="FF0000"/>
                  </a:solidFill>
                  <a:latin typeface="Calibri"/>
                  <a:ea typeface="Calibri"/>
                  <a:cs typeface="Calibri"/>
                  <a:sym typeface="Calibri"/>
                </a:rPr>
                <a:t>#6</a:t>
              </a:r>
              <a:r>
                <a:rPr lang="x-none" sz="1600">
                  <a:solidFill>
                    <a:schemeClr val="dk1"/>
                  </a:solidFill>
                  <a:latin typeface="Calibri"/>
                  <a:ea typeface="Calibri"/>
                  <a:cs typeface="Calibri"/>
                  <a:sym typeface="Calibri"/>
                </a:rPr>
                <a:t>-Chi phí cơ hội</a:t>
              </a:r>
              <a:endParaRPr sz="1600"/>
            </a:p>
          </p:txBody>
        </p:sp>
        <p:cxnSp>
          <p:nvCxnSpPr>
            <p:cNvPr id="93" name="Google Shape;1146;g11e46ec54ed_1_3699"/>
            <p:cNvCxnSpPr/>
            <p:nvPr/>
          </p:nvCxnSpPr>
          <p:spPr>
            <a:xfrm>
              <a:off x="1049273" y="5101980"/>
              <a:ext cx="4197000" cy="0"/>
            </a:xfrm>
            <a:prstGeom prst="straightConnector1">
              <a:avLst/>
            </a:prstGeom>
            <a:solidFill>
              <a:srgbClr val="4372C3"/>
            </a:solidFill>
            <a:ln w="12700" cap="flat" cmpd="sng">
              <a:solidFill>
                <a:srgbClr val="4372C3"/>
              </a:solidFill>
              <a:prstDash val="solid"/>
              <a:miter lim="800000"/>
              <a:headEnd type="none" w="sm" len="sm"/>
              <a:tailEnd type="none" w="sm" len="sm"/>
            </a:ln>
          </p:spPr>
        </p:cxnSp>
        <p:sp>
          <p:nvSpPr>
            <p:cNvPr id="94" name="Google Shape;1147;g11e46ec54ed_1_3699"/>
            <p:cNvSpPr/>
            <p:nvPr/>
          </p:nvSpPr>
          <p:spPr>
            <a:xfrm>
              <a:off x="1127969" y="5142472"/>
              <a:ext cx="4118400" cy="80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148;g11e46ec54ed_1_3699"/>
            <p:cNvSpPr txBox="1"/>
            <p:nvPr/>
          </p:nvSpPr>
          <p:spPr>
            <a:xfrm>
              <a:off x="1127969" y="5142472"/>
              <a:ext cx="4224793" cy="809700"/>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chemeClr val="dk1"/>
                </a:buClr>
                <a:buSzPts val="1500"/>
                <a:buFont typeface="Calibri"/>
                <a:buNone/>
              </a:pPr>
              <a:r>
                <a:rPr lang="x-none" sz="1600" dirty="0">
                  <a:solidFill>
                    <a:schemeClr val="dk1"/>
                  </a:solidFill>
                  <a:latin typeface="Calibri"/>
                  <a:ea typeface="Calibri"/>
                  <a:cs typeface="Calibri"/>
                  <a:sym typeface="Calibri"/>
                </a:rPr>
                <a:t>Giả sử 1 giao dịch thông qua NDXP giúp tiết kiệm cho xã hội 3.000 đồng, thì năm 2021, NDXP đã góp phần tiết kiệm cho xã hội </a:t>
              </a:r>
              <a:r>
                <a:rPr lang="x-none" sz="1600" b="1" dirty="0">
                  <a:solidFill>
                    <a:srgbClr val="FF0000"/>
                  </a:solidFill>
                  <a:latin typeface="Calibri"/>
                  <a:ea typeface="Calibri"/>
                  <a:cs typeface="Calibri"/>
                  <a:sym typeface="Calibri"/>
                </a:rPr>
                <a:t>hàng trăm tỷ đồng</a:t>
              </a:r>
              <a:r>
                <a:rPr lang="x-none" sz="1600" dirty="0">
                  <a:solidFill>
                    <a:schemeClr val="dk1"/>
                  </a:solidFill>
                  <a:latin typeface="Calibri"/>
                  <a:ea typeface="Calibri"/>
                  <a:cs typeface="Calibri"/>
                  <a:sym typeface="Calibri"/>
                </a:rPr>
                <a:t>.</a:t>
              </a:r>
              <a:endParaRPr sz="1600" dirty="0"/>
            </a:p>
          </p:txBody>
        </p:sp>
        <p:cxnSp>
          <p:nvCxnSpPr>
            <p:cNvPr id="96" name="Google Shape;1149;g11e46ec54ed_1_3699"/>
            <p:cNvCxnSpPr/>
            <p:nvPr/>
          </p:nvCxnSpPr>
          <p:spPr>
            <a:xfrm>
              <a:off x="1049273" y="5952310"/>
              <a:ext cx="4197000" cy="0"/>
            </a:xfrm>
            <a:prstGeom prst="straightConnector1">
              <a:avLst/>
            </a:prstGeom>
            <a:solidFill>
              <a:srgbClr val="4372C3"/>
            </a:solidFill>
            <a:ln w="12700" cap="flat" cmpd="sng">
              <a:solidFill>
                <a:srgbClr val="4372C3"/>
              </a:solidFill>
              <a:prstDash val="solid"/>
              <a:miter lim="800000"/>
              <a:headEnd type="none" w="sm" len="sm"/>
              <a:tailEnd type="none" w="sm" len="sm"/>
            </a:ln>
          </p:spPr>
        </p:cxnSp>
      </p:grpSp>
    </p:spTree>
    <p:extLst>
      <p:ext uri="{BB962C8B-B14F-4D97-AF65-F5344CB8AC3E}">
        <p14:creationId xmlns:p14="http://schemas.microsoft.com/office/powerpoint/2010/main" val="12401823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latin typeface="+mn-lt"/>
              </a:rPr>
              <a:t>Bộ Thông tin và Truyền thông</a:t>
            </a:r>
            <a:endParaRPr>
              <a:latin typeface="+mn-lt"/>
            </a:endParaRPr>
          </a:p>
        </p:txBody>
      </p:sp>
      <p:sp>
        <p:nvSpPr>
          <p:cNvPr id="133" name="Google Shape;133;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latin typeface="+mn-lt"/>
              </a:rPr>
              <a:t>53</a:t>
            </a:fld>
            <a:endParaRPr>
              <a:latin typeface="+mn-lt"/>
            </a:endParaRPr>
          </a:p>
        </p:txBody>
      </p:sp>
      <p:sp>
        <p:nvSpPr>
          <p:cNvPr id="7" name="Google Shape;151;p33"/>
          <p:cNvSpPr txBox="1">
            <a:spLocks/>
          </p:cNvSpPr>
          <p:nvPr/>
        </p:nvSpPr>
        <p:spPr>
          <a:xfrm>
            <a:off x="1135980" y="1393699"/>
            <a:ext cx="8648100" cy="1782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434343"/>
              </a:buClr>
              <a:buSzPts val="6000"/>
              <a:buFont typeface="Exo 2"/>
              <a:buNone/>
              <a:defRPr sz="4800" b="1" i="0" u="none" strike="noStrike" cap="none">
                <a:solidFill>
                  <a:srgbClr val="434343"/>
                </a:solidFill>
                <a:latin typeface="Exo 2"/>
                <a:ea typeface="Exo 2"/>
                <a:cs typeface="Exo 2"/>
                <a:sym typeface="Exo 2"/>
              </a:defRPr>
            </a:lvl1pPr>
            <a:lvl2pPr marR="0" lvl="1"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2pPr>
            <a:lvl3pPr marR="0" lvl="2"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3pPr>
            <a:lvl4pPr marR="0" lvl="3"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4pPr>
            <a:lvl5pPr marR="0" lvl="4"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5pPr>
            <a:lvl6pPr marR="0" lvl="5"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6pPr>
            <a:lvl7pPr marR="0" lvl="6"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7pPr>
            <a:lvl8pPr marR="0" lvl="7"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8pPr>
            <a:lvl9pPr marR="0" lvl="8"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mtClean="0">
                <a:latin typeface="+mj-lt"/>
              </a:rPr>
              <a:t>HƯỚNG DẪN TRIỂN KHAI PHÂN TÍCH, XỬ LÝ DỮ LIỆU</a:t>
            </a:r>
            <a:endParaRPr kumimoji="0" lang="en-US" sz="4800" b="1" i="0" u="none" strike="noStrike" kern="0" cap="none" spc="0" normalizeH="0" baseline="0" noProof="0">
              <a:ln>
                <a:noFill/>
              </a:ln>
              <a:solidFill>
                <a:srgbClr val="434343"/>
              </a:solidFill>
              <a:effectLst/>
              <a:uLnTx/>
              <a:uFillTx/>
              <a:latin typeface="+mj-lt"/>
              <a:sym typeface="Exo 2"/>
            </a:endParaRPr>
          </a:p>
        </p:txBody>
      </p:sp>
      <p:cxnSp>
        <p:nvCxnSpPr>
          <p:cNvPr id="8" name="Google Shape;153;p33"/>
          <p:cNvCxnSpPr/>
          <p:nvPr/>
        </p:nvCxnSpPr>
        <p:spPr>
          <a:xfrm>
            <a:off x="6677025" y="3176000"/>
            <a:ext cx="2460000" cy="0"/>
          </a:xfrm>
          <a:prstGeom prst="straightConnector1">
            <a:avLst/>
          </a:prstGeom>
          <a:noFill/>
          <a:ln w="9525" cap="flat" cmpd="sng">
            <a:solidFill>
              <a:srgbClr val="434343"/>
            </a:solidFill>
            <a:prstDash val="solid"/>
            <a:round/>
            <a:headEnd type="none" w="med" len="med"/>
            <a:tailEnd type="none" w="med" len="med"/>
          </a:ln>
        </p:spPr>
      </p:cxnSp>
    </p:spTree>
    <p:extLst>
      <p:ext uri="{BB962C8B-B14F-4D97-AF65-F5344CB8AC3E}">
        <p14:creationId xmlns:p14="http://schemas.microsoft.com/office/powerpoint/2010/main" val="247019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00"/>
                                        <p:tgtEl>
                                          <p:spTgt spid="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latin typeface="+mn-lt"/>
              </a:rPr>
              <a:t>Bộ Thông tin và Truyền thông</a:t>
            </a:r>
            <a:endParaRPr>
              <a:latin typeface="+mn-lt"/>
            </a:endParaRPr>
          </a:p>
        </p:txBody>
      </p:sp>
      <p:sp>
        <p:nvSpPr>
          <p:cNvPr id="133" name="Google Shape;133;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latin typeface="+mn-lt"/>
              </a:rPr>
              <a:t>54</a:t>
            </a:fld>
            <a:endParaRPr>
              <a:latin typeface="+mn-lt"/>
            </a:endParaRPr>
          </a:p>
        </p:txBody>
      </p:sp>
      <p:sp>
        <p:nvSpPr>
          <p:cNvPr id="6" name="Oval 5"/>
          <p:cNvSpPr/>
          <p:nvPr/>
        </p:nvSpPr>
        <p:spPr>
          <a:xfrm>
            <a:off x="1027471" y="1861280"/>
            <a:ext cx="2900567" cy="13711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Lợi</a:t>
            </a:r>
            <a:r>
              <a:rPr lang="en-US" dirty="0" smtClean="0"/>
              <a:t> </a:t>
            </a:r>
            <a:r>
              <a:rPr lang="en-US" dirty="0" err="1" smtClean="0"/>
              <a:t>ích</a:t>
            </a:r>
            <a:r>
              <a:rPr lang="en-US" dirty="0" smtClean="0"/>
              <a:t> </a:t>
            </a:r>
            <a:r>
              <a:rPr lang="en-US" dirty="0" err="1" smtClean="0"/>
              <a:t>của</a:t>
            </a:r>
            <a:r>
              <a:rPr lang="en-US" dirty="0" smtClean="0"/>
              <a:t> </a:t>
            </a:r>
            <a:r>
              <a:rPr lang="en-US" dirty="0" err="1" smtClean="0"/>
              <a:t>phân</a:t>
            </a:r>
            <a:r>
              <a:rPr lang="en-US" dirty="0" smtClean="0"/>
              <a:t> </a:t>
            </a:r>
            <a:r>
              <a:rPr lang="en-US" dirty="0" err="1" smtClean="0"/>
              <a:t>tích</a:t>
            </a:r>
            <a:r>
              <a:rPr lang="en-US" dirty="0" smtClean="0"/>
              <a:t>, </a:t>
            </a:r>
            <a:r>
              <a:rPr lang="en-US" dirty="0" err="1" smtClean="0"/>
              <a:t>xử</a:t>
            </a:r>
            <a:r>
              <a:rPr lang="en-US" dirty="0" smtClean="0"/>
              <a:t> </a:t>
            </a:r>
            <a:r>
              <a:rPr lang="en-US" dirty="0" err="1" smtClean="0"/>
              <a:t>lý</a:t>
            </a:r>
            <a:r>
              <a:rPr lang="en-US" dirty="0" smtClean="0"/>
              <a:t> </a:t>
            </a:r>
            <a:r>
              <a:rPr lang="en-US" dirty="0" err="1" smtClean="0"/>
              <a:t>dữ</a:t>
            </a:r>
            <a:r>
              <a:rPr lang="en-US" dirty="0" smtClean="0"/>
              <a:t> </a:t>
            </a:r>
            <a:r>
              <a:rPr lang="en-US" dirty="0" err="1" smtClean="0"/>
              <a:t>liệu</a:t>
            </a:r>
            <a:endParaRPr lang="en-US" dirty="0"/>
          </a:p>
        </p:txBody>
      </p:sp>
      <p:sp>
        <p:nvSpPr>
          <p:cNvPr id="9" name="Rounded Rectangle 8"/>
          <p:cNvSpPr/>
          <p:nvPr/>
        </p:nvSpPr>
        <p:spPr>
          <a:xfrm>
            <a:off x="4250820" y="1346349"/>
            <a:ext cx="3110881" cy="6106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smtClean="0"/>
              <a:t>Có</a:t>
            </a:r>
            <a:r>
              <a:rPr lang="en-US" sz="1800" dirty="0" smtClean="0"/>
              <a:t> </a:t>
            </a:r>
            <a:r>
              <a:rPr lang="en-US" sz="1800" dirty="0" err="1" smtClean="0"/>
              <a:t>một</a:t>
            </a:r>
            <a:r>
              <a:rPr lang="en-US" sz="1800" dirty="0" smtClean="0"/>
              <a:t> </a:t>
            </a:r>
            <a:r>
              <a:rPr lang="en-US" sz="1800" dirty="0" err="1" smtClean="0"/>
              <a:t>cái</a:t>
            </a:r>
            <a:r>
              <a:rPr lang="en-US" sz="1800" dirty="0" smtClean="0"/>
              <a:t> </a:t>
            </a:r>
            <a:r>
              <a:rPr lang="en-US" sz="1800" dirty="0" err="1" smtClean="0"/>
              <a:t>nhìn</a:t>
            </a:r>
            <a:r>
              <a:rPr lang="en-US" sz="1800" dirty="0" smtClean="0"/>
              <a:t> </a:t>
            </a:r>
            <a:r>
              <a:rPr lang="en-US" sz="1800" dirty="0" err="1" smtClean="0"/>
              <a:t>tổng</a:t>
            </a:r>
            <a:r>
              <a:rPr lang="en-US" sz="1800" dirty="0" smtClean="0"/>
              <a:t> </a:t>
            </a:r>
            <a:r>
              <a:rPr lang="en-US" sz="1800" dirty="0" err="1" smtClean="0"/>
              <a:t>quan</a:t>
            </a:r>
            <a:endParaRPr lang="en-US" sz="1800" dirty="0"/>
          </a:p>
        </p:txBody>
      </p:sp>
      <p:sp>
        <p:nvSpPr>
          <p:cNvPr id="10" name="Rounded Rectangle 9"/>
          <p:cNvSpPr/>
          <p:nvPr/>
        </p:nvSpPr>
        <p:spPr>
          <a:xfrm>
            <a:off x="4612246" y="2190984"/>
            <a:ext cx="2539141" cy="7117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smtClean="0"/>
              <a:t>Tiếp</a:t>
            </a:r>
            <a:r>
              <a:rPr lang="en-US" sz="1800" dirty="0" smtClean="0"/>
              <a:t> </a:t>
            </a:r>
            <a:r>
              <a:rPr lang="en-US" sz="1800" dirty="0" err="1" smtClean="0"/>
              <a:t>cận</a:t>
            </a:r>
            <a:r>
              <a:rPr lang="en-US" sz="1800" dirty="0" smtClean="0"/>
              <a:t> </a:t>
            </a:r>
            <a:r>
              <a:rPr lang="en-US" sz="1800" dirty="0" err="1" smtClean="0"/>
              <a:t>các</a:t>
            </a:r>
            <a:r>
              <a:rPr lang="en-US" sz="1800" dirty="0" smtClean="0"/>
              <a:t> </a:t>
            </a:r>
            <a:r>
              <a:rPr lang="en-US" sz="1800" dirty="0" err="1" smtClean="0"/>
              <a:t>cơ</a:t>
            </a:r>
            <a:r>
              <a:rPr lang="en-US" sz="1800" dirty="0" smtClean="0"/>
              <a:t> </a:t>
            </a:r>
            <a:r>
              <a:rPr lang="en-US" sz="1800" dirty="0" err="1" smtClean="0"/>
              <a:t>hội</a:t>
            </a:r>
            <a:r>
              <a:rPr lang="en-US" sz="1800" dirty="0" smtClean="0"/>
              <a:t> </a:t>
            </a:r>
          </a:p>
          <a:p>
            <a:pPr algn="ctr"/>
            <a:r>
              <a:rPr lang="en-US" sz="1800" dirty="0" err="1" smtClean="0"/>
              <a:t>tiềm</a:t>
            </a:r>
            <a:r>
              <a:rPr lang="en-US" sz="1800" dirty="0" smtClean="0"/>
              <a:t> </a:t>
            </a:r>
            <a:r>
              <a:rPr lang="en-US" sz="1800" dirty="0" err="1" smtClean="0"/>
              <a:t>năng</a:t>
            </a:r>
            <a:endParaRPr lang="en-US" sz="1800" dirty="0"/>
          </a:p>
        </p:txBody>
      </p:sp>
      <p:sp>
        <p:nvSpPr>
          <p:cNvPr id="11" name="Rounded Rectangle 10"/>
          <p:cNvSpPr/>
          <p:nvPr/>
        </p:nvSpPr>
        <p:spPr>
          <a:xfrm>
            <a:off x="4289622" y="3104614"/>
            <a:ext cx="2426515" cy="614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smtClean="0"/>
              <a:t>Có</a:t>
            </a:r>
            <a:r>
              <a:rPr lang="en-US" sz="1800" dirty="0" smtClean="0"/>
              <a:t> </a:t>
            </a:r>
            <a:r>
              <a:rPr lang="en-US" sz="1800" dirty="0" err="1" smtClean="0"/>
              <a:t>định</a:t>
            </a:r>
            <a:r>
              <a:rPr lang="en-US" sz="1800" dirty="0" smtClean="0"/>
              <a:t> </a:t>
            </a:r>
            <a:r>
              <a:rPr lang="en-US" sz="1800" dirty="0" err="1" smtClean="0"/>
              <a:t>hướng</a:t>
            </a:r>
            <a:r>
              <a:rPr lang="en-US" sz="1800" dirty="0" smtClean="0"/>
              <a:t> </a:t>
            </a:r>
            <a:r>
              <a:rPr lang="en-US" sz="1800" dirty="0" err="1" smtClean="0"/>
              <a:t>để</a:t>
            </a:r>
            <a:r>
              <a:rPr lang="en-US" sz="1800" dirty="0" smtClean="0"/>
              <a:t> </a:t>
            </a:r>
            <a:r>
              <a:rPr lang="en-US" sz="1800" dirty="0" err="1" smtClean="0"/>
              <a:t>cải</a:t>
            </a:r>
            <a:r>
              <a:rPr lang="en-US" sz="1800" dirty="0" smtClean="0"/>
              <a:t> </a:t>
            </a:r>
            <a:r>
              <a:rPr lang="en-US" sz="1800" dirty="0" err="1" smtClean="0"/>
              <a:t>thiện</a:t>
            </a:r>
            <a:r>
              <a:rPr lang="en-US" sz="1800" dirty="0" smtClean="0"/>
              <a:t> </a:t>
            </a:r>
            <a:r>
              <a:rPr lang="en-US" sz="1800" dirty="0" err="1" smtClean="0"/>
              <a:t>giá</a:t>
            </a:r>
            <a:r>
              <a:rPr lang="en-US" sz="1800" dirty="0" smtClean="0"/>
              <a:t> </a:t>
            </a:r>
            <a:r>
              <a:rPr lang="en-US" sz="1800" dirty="0" err="1" smtClean="0"/>
              <a:t>trị</a:t>
            </a:r>
            <a:r>
              <a:rPr lang="en-US" sz="1800" dirty="0" smtClean="0"/>
              <a:t> </a:t>
            </a:r>
            <a:r>
              <a:rPr lang="en-US" sz="1800" dirty="0" err="1" smtClean="0"/>
              <a:t>tạo</a:t>
            </a:r>
            <a:r>
              <a:rPr lang="en-US" sz="1800" dirty="0" smtClean="0"/>
              <a:t> </a:t>
            </a:r>
            <a:r>
              <a:rPr lang="en-US" sz="1800" dirty="0" err="1" smtClean="0"/>
              <a:t>ra</a:t>
            </a:r>
            <a:endParaRPr lang="en-US" sz="1800" dirty="0"/>
          </a:p>
        </p:txBody>
      </p:sp>
      <p:cxnSp>
        <p:nvCxnSpPr>
          <p:cNvPr id="12" name="Straight Arrow Connector 11"/>
          <p:cNvCxnSpPr>
            <a:stCxn id="6" idx="6"/>
            <a:endCxn id="9" idx="1"/>
          </p:cNvCxnSpPr>
          <p:nvPr/>
        </p:nvCxnSpPr>
        <p:spPr>
          <a:xfrm flipV="1">
            <a:off x="3928038" y="1651679"/>
            <a:ext cx="322782" cy="89515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p:cNvCxnSpPr>
            <a:stCxn id="6" idx="6"/>
            <a:endCxn id="10" idx="1"/>
          </p:cNvCxnSpPr>
          <p:nvPr/>
        </p:nvCxnSpPr>
        <p:spPr>
          <a:xfrm>
            <a:off x="3928038" y="2546836"/>
            <a:ext cx="684208"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p:cNvCxnSpPr>
            <a:stCxn id="6" idx="6"/>
            <a:endCxn id="11" idx="1"/>
          </p:cNvCxnSpPr>
          <p:nvPr/>
        </p:nvCxnSpPr>
        <p:spPr>
          <a:xfrm>
            <a:off x="3928038" y="2546836"/>
            <a:ext cx="361584" cy="86527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5" name="Right Brace 14"/>
          <p:cNvSpPr/>
          <p:nvPr/>
        </p:nvSpPr>
        <p:spPr>
          <a:xfrm>
            <a:off x="7361701" y="1194405"/>
            <a:ext cx="234893" cy="2457974"/>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6" name="Rounded Rectangle 15"/>
          <p:cNvSpPr/>
          <p:nvPr/>
        </p:nvSpPr>
        <p:spPr>
          <a:xfrm>
            <a:off x="7879058" y="1194405"/>
            <a:ext cx="2136812" cy="8970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smtClean="0"/>
              <a:t>Câu</a:t>
            </a:r>
            <a:r>
              <a:rPr lang="en-US" sz="1800" dirty="0" smtClean="0"/>
              <a:t> </a:t>
            </a:r>
            <a:r>
              <a:rPr lang="en-US" sz="1800" dirty="0" err="1" smtClean="0"/>
              <a:t>chuyện</a:t>
            </a:r>
            <a:r>
              <a:rPr lang="en-US" sz="1800" dirty="0" smtClean="0"/>
              <a:t> </a:t>
            </a:r>
            <a:r>
              <a:rPr lang="en-US" sz="1800" dirty="0" err="1" smtClean="0"/>
              <a:t>của</a:t>
            </a:r>
            <a:r>
              <a:rPr lang="en-US" sz="1800" dirty="0" smtClean="0"/>
              <a:t> </a:t>
            </a:r>
            <a:r>
              <a:rPr lang="en-US" sz="1800" dirty="0" err="1" smtClean="0"/>
              <a:t>công</a:t>
            </a:r>
            <a:r>
              <a:rPr lang="en-US" sz="1800" dirty="0" smtClean="0"/>
              <a:t> ty du </a:t>
            </a:r>
            <a:r>
              <a:rPr lang="en-US" sz="1800" dirty="0" err="1" smtClean="0"/>
              <a:t>lịch</a:t>
            </a:r>
            <a:r>
              <a:rPr lang="en-US" sz="1800" dirty="0" smtClean="0"/>
              <a:t> </a:t>
            </a:r>
            <a:r>
              <a:rPr lang="en-US" sz="1800" dirty="0" err="1" smtClean="0"/>
              <a:t>Mỹ</a:t>
            </a:r>
            <a:endParaRPr lang="en-US" sz="1800" dirty="0"/>
          </a:p>
        </p:txBody>
      </p:sp>
      <p:sp>
        <p:nvSpPr>
          <p:cNvPr id="17" name="Rounded Rectangle 16"/>
          <p:cNvSpPr/>
          <p:nvPr/>
        </p:nvSpPr>
        <p:spPr>
          <a:xfrm>
            <a:off x="8727559" y="2152676"/>
            <a:ext cx="2754970" cy="9589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smtClean="0"/>
              <a:t>Câu</a:t>
            </a:r>
            <a:r>
              <a:rPr lang="en-US" sz="1800" dirty="0" smtClean="0"/>
              <a:t> </a:t>
            </a:r>
            <a:r>
              <a:rPr lang="en-US" sz="1800" dirty="0" err="1" smtClean="0"/>
              <a:t>chuyện</a:t>
            </a:r>
            <a:r>
              <a:rPr lang="en-US" sz="1800" dirty="0" smtClean="0"/>
              <a:t> </a:t>
            </a:r>
            <a:r>
              <a:rPr lang="en-US" sz="1800" dirty="0" err="1" smtClean="0"/>
              <a:t>của</a:t>
            </a:r>
            <a:r>
              <a:rPr lang="en-US" sz="1800" dirty="0" smtClean="0"/>
              <a:t> </a:t>
            </a:r>
          </a:p>
          <a:p>
            <a:pPr algn="ctr"/>
            <a:r>
              <a:rPr lang="en-US" sz="1800" dirty="0" err="1" smtClean="0"/>
              <a:t>hệ</a:t>
            </a:r>
            <a:r>
              <a:rPr lang="en-US" sz="1800" dirty="0" smtClean="0"/>
              <a:t> </a:t>
            </a:r>
            <a:r>
              <a:rPr lang="en-US" sz="1800" dirty="0" err="1" smtClean="0"/>
              <a:t>thống</a:t>
            </a:r>
            <a:r>
              <a:rPr lang="en-US" sz="1800" dirty="0" smtClean="0"/>
              <a:t> </a:t>
            </a:r>
            <a:r>
              <a:rPr lang="en-US" sz="1800" dirty="0" err="1" smtClean="0"/>
              <a:t>xử</a:t>
            </a:r>
            <a:r>
              <a:rPr lang="en-US" sz="1800" dirty="0" smtClean="0"/>
              <a:t> </a:t>
            </a:r>
            <a:r>
              <a:rPr lang="en-US" sz="1800" dirty="0" err="1" smtClean="0"/>
              <a:t>lý</a:t>
            </a:r>
            <a:r>
              <a:rPr lang="en-US" sz="1800" dirty="0" smtClean="0"/>
              <a:t> </a:t>
            </a:r>
            <a:r>
              <a:rPr lang="en-US" sz="1800" dirty="0" err="1" smtClean="0"/>
              <a:t>văn</a:t>
            </a:r>
            <a:r>
              <a:rPr lang="en-US" sz="1800" dirty="0" smtClean="0"/>
              <a:t> </a:t>
            </a:r>
            <a:r>
              <a:rPr lang="en-US" sz="1800" dirty="0" err="1" smtClean="0"/>
              <a:t>bản</a:t>
            </a:r>
            <a:r>
              <a:rPr lang="en-US" sz="1800" dirty="0" smtClean="0"/>
              <a:t>  </a:t>
            </a:r>
            <a:r>
              <a:rPr lang="en-US" sz="1800" dirty="0" err="1" smtClean="0"/>
              <a:t>Bộ</a:t>
            </a:r>
            <a:r>
              <a:rPr lang="en-US" sz="1800" dirty="0" smtClean="0"/>
              <a:t> TT&amp;TT</a:t>
            </a:r>
            <a:endParaRPr lang="en-US" sz="1800" dirty="0"/>
          </a:p>
        </p:txBody>
      </p:sp>
      <p:sp>
        <p:nvSpPr>
          <p:cNvPr id="18" name="Rounded Rectangle 17"/>
          <p:cNvSpPr/>
          <p:nvPr/>
        </p:nvSpPr>
        <p:spPr>
          <a:xfrm>
            <a:off x="7835752" y="3166723"/>
            <a:ext cx="2778118" cy="9681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smtClean="0"/>
              <a:t>Câu</a:t>
            </a:r>
            <a:r>
              <a:rPr lang="en-US" sz="1800" dirty="0" smtClean="0"/>
              <a:t> </a:t>
            </a:r>
            <a:r>
              <a:rPr lang="en-US" sz="1800" dirty="0" err="1" smtClean="0"/>
              <a:t>chuyện</a:t>
            </a:r>
            <a:r>
              <a:rPr lang="en-US" sz="1800" dirty="0" smtClean="0"/>
              <a:t> </a:t>
            </a:r>
            <a:r>
              <a:rPr lang="en-US" sz="1800" dirty="0" err="1" smtClean="0"/>
              <a:t>của</a:t>
            </a:r>
            <a:r>
              <a:rPr lang="en-US" sz="1800" dirty="0" smtClean="0"/>
              <a:t> </a:t>
            </a:r>
          </a:p>
          <a:p>
            <a:pPr algn="ctr"/>
            <a:r>
              <a:rPr lang="en-US" sz="1800" dirty="0" err="1" smtClean="0"/>
              <a:t>tổng</a:t>
            </a:r>
            <a:r>
              <a:rPr lang="en-US" sz="1800" dirty="0" smtClean="0"/>
              <a:t> </a:t>
            </a:r>
            <a:r>
              <a:rPr lang="en-US" sz="1800" dirty="0" err="1" smtClean="0"/>
              <a:t>đài</a:t>
            </a:r>
            <a:r>
              <a:rPr lang="en-US" sz="1800" dirty="0" smtClean="0"/>
              <a:t> </a:t>
            </a:r>
            <a:r>
              <a:rPr lang="en-US" sz="1800" dirty="0" err="1" smtClean="0"/>
              <a:t>trí</a:t>
            </a:r>
            <a:r>
              <a:rPr lang="en-US" sz="1800" dirty="0" smtClean="0"/>
              <a:t> </a:t>
            </a:r>
            <a:r>
              <a:rPr lang="en-US" sz="1800" dirty="0" err="1" smtClean="0"/>
              <a:t>tuệ</a:t>
            </a:r>
            <a:r>
              <a:rPr lang="en-US" sz="1800" dirty="0" smtClean="0"/>
              <a:t> </a:t>
            </a:r>
            <a:r>
              <a:rPr lang="en-US" sz="1800" dirty="0" err="1" smtClean="0"/>
              <a:t>nhân</a:t>
            </a:r>
            <a:r>
              <a:rPr lang="en-US" sz="1800" dirty="0" smtClean="0"/>
              <a:t> </a:t>
            </a:r>
            <a:r>
              <a:rPr lang="en-US" sz="1800" dirty="0" err="1" smtClean="0"/>
              <a:t>tạo</a:t>
            </a:r>
            <a:endParaRPr lang="en-US" sz="1800" dirty="0"/>
          </a:p>
        </p:txBody>
      </p:sp>
      <p:sp>
        <p:nvSpPr>
          <p:cNvPr id="19" name="Notched Right Arrow 18"/>
          <p:cNvSpPr/>
          <p:nvPr/>
        </p:nvSpPr>
        <p:spPr>
          <a:xfrm>
            <a:off x="1706989" y="4773725"/>
            <a:ext cx="1023457" cy="528507"/>
          </a:xfrm>
          <a:prstGeom prst="notch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Rectangle 19"/>
          <p:cNvSpPr/>
          <p:nvPr/>
        </p:nvSpPr>
        <p:spPr>
          <a:xfrm>
            <a:off x="2957518" y="4376260"/>
            <a:ext cx="7656352" cy="1323439"/>
          </a:xfrm>
          <a:prstGeom prst="rect">
            <a:avLst/>
          </a:prstGeom>
        </p:spPr>
        <p:txBody>
          <a:bodyPr wrap="square">
            <a:spAutoFit/>
          </a:bodyPr>
          <a:lstStyle/>
          <a:p>
            <a:r>
              <a:rPr lang="en-US" sz="2000" i="1" dirty="0" err="1">
                <a:latin typeface="+mj-lt"/>
                <a:ea typeface="Times New Roman" panose="02020603050405020304" pitchFamily="18" charset="0"/>
              </a:rPr>
              <a:t>Sở</a:t>
            </a:r>
            <a:r>
              <a:rPr lang="en-US" sz="2000" i="1" dirty="0">
                <a:latin typeface="+mj-lt"/>
                <a:ea typeface="Times New Roman" panose="02020603050405020304" pitchFamily="18" charset="0"/>
              </a:rPr>
              <a:t> TT&amp;TT </a:t>
            </a:r>
            <a:r>
              <a:rPr lang="en-US" sz="2000" i="1" dirty="0" err="1">
                <a:latin typeface="+mj-lt"/>
                <a:ea typeface="Times New Roman" panose="02020603050405020304" pitchFamily="18" charset="0"/>
              </a:rPr>
              <a:t>tham</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mưu</a:t>
            </a:r>
            <a:r>
              <a:rPr lang="en-US" sz="2000" i="1" dirty="0">
                <a:latin typeface="+mj-lt"/>
                <a:ea typeface="Times New Roman" panose="02020603050405020304" pitchFamily="18" charset="0"/>
              </a:rPr>
              <a:t> UBND </a:t>
            </a:r>
            <a:r>
              <a:rPr lang="en-US" sz="2000" i="1" dirty="0" err="1">
                <a:latin typeface="+mj-lt"/>
                <a:ea typeface="Times New Roman" panose="02020603050405020304" pitchFamily="18" charset="0"/>
              </a:rPr>
              <a:t>tỉnh</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triển</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khai</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hoặc</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thí</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điểm</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triển</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khai</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Nền</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tảng</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phân</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tích</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xử</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lý</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dữ</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liệu</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tổng</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hợp</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cấp</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bộ</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cấp</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tỉnh</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nhằm</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lưu</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trữ</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tập</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trung</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tổng</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hợp</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phân</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tích</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xử</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lý</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dữ</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liệu</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về</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phát</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triển</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kinh</a:t>
            </a:r>
            <a:r>
              <a:rPr lang="en-US" sz="2000" i="1" dirty="0">
                <a:latin typeface="+mj-lt"/>
                <a:ea typeface="Times New Roman" panose="02020603050405020304" pitchFamily="18" charset="0"/>
              </a:rPr>
              <a:t> </a:t>
            </a:r>
            <a:r>
              <a:rPr lang="en-US" sz="2000" i="1" dirty="0" err="1" smtClean="0">
                <a:latin typeface="+mj-lt"/>
                <a:ea typeface="Times New Roman" panose="02020603050405020304" pitchFamily="18" charset="0"/>
              </a:rPr>
              <a:t>tế</a:t>
            </a:r>
            <a:r>
              <a:rPr lang="en-US" sz="2000" i="1" dirty="0" smtClean="0">
                <a:latin typeface="+mj-lt"/>
                <a:ea typeface="Times New Roman" panose="02020603050405020304" pitchFamily="18" charset="0"/>
              </a:rPr>
              <a:t> - </a:t>
            </a:r>
            <a:r>
              <a:rPr lang="en-US" sz="2000" i="1" dirty="0" err="1" smtClean="0">
                <a:latin typeface="+mj-lt"/>
                <a:ea typeface="Times New Roman" panose="02020603050405020304" pitchFamily="18" charset="0"/>
              </a:rPr>
              <a:t>xã</a:t>
            </a:r>
            <a:r>
              <a:rPr lang="en-US" sz="2000" i="1" dirty="0" smtClean="0">
                <a:latin typeface="+mj-lt"/>
                <a:ea typeface="Times New Roman" panose="02020603050405020304" pitchFamily="18" charset="0"/>
              </a:rPr>
              <a:t> </a:t>
            </a:r>
            <a:r>
              <a:rPr lang="en-US" sz="2000" i="1" dirty="0" err="1">
                <a:latin typeface="+mj-lt"/>
                <a:ea typeface="Times New Roman" panose="02020603050405020304" pitchFamily="18" charset="0"/>
              </a:rPr>
              <a:t>hội</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từ</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các</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nguồn</a:t>
            </a:r>
            <a:r>
              <a:rPr lang="en-US" sz="2000" i="1" dirty="0">
                <a:latin typeface="+mj-lt"/>
                <a:ea typeface="Times New Roman" panose="02020603050405020304" pitchFamily="18" charset="0"/>
              </a:rPr>
              <a:t> </a:t>
            </a:r>
            <a:r>
              <a:rPr lang="en-US" sz="2000" i="1" dirty="0" err="1">
                <a:latin typeface="+mj-lt"/>
                <a:ea typeface="Times New Roman" panose="02020603050405020304" pitchFamily="18" charset="0"/>
              </a:rPr>
              <a:t>khác</a:t>
            </a:r>
            <a:r>
              <a:rPr lang="en-US" sz="2000" i="1" dirty="0">
                <a:latin typeface="+mj-lt"/>
                <a:ea typeface="Times New Roman" panose="02020603050405020304" pitchFamily="18" charset="0"/>
              </a:rPr>
              <a:t> </a:t>
            </a:r>
            <a:r>
              <a:rPr lang="en-US" sz="2000" i="1" dirty="0" err="1" smtClean="0">
                <a:latin typeface="+mj-lt"/>
                <a:ea typeface="Times New Roman" panose="02020603050405020304" pitchFamily="18" charset="0"/>
              </a:rPr>
              <a:t>nhau</a:t>
            </a:r>
            <a:r>
              <a:rPr lang="en-US" sz="2000" i="1" dirty="0" smtClean="0">
                <a:latin typeface="+mj-lt"/>
                <a:ea typeface="Times New Roman" panose="02020603050405020304" pitchFamily="18" charset="0"/>
              </a:rPr>
              <a:t>.</a:t>
            </a:r>
            <a:endParaRPr lang="en-US" sz="2000" dirty="0">
              <a:latin typeface="+mj-lt"/>
            </a:endParaRPr>
          </a:p>
        </p:txBody>
      </p:sp>
      <p:sp>
        <p:nvSpPr>
          <p:cNvPr id="21" name="Google Shape;972;g11e46ec54ed_1_3181"/>
          <p:cNvSpPr txBox="1"/>
          <p:nvPr/>
        </p:nvSpPr>
        <p:spPr>
          <a:xfrm>
            <a:off x="838200" y="0"/>
            <a:ext cx="10515600" cy="7821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Times New Roman"/>
              <a:buNone/>
            </a:pPr>
            <a:r>
              <a:rPr lang="en-US" sz="3600" smtClean="0">
                <a:solidFill>
                  <a:schemeClr val="dk1"/>
                </a:solidFill>
                <a:latin typeface="+mn-lt"/>
                <a:ea typeface="Calibri"/>
                <a:cs typeface="Calibri"/>
                <a:sym typeface="Calibri"/>
              </a:rPr>
              <a:t>Hướng dẫn triển khai phân tích, xử lý dữ liệu</a:t>
            </a:r>
            <a:endParaRPr sz="3600">
              <a:solidFill>
                <a:schemeClr val="dk1"/>
              </a:solidFill>
              <a:latin typeface="+mn-lt"/>
              <a:ea typeface="Calibri"/>
              <a:cs typeface="Calibri"/>
              <a:sym typeface="Calibri"/>
            </a:endParaRPr>
          </a:p>
        </p:txBody>
      </p:sp>
    </p:spTree>
    <p:extLst>
      <p:ext uri="{BB962C8B-B14F-4D97-AF65-F5344CB8AC3E}">
        <p14:creationId xmlns:p14="http://schemas.microsoft.com/office/powerpoint/2010/main" val="28097570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latin typeface="+mn-lt"/>
              </a:rPr>
              <a:t>Bộ Thông tin và Truyền thông</a:t>
            </a:r>
            <a:endParaRPr>
              <a:latin typeface="+mn-lt"/>
            </a:endParaRPr>
          </a:p>
        </p:txBody>
      </p:sp>
      <p:sp>
        <p:nvSpPr>
          <p:cNvPr id="133" name="Google Shape;133;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latin typeface="+mn-lt"/>
              </a:rPr>
              <a:t>55</a:t>
            </a:fld>
            <a:endParaRPr>
              <a:latin typeface="+mn-lt"/>
            </a:endParaRPr>
          </a:p>
        </p:txBody>
      </p:sp>
      <p:sp>
        <p:nvSpPr>
          <p:cNvPr id="7" name="Google Shape;151;p33"/>
          <p:cNvSpPr txBox="1">
            <a:spLocks/>
          </p:cNvSpPr>
          <p:nvPr/>
        </p:nvSpPr>
        <p:spPr>
          <a:xfrm>
            <a:off x="1135980" y="1393699"/>
            <a:ext cx="8908772" cy="1782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434343"/>
              </a:buClr>
              <a:buSzPts val="6000"/>
              <a:buFont typeface="Exo 2"/>
              <a:buNone/>
              <a:defRPr sz="4800" b="1" i="0" u="none" strike="noStrike" cap="none">
                <a:solidFill>
                  <a:srgbClr val="434343"/>
                </a:solidFill>
                <a:latin typeface="Exo 2"/>
                <a:ea typeface="Exo 2"/>
                <a:cs typeface="Exo 2"/>
                <a:sym typeface="Exo 2"/>
              </a:defRPr>
            </a:lvl1pPr>
            <a:lvl2pPr marR="0" lvl="1"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2pPr>
            <a:lvl3pPr marR="0" lvl="2"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3pPr>
            <a:lvl4pPr marR="0" lvl="3"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4pPr>
            <a:lvl5pPr marR="0" lvl="4"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5pPr>
            <a:lvl6pPr marR="0" lvl="5"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6pPr>
            <a:lvl7pPr marR="0" lvl="6"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7pPr>
            <a:lvl8pPr marR="0" lvl="7"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8pPr>
            <a:lvl9pPr marR="0" lvl="8"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mtClean="0">
                <a:latin typeface="+mj-lt"/>
              </a:rPr>
              <a:t>HƯỚNG DẪN SỬ DỤNG </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mtClean="0">
                <a:latin typeface="+mj-lt"/>
              </a:rPr>
              <a:t>DỊCH VỤ CÔNG TRỰC TUYẾN</a:t>
            </a:r>
            <a:endParaRPr kumimoji="0" lang="en-US" sz="4800" b="1" i="0" u="none" strike="noStrike" kern="0" cap="none" spc="0" normalizeH="0" baseline="0" noProof="0">
              <a:ln>
                <a:noFill/>
              </a:ln>
              <a:solidFill>
                <a:srgbClr val="434343"/>
              </a:solidFill>
              <a:effectLst/>
              <a:uLnTx/>
              <a:uFillTx/>
              <a:latin typeface="+mj-lt"/>
              <a:sym typeface="Exo 2"/>
            </a:endParaRPr>
          </a:p>
        </p:txBody>
      </p:sp>
      <p:cxnSp>
        <p:nvCxnSpPr>
          <p:cNvPr id="8" name="Google Shape;153;p33"/>
          <p:cNvCxnSpPr/>
          <p:nvPr/>
        </p:nvCxnSpPr>
        <p:spPr>
          <a:xfrm>
            <a:off x="6677025" y="3176000"/>
            <a:ext cx="2460000" cy="0"/>
          </a:xfrm>
          <a:prstGeom prst="straightConnector1">
            <a:avLst/>
          </a:prstGeom>
          <a:noFill/>
          <a:ln w="9525" cap="flat" cmpd="sng">
            <a:solidFill>
              <a:srgbClr val="434343"/>
            </a:solidFill>
            <a:prstDash val="solid"/>
            <a:round/>
            <a:headEnd type="none" w="med" len="med"/>
            <a:tailEnd type="none" w="med" len="med"/>
          </a:ln>
        </p:spPr>
      </p:cxnSp>
    </p:spTree>
    <p:extLst>
      <p:ext uri="{BB962C8B-B14F-4D97-AF65-F5344CB8AC3E}">
        <p14:creationId xmlns:p14="http://schemas.microsoft.com/office/powerpoint/2010/main" val="329841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00"/>
                                        <p:tgtEl>
                                          <p:spTgt spid="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latin typeface="+mn-lt"/>
              </a:rPr>
              <a:t>Bộ Thông tin và Truyền thông</a:t>
            </a:r>
            <a:endParaRPr>
              <a:latin typeface="+mn-lt"/>
            </a:endParaRPr>
          </a:p>
        </p:txBody>
      </p:sp>
      <p:sp>
        <p:nvSpPr>
          <p:cNvPr id="133" name="Google Shape;133;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latin typeface="+mn-lt"/>
              </a:rPr>
              <a:t>56</a:t>
            </a:fld>
            <a:endParaRPr>
              <a:latin typeface="+mn-lt"/>
            </a:endParaRPr>
          </a:p>
        </p:txBody>
      </p:sp>
      <p:grpSp>
        <p:nvGrpSpPr>
          <p:cNvPr id="6" name="Google Shape;3463;p59"/>
          <p:cNvGrpSpPr/>
          <p:nvPr/>
        </p:nvGrpSpPr>
        <p:grpSpPr>
          <a:xfrm>
            <a:off x="4253643" y="1397727"/>
            <a:ext cx="3684713" cy="3504123"/>
            <a:chOff x="4820425" y="1329900"/>
            <a:chExt cx="70175" cy="70350"/>
          </a:xfrm>
        </p:grpSpPr>
        <p:sp>
          <p:nvSpPr>
            <p:cNvPr id="9" name="Google Shape;3464;p59"/>
            <p:cNvSpPr/>
            <p:nvPr/>
          </p:nvSpPr>
          <p:spPr>
            <a:xfrm>
              <a:off x="4862975" y="1335475"/>
              <a:ext cx="27625" cy="34650"/>
            </a:xfrm>
            <a:custGeom>
              <a:avLst/>
              <a:gdLst/>
              <a:ahLst/>
              <a:cxnLst/>
              <a:rect l="l" t="t" r="r" b="b"/>
              <a:pathLst>
                <a:path w="1105" h="1386" extrusionOk="0">
                  <a:moveTo>
                    <a:pt x="1" y="1"/>
                  </a:moveTo>
                  <a:lnTo>
                    <a:pt x="1" y="491"/>
                  </a:lnTo>
                  <a:cubicBezTo>
                    <a:pt x="217" y="585"/>
                    <a:pt x="376" y="765"/>
                    <a:pt x="441" y="989"/>
                  </a:cubicBezTo>
                  <a:lnTo>
                    <a:pt x="275" y="989"/>
                  </a:lnTo>
                  <a:lnTo>
                    <a:pt x="679" y="1386"/>
                  </a:lnTo>
                  <a:lnTo>
                    <a:pt x="1104" y="989"/>
                  </a:lnTo>
                  <a:lnTo>
                    <a:pt x="917" y="989"/>
                  </a:lnTo>
                  <a:cubicBezTo>
                    <a:pt x="830" y="513"/>
                    <a:pt x="470" y="123"/>
                    <a:pt x="1" y="1"/>
                  </a:cubicBezTo>
                  <a:close/>
                </a:path>
              </a:pathLst>
            </a:cu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465;p59"/>
            <p:cNvSpPr/>
            <p:nvPr/>
          </p:nvSpPr>
          <p:spPr>
            <a:xfrm>
              <a:off x="4820425" y="1360000"/>
              <a:ext cx="27625" cy="34650"/>
            </a:xfrm>
            <a:custGeom>
              <a:avLst/>
              <a:gdLst/>
              <a:ahLst/>
              <a:cxnLst/>
              <a:rect l="l" t="t" r="r" b="b"/>
              <a:pathLst>
                <a:path w="1105" h="1386" extrusionOk="0">
                  <a:moveTo>
                    <a:pt x="426" y="1"/>
                  </a:moveTo>
                  <a:lnTo>
                    <a:pt x="1" y="397"/>
                  </a:lnTo>
                  <a:lnTo>
                    <a:pt x="188" y="397"/>
                  </a:lnTo>
                  <a:cubicBezTo>
                    <a:pt x="275" y="873"/>
                    <a:pt x="628" y="1263"/>
                    <a:pt x="1097" y="1386"/>
                  </a:cubicBezTo>
                  <a:lnTo>
                    <a:pt x="1104" y="895"/>
                  </a:lnTo>
                  <a:cubicBezTo>
                    <a:pt x="888" y="801"/>
                    <a:pt x="729" y="621"/>
                    <a:pt x="664" y="397"/>
                  </a:cubicBezTo>
                  <a:lnTo>
                    <a:pt x="830" y="397"/>
                  </a:lnTo>
                  <a:lnTo>
                    <a:pt x="426" y="1"/>
                  </a:lnTo>
                  <a:close/>
                </a:path>
              </a:pathLst>
            </a:cu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466;p59"/>
            <p:cNvSpPr/>
            <p:nvPr/>
          </p:nvSpPr>
          <p:spPr>
            <a:xfrm>
              <a:off x="4850375" y="1372800"/>
              <a:ext cx="34625" cy="27450"/>
            </a:xfrm>
            <a:custGeom>
              <a:avLst/>
              <a:gdLst/>
              <a:ahLst/>
              <a:cxnLst/>
              <a:rect l="l" t="t" r="r" b="b"/>
              <a:pathLst>
                <a:path w="1385" h="1098" extrusionOk="0">
                  <a:moveTo>
                    <a:pt x="894" y="1"/>
                  </a:moveTo>
                  <a:cubicBezTo>
                    <a:pt x="801" y="210"/>
                    <a:pt x="620" y="369"/>
                    <a:pt x="397" y="434"/>
                  </a:cubicBezTo>
                  <a:lnTo>
                    <a:pt x="397" y="275"/>
                  </a:lnTo>
                  <a:lnTo>
                    <a:pt x="0" y="672"/>
                  </a:lnTo>
                  <a:lnTo>
                    <a:pt x="397" y="1097"/>
                  </a:lnTo>
                  <a:lnTo>
                    <a:pt x="397" y="910"/>
                  </a:lnTo>
                  <a:cubicBezTo>
                    <a:pt x="873" y="823"/>
                    <a:pt x="1262" y="470"/>
                    <a:pt x="1385" y="1"/>
                  </a:cubicBezTo>
                  <a:close/>
                </a:path>
              </a:pathLst>
            </a:custGeom>
            <a:solidFill>
              <a:schemeClr val="accent1">
                <a:lumMod val="40000"/>
                <a:lumOff val="6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467;p59"/>
            <p:cNvSpPr/>
            <p:nvPr/>
          </p:nvSpPr>
          <p:spPr>
            <a:xfrm>
              <a:off x="4825850" y="1329900"/>
              <a:ext cx="34625" cy="27975"/>
            </a:xfrm>
            <a:custGeom>
              <a:avLst/>
              <a:gdLst/>
              <a:ahLst/>
              <a:cxnLst/>
              <a:rect l="l" t="t" r="r" b="b"/>
              <a:pathLst>
                <a:path w="1385" h="1119" extrusionOk="0">
                  <a:moveTo>
                    <a:pt x="988" y="0"/>
                  </a:moveTo>
                  <a:lnTo>
                    <a:pt x="988" y="188"/>
                  </a:lnTo>
                  <a:cubicBezTo>
                    <a:pt x="505" y="274"/>
                    <a:pt x="123" y="635"/>
                    <a:pt x="0" y="1118"/>
                  </a:cubicBezTo>
                  <a:lnTo>
                    <a:pt x="491" y="1118"/>
                  </a:lnTo>
                  <a:cubicBezTo>
                    <a:pt x="584" y="895"/>
                    <a:pt x="765" y="729"/>
                    <a:pt x="995" y="664"/>
                  </a:cubicBezTo>
                  <a:lnTo>
                    <a:pt x="995" y="830"/>
                  </a:lnTo>
                  <a:lnTo>
                    <a:pt x="1385" y="426"/>
                  </a:lnTo>
                  <a:lnTo>
                    <a:pt x="988" y="0"/>
                  </a:lnTo>
                  <a:close/>
                </a:path>
              </a:pathLst>
            </a:custGeom>
            <a:solidFill>
              <a:schemeClr val="accent1">
                <a:lumMod val="40000"/>
                <a:lumOff val="6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3476;p59"/>
          <p:cNvGrpSpPr/>
          <p:nvPr/>
        </p:nvGrpSpPr>
        <p:grpSpPr>
          <a:xfrm>
            <a:off x="6082913" y="4274277"/>
            <a:ext cx="257673" cy="269978"/>
            <a:chOff x="2523000" y="1954875"/>
            <a:chExt cx="262325" cy="295000"/>
          </a:xfrm>
        </p:grpSpPr>
        <p:sp>
          <p:nvSpPr>
            <p:cNvPr id="14" name="Google Shape;3477;p59"/>
            <p:cNvSpPr/>
            <p:nvPr/>
          </p:nvSpPr>
          <p:spPr>
            <a:xfrm>
              <a:off x="2523000" y="1954875"/>
              <a:ext cx="262325" cy="295000"/>
            </a:xfrm>
            <a:custGeom>
              <a:avLst/>
              <a:gdLst/>
              <a:ahLst/>
              <a:cxnLst/>
              <a:rect l="l" t="t" r="r" b="b"/>
              <a:pathLst>
                <a:path w="10493" h="11800" extrusionOk="0">
                  <a:moveTo>
                    <a:pt x="5294" y="709"/>
                  </a:moveTo>
                  <a:cubicBezTo>
                    <a:pt x="6350" y="1316"/>
                    <a:pt x="7422" y="1602"/>
                    <a:pt x="8487" y="1602"/>
                  </a:cubicBezTo>
                  <a:cubicBezTo>
                    <a:pt x="8915" y="1602"/>
                    <a:pt x="9343" y="1556"/>
                    <a:pt x="9767" y="1465"/>
                  </a:cubicBezTo>
                  <a:lnTo>
                    <a:pt x="9767" y="5026"/>
                  </a:lnTo>
                  <a:cubicBezTo>
                    <a:pt x="9767" y="7798"/>
                    <a:pt x="7940" y="10287"/>
                    <a:pt x="5294" y="11137"/>
                  </a:cubicBezTo>
                  <a:cubicBezTo>
                    <a:pt x="2647" y="10350"/>
                    <a:pt x="789" y="7798"/>
                    <a:pt x="789" y="5026"/>
                  </a:cubicBezTo>
                  <a:lnTo>
                    <a:pt x="789" y="1465"/>
                  </a:lnTo>
                  <a:cubicBezTo>
                    <a:pt x="1222" y="1556"/>
                    <a:pt x="1654" y="1602"/>
                    <a:pt x="2084" y="1602"/>
                  </a:cubicBezTo>
                  <a:cubicBezTo>
                    <a:pt x="3153" y="1602"/>
                    <a:pt x="4215" y="1316"/>
                    <a:pt x="5294" y="709"/>
                  </a:cubicBezTo>
                  <a:close/>
                  <a:moveTo>
                    <a:pt x="5266" y="0"/>
                  </a:moveTo>
                  <a:cubicBezTo>
                    <a:pt x="5207" y="0"/>
                    <a:pt x="5152" y="16"/>
                    <a:pt x="5105" y="48"/>
                  </a:cubicBezTo>
                  <a:cubicBezTo>
                    <a:pt x="4065" y="646"/>
                    <a:pt x="3057" y="930"/>
                    <a:pt x="2017" y="930"/>
                  </a:cubicBezTo>
                  <a:cubicBezTo>
                    <a:pt x="1513" y="930"/>
                    <a:pt x="1009" y="835"/>
                    <a:pt x="473" y="678"/>
                  </a:cubicBezTo>
                  <a:cubicBezTo>
                    <a:pt x="440" y="669"/>
                    <a:pt x="408" y="665"/>
                    <a:pt x="378" y="665"/>
                  </a:cubicBezTo>
                  <a:cubicBezTo>
                    <a:pt x="297" y="665"/>
                    <a:pt x="228" y="695"/>
                    <a:pt x="158" y="741"/>
                  </a:cubicBezTo>
                  <a:cubicBezTo>
                    <a:pt x="95" y="804"/>
                    <a:pt x="1" y="898"/>
                    <a:pt x="1" y="993"/>
                  </a:cubicBezTo>
                  <a:lnTo>
                    <a:pt x="1" y="4994"/>
                  </a:lnTo>
                  <a:cubicBezTo>
                    <a:pt x="127" y="8176"/>
                    <a:pt x="2206" y="10917"/>
                    <a:pt x="5199" y="11799"/>
                  </a:cubicBezTo>
                  <a:lnTo>
                    <a:pt x="5357" y="11799"/>
                  </a:lnTo>
                  <a:cubicBezTo>
                    <a:pt x="8350" y="10917"/>
                    <a:pt x="10492" y="8176"/>
                    <a:pt x="10492" y="5026"/>
                  </a:cubicBezTo>
                  <a:lnTo>
                    <a:pt x="10492" y="1056"/>
                  </a:lnTo>
                  <a:cubicBezTo>
                    <a:pt x="10492" y="930"/>
                    <a:pt x="10429" y="835"/>
                    <a:pt x="10335" y="772"/>
                  </a:cubicBezTo>
                  <a:cubicBezTo>
                    <a:pt x="10282" y="720"/>
                    <a:pt x="10230" y="697"/>
                    <a:pt x="10173" y="697"/>
                  </a:cubicBezTo>
                  <a:cubicBezTo>
                    <a:pt x="10126" y="697"/>
                    <a:pt x="10076" y="713"/>
                    <a:pt x="10019" y="741"/>
                  </a:cubicBezTo>
                  <a:cubicBezTo>
                    <a:pt x="9509" y="876"/>
                    <a:pt x="9006" y="946"/>
                    <a:pt x="8504" y="946"/>
                  </a:cubicBezTo>
                  <a:cubicBezTo>
                    <a:pt x="7490" y="946"/>
                    <a:pt x="6485" y="659"/>
                    <a:pt x="5451" y="48"/>
                  </a:cubicBezTo>
                  <a:cubicBezTo>
                    <a:pt x="5388" y="16"/>
                    <a:pt x="5325" y="0"/>
                    <a:pt x="5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95959"/>
                </a:solidFill>
              </a:endParaRPr>
            </a:p>
          </p:txBody>
        </p:sp>
        <p:sp>
          <p:nvSpPr>
            <p:cNvPr id="15" name="Google Shape;3478;p59"/>
            <p:cNvSpPr/>
            <p:nvPr/>
          </p:nvSpPr>
          <p:spPr>
            <a:xfrm>
              <a:off x="2595475" y="2024575"/>
              <a:ext cx="122100" cy="138650"/>
            </a:xfrm>
            <a:custGeom>
              <a:avLst/>
              <a:gdLst/>
              <a:ahLst/>
              <a:cxnLst/>
              <a:rect l="l" t="t" r="r" b="b"/>
              <a:pathLst>
                <a:path w="4884" h="5546" extrusionOk="0">
                  <a:moveTo>
                    <a:pt x="2426" y="694"/>
                  </a:moveTo>
                  <a:cubicBezTo>
                    <a:pt x="2836" y="694"/>
                    <a:pt x="3151" y="1009"/>
                    <a:pt x="3151" y="1418"/>
                  </a:cubicBezTo>
                  <a:cubicBezTo>
                    <a:pt x="3151" y="1796"/>
                    <a:pt x="2836" y="2111"/>
                    <a:pt x="2426" y="2111"/>
                  </a:cubicBezTo>
                  <a:cubicBezTo>
                    <a:pt x="2048" y="2111"/>
                    <a:pt x="1733" y="1796"/>
                    <a:pt x="1733" y="1418"/>
                  </a:cubicBezTo>
                  <a:cubicBezTo>
                    <a:pt x="1733" y="1009"/>
                    <a:pt x="2048" y="694"/>
                    <a:pt x="2426" y="694"/>
                  </a:cubicBezTo>
                  <a:close/>
                  <a:moveTo>
                    <a:pt x="2426" y="2742"/>
                  </a:moveTo>
                  <a:cubicBezTo>
                    <a:pt x="3371" y="2742"/>
                    <a:pt x="4159" y="3529"/>
                    <a:pt x="4159" y="4474"/>
                  </a:cubicBezTo>
                  <a:lnTo>
                    <a:pt x="4159" y="4821"/>
                  </a:lnTo>
                  <a:lnTo>
                    <a:pt x="693" y="4821"/>
                  </a:lnTo>
                  <a:lnTo>
                    <a:pt x="693" y="4474"/>
                  </a:lnTo>
                  <a:cubicBezTo>
                    <a:pt x="693" y="3529"/>
                    <a:pt x="1481" y="2742"/>
                    <a:pt x="2426" y="2742"/>
                  </a:cubicBezTo>
                  <a:close/>
                  <a:moveTo>
                    <a:pt x="2458" y="1"/>
                  </a:moveTo>
                  <a:cubicBezTo>
                    <a:pt x="1733" y="1"/>
                    <a:pt x="1103" y="599"/>
                    <a:pt x="1103" y="1355"/>
                  </a:cubicBezTo>
                  <a:cubicBezTo>
                    <a:pt x="1103" y="1733"/>
                    <a:pt x="1198" y="2048"/>
                    <a:pt x="1450" y="2269"/>
                  </a:cubicBezTo>
                  <a:cubicBezTo>
                    <a:pt x="630" y="2647"/>
                    <a:pt x="63" y="3498"/>
                    <a:pt x="63" y="4474"/>
                  </a:cubicBezTo>
                  <a:lnTo>
                    <a:pt x="63" y="5199"/>
                  </a:lnTo>
                  <a:cubicBezTo>
                    <a:pt x="0" y="5388"/>
                    <a:pt x="158" y="5546"/>
                    <a:pt x="347" y="5546"/>
                  </a:cubicBezTo>
                  <a:lnTo>
                    <a:pt x="4506" y="5546"/>
                  </a:lnTo>
                  <a:cubicBezTo>
                    <a:pt x="4726" y="5546"/>
                    <a:pt x="4884" y="5388"/>
                    <a:pt x="4884" y="5199"/>
                  </a:cubicBezTo>
                  <a:lnTo>
                    <a:pt x="4884" y="4474"/>
                  </a:lnTo>
                  <a:cubicBezTo>
                    <a:pt x="4884" y="3498"/>
                    <a:pt x="4317" y="2647"/>
                    <a:pt x="3497" y="2269"/>
                  </a:cubicBezTo>
                  <a:cubicBezTo>
                    <a:pt x="3718" y="2048"/>
                    <a:pt x="3844" y="1702"/>
                    <a:pt x="3844" y="1355"/>
                  </a:cubicBezTo>
                  <a:cubicBezTo>
                    <a:pt x="3844" y="599"/>
                    <a:pt x="3214" y="1"/>
                    <a:pt x="2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95959"/>
                </a:solidFill>
              </a:endParaRPr>
            </a:p>
          </p:txBody>
        </p:sp>
      </p:grpSp>
      <p:grpSp>
        <p:nvGrpSpPr>
          <p:cNvPr id="16" name="Google Shape;3479;p59"/>
          <p:cNvGrpSpPr/>
          <p:nvPr/>
        </p:nvGrpSpPr>
        <p:grpSpPr>
          <a:xfrm>
            <a:off x="5790443" y="1871393"/>
            <a:ext cx="292470" cy="271054"/>
            <a:chOff x="1412450" y="1954475"/>
            <a:chExt cx="297750" cy="296175"/>
          </a:xfrm>
        </p:grpSpPr>
        <p:sp>
          <p:nvSpPr>
            <p:cNvPr id="17" name="Google Shape;3480;p59"/>
            <p:cNvSpPr/>
            <p:nvPr/>
          </p:nvSpPr>
          <p:spPr>
            <a:xfrm>
              <a:off x="1483350" y="2023800"/>
              <a:ext cx="155975" cy="155975"/>
            </a:xfrm>
            <a:custGeom>
              <a:avLst/>
              <a:gdLst/>
              <a:ahLst/>
              <a:cxnLst/>
              <a:rect l="l" t="t" r="r" b="b"/>
              <a:pathLst>
                <a:path w="6239" h="6239" extrusionOk="0">
                  <a:moveTo>
                    <a:pt x="3119" y="2079"/>
                  </a:moveTo>
                  <a:cubicBezTo>
                    <a:pt x="3529" y="2079"/>
                    <a:pt x="3844" y="2395"/>
                    <a:pt x="3844" y="2773"/>
                  </a:cubicBezTo>
                  <a:cubicBezTo>
                    <a:pt x="3844" y="3182"/>
                    <a:pt x="3529" y="3497"/>
                    <a:pt x="3119" y="3497"/>
                  </a:cubicBezTo>
                  <a:cubicBezTo>
                    <a:pt x="2741" y="3497"/>
                    <a:pt x="2426" y="3182"/>
                    <a:pt x="2426" y="2773"/>
                  </a:cubicBezTo>
                  <a:cubicBezTo>
                    <a:pt x="2426" y="2395"/>
                    <a:pt x="2741" y="2079"/>
                    <a:pt x="3119" y="2079"/>
                  </a:cubicBezTo>
                  <a:close/>
                  <a:moveTo>
                    <a:pt x="3119" y="725"/>
                  </a:moveTo>
                  <a:cubicBezTo>
                    <a:pt x="4474" y="725"/>
                    <a:pt x="5577" y="1827"/>
                    <a:pt x="5577" y="3182"/>
                  </a:cubicBezTo>
                  <a:cubicBezTo>
                    <a:pt x="5577" y="3686"/>
                    <a:pt x="5388" y="4159"/>
                    <a:pt x="5136" y="4537"/>
                  </a:cubicBezTo>
                  <a:cubicBezTo>
                    <a:pt x="4884" y="4190"/>
                    <a:pt x="4537" y="3907"/>
                    <a:pt x="4191" y="3718"/>
                  </a:cubicBezTo>
                  <a:cubicBezTo>
                    <a:pt x="4411" y="3497"/>
                    <a:pt x="4537" y="3182"/>
                    <a:pt x="4537" y="2804"/>
                  </a:cubicBezTo>
                  <a:cubicBezTo>
                    <a:pt x="4537" y="2079"/>
                    <a:pt x="3907" y="1449"/>
                    <a:pt x="3151" y="1449"/>
                  </a:cubicBezTo>
                  <a:cubicBezTo>
                    <a:pt x="2426" y="1449"/>
                    <a:pt x="1796" y="2079"/>
                    <a:pt x="1796" y="2804"/>
                  </a:cubicBezTo>
                  <a:cubicBezTo>
                    <a:pt x="1796" y="3182"/>
                    <a:pt x="1891" y="3497"/>
                    <a:pt x="2143" y="3718"/>
                  </a:cubicBezTo>
                  <a:cubicBezTo>
                    <a:pt x="1733" y="3907"/>
                    <a:pt x="1418" y="4190"/>
                    <a:pt x="1198" y="4537"/>
                  </a:cubicBezTo>
                  <a:cubicBezTo>
                    <a:pt x="914" y="4159"/>
                    <a:pt x="756" y="3686"/>
                    <a:pt x="756" y="3182"/>
                  </a:cubicBezTo>
                  <a:cubicBezTo>
                    <a:pt x="662" y="1796"/>
                    <a:pt x="1796" y="725"/>
                    <a:pt x="3119" y="725"/>
                  </a:cubicBezTo>
                  <a:close/>
                  <a:moveTo>
                    <a:pt x="3119" y="4190"/>
                  </a:moveTo>
                  <a:cubicBezTo>
                    <a:pt x="3749" y="4190"/>
                    <a:pt x="4317" y="4505"/>
                    <a:pt x="4632" y="5041"/>
                  </a:cubicBezTo>
                  <a:cubicBezTo>
                    <a:pt x="4222" y="5387"/>
                    <a:pt x="3686" y="5577"/>
                    <a:pt x="3119" y="5577"/>
                  </a:cubicBezTo>
                  <a:cubicBezTo>
                    <a:pt x="2584" y="5577"/>
                    <a:pt x="2017" y="5387"/>
                    <a:pt x="1639" y="5041"/>
                  </a:cubicBezTo>
                  <a:cubicBezTo>
                    <a:pt x="1954" y="4505"/>
                    <a:pt x="2489" y="4190"/>
                    <a:pt x="3119" y="4190"/>
                  </a:cubicBezTo>
                  <a:close/>
                  <a:moveTo>
                    <a:pt x="3119" y="0"/>
                  </a:moveTo>
                  <a:cubicBezTo>
                    <a:pt x="1387" y="0"/>
                    <a:pt x="0" y="1418"/>
                    <a:pt x="0" y="3119"/>
                  </a:cubicBezTo>
                  <a:cubicBezTo>
                    <a:pt x="0" y="4852"/>
                    <a:pt x="1387" y="6238"/>
                    <a:pt x="3119" y="6238"/>
                  </a:cubicBezTo>
                  <a:cubicBezTo>
                    <a:pt x="4852" y="6238"/>
                    <a:pt x="6238" y="4820"/>
                    <a:pt x="6238" y="3119"/>
                  </a:cubicBezTo>
                  <a:cubicBezTo>
                    <a:pt x="6238" y="1386"/>
                    <a:pt x="4821" y="0"/>
                    <a:pt x="3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95959"/>
                </a:solidFill>
              </a:endParaRPr>
            </a:p>
          </p:txBody>
        </p:sp>
        <p:sp>
          <p:nvSpPr>
            <p:cNvPr id="18" name="Google Shape;3481;p59"/>
            <p:cNvSpPr/>
            <p:nvPr/>
          </p:nvSpPr>
          <p:spPr>
            <a:xfrm>
              <a:off x="1412450" y="1954475"/>
              <a:ext cx="297750" cy="296175"/>
            </a:xfrm>
            <a:custGeom>
              <a:avLst/>
              <a:gdLst/>
              <a:ahLst/>
              <a:cxnLst/>
              <a:rect l="l" t="t" r="r" b="b"/>
              <a:pathLst>
                <a:path w="11910" h="11847" extrusionOk="0">
                  <a:moveTo>
                    <a:pt x="6365" y="662"/>
                  </a:moveTo>
                  <a:lnTo>
                    <a:pt x="6522" y="1513"/>
                  </a:lnTo>
                  <a:cubicBezTo>
                    <a:pt x="6554" y="1702"/>
                    <a:pt x="6617" y="1765"/>
                    <a:pt x="6774" y="1797"/>
                  </a:cubicBezTo>
                  <a:cubicBezTo>
                    <a:pt x="7342" y="1923"/>
                    <a:pt x="7814" y="2112"/>
                    <a:pt x="8287" y="2427"/>
                  </a:cubicBezTo>
                  <a:cubicBezTo>
                    <a:pt x="8350" y="2474"/>
                    <a:pt x="8421" y="2498"/>
                    <a:pt x="8488" y="2498"/>
                  </a:cubicBezTo>
                  <a:cubicBezTo>
                    <a:pt x="8554" y="2498"/>
                    <a:pt x="8618" y="2474"/>
                    <a:pt x="8665" y="2427"/>
                  </a:cubicBezTo>
                  <a:lnTo>
                    <a:pt x="9389" y="1923"/>
                  </a:lnTo>
                  <a:lnTo>
                    <a:pt x="9925" y="2490"/>
                  </a:lnTo>
                  <a:lnTo>
                    <a:pt x="9421" y="3183"/>
                  </a:lnTo>
                  <a:cubicBezTo>
                    <a:pt x="9358" y="3309"/>
                    <a:pt x="9358" y="3466"/>
                    <a:pt x="9421" y="3592"/>
                  </a:cubicBezTo>
                  <a:cubicBezTo>
                    <a:pt x="9736" y="4065"/>
                    <a:pt x="9925" y="4537"/>
                    <a:pt x="10051" y="5073"/>
                  </a:cubicBezTo>
                  <a:cubicBezTo>
                    <a:pt x="10082" y="5231"/>
                    <a:pt x="10209" y="5294"/>
                    <a:pt x="10335" y="5357"/>
                  </a:cubicBezTo>
                  <a:lnTo>
                    <a:pt x="11185" y="5514"/>
                  </a:lnTo>
                  <a:lnTo>
                    <a:pt x="11185" y="6302"/>
                  </a:lnTo>
                  <a:lnTo>
                    <a:pt x="10335" y="6459"/>
                  </a:lnTo>
                  <a:cubicBezTo>
                    <a:pt x="10177" y="6491"/>
                    <a:pt x="10082" y="6585"/>
                    <a:pt x="10051" y="6743"/>
                  </a:cubicBezTo>
                  <a:cubicBezTo>
                    <a:pt x="9925" y="7278"/>
                    <a:pt x="9736" y="7751"/>
                    <a:pt x="9421" y="8224"/>
                  </a:cubicBezTo>
                  <a:cubicBezTo>
                    <a:pt x="9358" y="8350"/>
                    <a:pt x="9358" y="8507"/>
                    <a:pt x="9421" y="8633"/>
                  </a:cubicBezTo>
                  <a:lnTo>
                    <a:pt x="9925" y="9326"/>
                  </a:lnTo>
                  <a:lnTo>
                    <a:pt x="9389" y="9893"/>
                  </a:lnTo>
                  <a:lnTo>
                    <a:pt x="8665" y="9358"/>
                  </a:lnTo>
                  <a:cubicBezTo>
                    <a:pt x="8618" y="9326"/>
                    <a:pt x="8554" y="9310"/>
                    <a:pt x="8488" y="9310"/>
                  </a:cubicBezTo>
                  <a:cubicBezTo>
                    <a:pt x="8421" y="9310"/>
                    <a:pt x="8350" y="9326"/>
                    <a:pt x="8287" y="9358"/>
                  </a:cubicBezTo>
                  <a:cubicBezTo>
                    <a:pt x="7814" y="9673"/>
                    <a:pt x="7342" y="9893"/>
                    <a:pt x="6774" y="9988"/>
                  </a:cubicBezTo>
                  <a:cubicBezTo>
                    <a:pt x="6617" y="10051"/>
                    <a:pt x="6554" y="10145"/>
                    <a:pt x="6522" y="10271"/>
                  </a:cubicBezTo>
                  <a:lnTo>
                    <a:pt x="6365" y="11153"/>
                  </a:lnTo>
                  <a:lnTo>
                    <a:pt x="5577" y="11153"/>
                  </a:lnTo>
                  <a:lnTo>
                    <a:pt x="5420" y="10271"/>
                  </a:lnTo>
                  <a:cubicBezTo>
                    <a:pt x="5357" y="10114"/>
                    <a:pt x="5294" y="10051"/>
                    <a:pt x="5136" y="9988"/>
                  </a:cubicBezTo>
                  <a:cubicBezTo>
                    <a:pt x="4569" y="9893"/>
                    <a:pt x="4097" y="9673"/>
                    <a:pt x="3624" y="9358"/>
                  </a:cubicBezTo>
                  <a:cubicBezTo>
                    <a:pt x="3561" y="9326"/>
                    <a:pt x="3498" y="9310"/>
                    <a:pt x="3435" y="9310"/>
                  </a:cubicBezTo>
                  <a:cubicBezTo>
                    <a:pt x="3372" y="9310"/>
                    <a:pt x="3309" y="9326"/>
                    <a:pt x="3246" y="9358"/>
                  </a:cubicBezTo>
                  <a:lnTo>
                    <a:pt x="2521" y="9893"/>
                  </a:lnTo>
                  <a:lnTo>
                    <a:pt x="1986" y="9326"/>
                  </a:lnTo>
                  <a:lnTo>
                    <a:pt x="2490" y="8633"/>
                  </a:lnTo>
                  <a:cubicBezTo>
                    <a:pt x="2584" y="8507"/>
                    <a:pt x="2584" y="8350"/>
                    <a:pt x="2490" y="8224"/>
                  </a:cubicBezTo>
                  <a:cubicBezTo>
                    <a:pt x="2175" y="7751"/>
                    <a:pt x="1986" y="7278"/>
                    <a:pt x="1860" y="6743"/>
                  </a:cubicBezTo>
                  <a:cubicBezTo>
                    <a:pt x="1828" y="6585"/>
                    <a:pt x="1702" y="6491"/>
                    <a:pt x="1576" y="6459"/>
                  </a:cubicBezTo>
                  <a:lnTo>
                    <a:pt x="726" y="6302"/>
                  </a:lnTo>
                  <a:lnTo>
                    <a:pt x="726" y="5514"/>
                  </a:lnTo>
                  <a:lnTo>
                    <a:pt x="1576" y="5357"/>
                  </a:lnTo>
                  <a:cubicBezTo>
                    <a:pt x="1734" y="5325"/>
                    <a:pt x="1828" y="5231"/>
                    <a:pt x="1860" y="5073"/>
                  </a:cubicBezTo>
                  <a:cubicBezTo>
                    <a:pt x="1986" y="4506"/>
                    <a:pt x="2175" y="4065"/>
                    <a:pt x="2490" y="3592"/>
                  </a:cubicBezTo>
                  <a:cubicBezTo>
                    <a:pt x="2584" y="3466"/>
                    <a:pt x="2584" y="3309"/>
                    <a:pt x="2490" y="3183"/>
                  </a:cubicBezTo>
                  <a:lnTo>
                    <a:pt x="1986" y="2490"/>
                  </a:lnTo>
                  <a:lnTo>
                    <a:pt x="2521" y="1923"/>
                  </a:lnTo>
                  <a:lnTo>
                    <a:pt x="3246" y="2427"/>
                  </a:lnTo>
                  <a:cubicBezTo>
                    <a:pt x="3309" y="2474"/>
                    <a:pt x="3372" y="2498"/>
                    <a:pt x="3435" y="2498"/>
                  </a:cubicBezTo>
                  <a:cubicBezTo>
                    <a:pt x="3498" y="2498"/>
                    <a:pt x="3561" y="2474"/>
                    <a:pt x="3624" y="2427"/>
                  </a:cubicBezTo>
                  <a:cubicBezTo>
                    <a:pt x="4097" y="2112"/>
                    <a:pt x="4569" y="1923"/>
                    <a:pt x="5136" y="1797"/>
                  </a:cubicBezTo>
                  <a:cubicBezTo>
                    <a:pt x="5294" y="1765"/>
                    <a:pt x="5357" y="1639"/>
                    <a:pt x="5420" y="1513"/>
                  </a:cubicBezTo>
                  <a:lnTo>
                    <a:pt x="5577" y="662"/>
                  </a:lnTo>
                  <a:close/>
                  <a:moveTo>
                    <a:pt x="5262" y="1"/>
                  </a:moveTo>
                  <a:cubicBezTo>
                    <a:pt x="5073" y="1"/>
                    <a:pt x="4916" y="127"/>
                    <a:pt x="4884" y="284"/>
                  </a:cubicBezTo>
                  <a:lnTo>
                    <a:pt x="4727" y="1166"/>
                  </a:lnTo>
                  <a:cubicBezTo>
                    <a:pt x="4254" y="1292"/>
                    <a:pt x="3813" y="1481"/>
                    <a:pt x="3435" y="1734"/>
                  </a:cubicBezTo>
                  <a:lnTo>
                    <a:pt x="2679" y="1229"/>
                  </a:lnTo>
                  <a:cubicBezTo>
                    <a:pt x="2610" y="1174"/>
                    <a:pt x="2541" y="1149"/>
                    <a:pt x="2474" y="1149"/>
                  </a:cubicBezTo>
                  <a:cubicBezTo>
                    <a:pt x="2389" y="1149"/>
                    <a:pt x="2309" y="1190"/>
                    <a:pt x="2238" y="1261"/>
                  </a:cubicBezTo>
                  <a:lnTo>
                    <a:pt x="1261" y="2238"/>
                  </a:lnTo>
                  <a:cubicBezTo>
                    <a:pt x="1135" y="2364"/>
                    <a:pt x="1135" y="2553"/>
                    <a:pt x="1230" y="2679"/>
                  </a:cubicBezTo>
                  <a:lnTo>
                    <a:pt x="1734" y="3435"/>
                  </a:lnTo>
                  <a:cubicBezTo>
                    <a:pt x="1513" y="3813"/>
                    <a:pt x="1324" y="4254"/>
                    <a:pt x="1198" y="4726"/>
                  </a:cubicBezTo>
                  <a:lnTo>
                    <a:pt x="284" y="4884"/>
                  </a:lnTo>
                  <a:cubicBezTo>
                    <a:pt x="127" y="4915"/>
                    <a:pt x="1" y="5042"/>
                    <a:pt x="1" y="5231"/>
                  </a:cubicBezTo>
                  <a:lnTo>
                    <a:pt x="1" y="6617"/>
                  </a:lnTo>
                  <a:cubicBezTo>
                    <a:pt x="64" y="6774"/>
                    <a:pt x="158" y="6932"/>
                    <a:pt x="316" y="6963"/>
                  </a:cubicBezTo>
                  <a:lnTo>
                    <a:pt x="1230" y="7121"/>
                  </a:lnTo>
                  <a:cubicBezTo>
                    <a:pt x="1356" y="7593"/>
                    <a:pt x="1545" y="8034"/>
                    <a:pt x="1797" y="8413"/>
                  </a:cubicBezTo>
                  <a:lnTo>
                    <a:pt x="1261" y="9169"/>
                  </a:lnTo>
                  <a:cubicBezTo>
                    <a:pt x="1167" y="9295"/>
                    <a:pt x="1198" y="9484"/>
                    <a:pt x="1324" y="9610"/>
                  </a:cubicBezTo>
                  <a:lnTo>
                    <a:pt x="2301" y="10586"/>
                  </a:lnTo>
                  <a:cubicBezTo>
                    <a:pt x="2368" y="10654"/>
                    <a:pt x="2454" y="10685"/>
                    <a:pt x="2533" y="10685"/>
                  </a:cubicBezTo>
                  <a:cubicBezTo>
                    <a:pt x="2602" y="10685"/>
                    <a:pt x="2666" y="10662"/>
                    <a:pt x="2710" y="10618"/>
                  </a:cubicBezTo>
                  <a:lnTo>
                    <a:pt x="3466" y="10114"/>
                  </a:lnTo>
                  <a:cubicBezTo>
                    <a:pt x="3876" y="10366"/>
                    <a:pt x="4286" y="10555"/>
                    <a:pt x="4790" y="10681"/>
                  </a:cubicBezTo>
                  <a:lnTo>
                    <a:pt x="4947" y="11563"/>
                  </a:lnTo>
                  <a:cubicBezTo>
                    <a:pt x="4979" y="11721"/>
                    <a:pt x="5105" y="11847"/>
                    <a:pt x="5294" y="11847"/>
                  </a:cubicBezTo>
                  <a:lnTo>
                    <a:pt x="6680" y="11847"/>
                  </a:lnTo>
                  <a:cubicBezTo>
                    <a:pt x="6837" y="11847"/>
                    <a:pt x="6995" y="11721"/>
                    <a:pt x="7027" y="11563"/>
                  </a:cubicBezTo>
                  <a:lnTo>
                    <a:pt x="7184" y="10681"/>
                  </a:lnTo>
                  <a:cubicBezTo>
                    <a:pt x="7657" y="10555"/>
                    <a:pt x="8098" y="10366"/>
                    <a:pt x="8476" y="10114"/>
                  </a:cubicBezTo>
                  <a:lnTo>
                    <a:pt x="9232" y="10618"/>
                  </a:lnTo>
                  <a:cubicBezTo>
                    <a:pt x="9301" y="10673"/>
                    <a:pt x="9370" y="10698"/>
                    <a:pt x="9436" y="10698"/>
                  </a:cubicBezTo>
                  <a:cubicBezTo>
                    <a:pt x="9521" y="10698"/>
                    <a:pt x="9602" y="10657"/>
                    <a:pt x="9673" y="10586"/>
                  </a:cubicBezTo>
                  <a:lnTo>
                    <a:pt x="10650" y="9610"/>
                  </a:lnTo>
                  <a:cubicBezTo>
                    <a:pt x="10776" y="9484"/>
                    <a:pt x="10776" y="9295"/>
                    <a:pt x="10681" y="9169"/>
                  </a:cubicBezTo>
                  <a:lnTo>
                    <a:pt x="10177" y="8413"/>
                  </a:lnTo>
                  <a:cubicBezTo>
                    <a:pt x="10398" y="8034"/>
                    <a:pt x="10618" y="7593"/>
                    <a:pt x="10713" y="7121"/>
                  </a:cubicBezTo>
                  <a:lnTo>
                    <a:pt x="11626" y="6963"/>
                  </a:lnTo>
                  <a:cubicBezTo>
                    <a:pt x="11784" y="6932"/>
                    <a:pt x="11910" y="6806"/>
                    <a:pt x="11910" y="6617"/>
                  </a:cubicBezTo>
                  <a:lnTo>
                    <a:pt x="11910" y="5231"/>
                  </a:lnTo>
                  <a:cubicBezTo>
                    <a:pt x="11910" y="5073"/>
                    <a:pt x="11784" y="4915"/>
                    <a:pt x="11626" y="4884"/>
                  </a:cubicBezTo>
                  <a:lnTo>
                    <a:pt x="10713" y="4726"/>
                  </a:lnTo>
                  <a:cubicBezTo>
                    <a:pt x="10618" y="4254"/>
                    <a:pt x="10398" y="3813"/>
                    <a:pt x="10177" y="3403"/>
                  </a:cubicBezTo>
                  <a:lnTo>
                    <a:pt x="10681" y="2679"/>
                  </a:lnTo>
                  <a:cubicBezTo>
                    <a:pt x="10807" y="2553"/>
                    <a:pt x="10776" y="2364"/>
                    <a:pt x="10650" y="2238"/>
                  </a:cubicBezTo>
                  <a:lnTo>
                    <a:pt x="9673" y="1261"/>
                  </a:lnTo>
                  <a:cubicBezTo>
                    <a:pt x="9605" y="1193"/>
                    <a:pt x="9520" y="1162"/>
                    <a:pt x="9435" y="1162"/>
                  </a:cubicBezTo>
                  <a:cubicBezTo>
                    <a:pt x="9362" y="1162"/>
                    <a:pt x="9290" y="1186"/>
                    <a:pt x="9232" y="1229"/>
                  </a:cubicBezTo>
                  <a:lnTo>
                    <a:pt x="8476" y="1734"/>
                  </a:lnTo>
                  <a:cubicBezTo>
                    <a:pt x="8098" y="1481"/>
                    <a:pt x="7657" y="1292"/>
                    <a:pt x="7184" y="1166"/>
                  </a:cubicBezTo>
                  <a:lnTo>
                    <a:pt x="6995" y="284"/>
                  </a:lnTo>
                  <a:cubicBezTo>
                    <a:pt x="6932" y="127"/>
                    <a:pt x="6837" y="1"/>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95959"/>
                </a:solidFill>
              </a:endParaRPr>
            </a:p>
          </p:txBody>
        </p:sp>
      </p:grpSp>
      <p:grpSp>
        <p:nvGrpSpPr>
          <p:cNvPr id="19" name="Google Shape;3482;p59"/>
          <p:cNvGrpSpPr/>
          <p:nvPr/>
        </p:nvGrpSpPr>
        <p:grpSpPr>
          <a:xfrm>
            <a:off x="7127101" y="2831122"/>
            <a:ext cx="292470" cy="272289"/>
            <a:chOff x="1413250" y="2680675"/>
            <a:chExt cx="297750" cy="297525"/>
          </a:xfrm>
        </p:grpSpPr>
        <p:sp>
          <p:nvSpPr>
            <p:cNvPr id="20" name="Google Shape;3483;p59"/>
            <p:cNvSpPr/>
            <p:nvPr/>
          </p:nvSpPr>
          <p:spPr>
            <a:xfrm>
              <a:off x="1413250" y="2680675"/>
              <a:ext cx="297750" cy="297525"/>
            </a:xfrm>
            <a:custGeom>
              <a:avLst/>
              <a:gdLst/>
              <a:ahLst/>
              <a:cxnLst/>
              <a:rect l="l" t="t" r="r" b="b"/>
              <a:pathLst>
                <a:path w="11910" h="11901" extrusionOk="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95959"/>
                </a:solidFill>
              </a:endParaRPr>
            </a:p>
          </p:txBody>
        </p:sp>
        <p:sp>
          <p:nvSpPr>
            <p:cNvPr id="21" name="Google Shape;3484;p59"/>
            <p:cNvSpPr/>
            <p:nvPr/>
          </p:nvSpPr>
          <p:spPr>
            <a:xfrm>
              <a:off x="1465225" y="2805100"/>
              <a:ext cx="52800" cy="52025"/>
            </a:xfrm>
            <a:custGeom>
              <a:avLst/>
              <a:gdLst/>
              <a:ahLst/>
              <a:cxnLst/>
              <a:rect l="l" t="t" r="r" b="b"/>
              <a:pathLst>
                <a:path w="2112" h="2081" extrusionOk="0">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95959"/>
                </a:solidFill>
              </a:endParaRPr>
            </a:p>
          </p:txBody>
        </p:sp>
        <p:sp>
          <p:nvSpPr>
            <p:cNvPr id="22" name="Google Shape;3485;p59"/>
            <p:cNvSpPr/>
            <p:nvPr/>
          </p:nvSpPr>
          <p:spPr>
            <a:xfrm>
              <a:off x="1535325" y="2769675"/>
              <a:ext cx="52800" cy="87450"/>
            </a:xfrm>
            <a:custGeom>
              <a:avLst/>
              <a:gdLst/>
              <a:ahLst/>
              <a:cxnLst/>
              <a:rect l="l" t="t" r="r" b="b"/>
              <a:pathLst>
                <a:path w="2112" h="3498" extrusionOk="0">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95959"/>
                </a:solidFill>
              </a:endParaRPr>
            </a:p>
          </p:txBody>
        </p:sp>
        <p:sp>
          <p:nvSpPr>
            <p:cNvPr id="23" name="Google Shape;3486;p59"/>
            <p:cNvSpPr/>
            <p:nvPr/>
          </p:nvSpPr>
          <p:spPr>
            <a:xfrm>
              <a:off x="1604650" y="2733425"/>
              <a:ext cx="52775" cy="122900"/>
            </a:xfrm>
            <a:custGeom>
              <a:avLst/>
              <a:gdLst/>
              <a:ahLst/>
              <a:cxnLst/>
              <a:rect l="l" t="t" r="r" b="b"/>
              <a:pathLst>
                <a:path w="2111" h="4916" extrusionOk="0">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95959"/>
                </a:solidFill>
              </a:endParaRPr>
            </a:p>
          </p:txBody>
        </p:sp>
      </p:grpSp>
      <p:sp>
        <p:nvSpPr>
          <p:cNvPr id="24" name="Google Shape;3487;p59"/>
          <p:cNvSpPr/>
          <p:nvPr/>
        </p:nvSpPr>
        <p:spPr>
          <a:xfrm>
            <a:off x="4620496" y="3344086"/>
            <a:ext cx="310607" cy="302618"/>
          </a:xfrm>
          <a:custGeom>
            <a:avLst/>
            <a:gdLst/>
            <a:ahLst/>
            <a:cxnLst/>
            <a:rect l="l" t="t" r="r" b="b"/>
            <a:pathLst>
              <a:path w="9169" h="11846" extrusionOk="0">
                <a:moveTo>
                  <a:pt x="4695" y="2079"/>
                </a:moveTo>
                <a:cubicBezTo>
                  <a:pt x="5073" y="2079"/>
                  <a:pt x="5388" y="2394"/>
                  <a:pt x="5388" y="2772"/>
                </a:cubicBezTo>
                <a:cubicBezTo>
                  <a:pt x="5388" y="3181"/>
                  <a:pt x="5073" y="3496"/>
                  <a:pt x="4695" y="3496"/>
                </a:cubicBezTo>
                <a:cubicBezTo>
                  <a:pt x="4285" y="3496"/>
                  <a:pt x="3970" y="3181"/>
                  <a:pt x="3970" y="2772"/>
                </a:cubicBezTo>
                <a:cubicBezTo>
                  <a:pt x="3970" y="2394"/>
                  <a:pt x="4285" y="2079"/>
                  <a:pt x="4695" y="2079"/>
                </a:cubicBezTo>
                <a:close/>
                <a:moveTo>
                  <a:pt x="4695" y="4189"/>
                </a:moveTo>
                <a:cubicBezTo>
                  <a:pt x="5640" y="4189"/>
                  <a:pt x="6428" y="4977"/>
                  <a:pt x="6428" y="5922"/>
                </a:cubicBezTo>
                <a:lnTo>
                  <a:pt x="6428" y="6300"/>
                </a:lnTo>
                <a:lnTo>
                  <a:pt x="2962" y="6300"/>
                </a:lnTo>
                <a:lnTo>
                  <a:pt x="2962" y="5922"/>
                </a:lnTo>
                <a:cubicBezTo>
                  <a:pt x="2962" y="4945"/>
                  <a:pt x="3750" y="4189"/>
                  <a:pt x="4695" y="4189"/>
                </a:cubicBezTo>
                <a:close/>
                <a:moveTo>
                  <a:pt x="4730" y="664"/>
                </a:moveTo>
                <a:cubicBezTo>
                  <a:pt x="6870" y="664"/>
                  <a:pt x="8538" y="2418"/>
                  <a:pt x="8538" y="4473"/>
                </a:cubicBezTo>
                <a:cubicBezTo>
                  <a:pt x="8538" y="5544"/>
                  <a:pt x="8097" y="6552"/>
                  <a:pt x="7310" y="7277"/>
                </a:cubicBezTo>
                <a:cubicBezTo>
                  <a:pt x="7215" y="7403"/>
                  <a:pt x="7121" y="7466"/>
                  <a:pt x="6995" y="7497"/>
                </a:cubicBezTo>
                <a:cubicBezTo>
                  <a:pt x="6774" y="7718"/>
                  <a:pt x="6522" y="7907"/>
                  <a:pt x="6459" y="8285"/>
                </a:cubicBezTo>
                <a:lnTo>
                  <a:pt x="5041" y="8285"/>
                </a:lnTo>
                <a:lnTo>
                  <a:pt x="5041" y="6993"/>
                </a:lnTo>
                <a:lnTo>
                  <a:pt x="6774" y="6993"/>
                </a:lnTo>
                <a:cubicBezTo>
                  <a:pt x="6963" y="6993"/>
                  <a:pt x="7121" y="6836"/>
                  <a:pt x="7121" y="6647"/>
                </a:cubicBezTo>
                <a:lnTo>
                  <a:pt x="7121" y="5922"/>
                </a:lnTo>
                <a:cubicBezTo>
                  <a:pt x="7121" y="4945"/>
                  <a:pt x="6585" y="4126"/>
                  <a:pt x="5734" y="3717"/>
                </a:cubicBezTo>
                <a:cubicBezTo>
                  <a:pt x="5987" y="3496"/>
                  <a:pt x="6113" y="3181"/>
                  <a:pt x="6113" y="2835"/>
                </a:cubicBezTo>
                <a:cubicBezTo>
                  <a:pt x="6113" y="2079"/>
                  <a:pt x="5482" y="1448"/>
                  <a:pt x="4726" y="1448"/>
                </a:cubicBezTo>
                <a:cubicBezTo>
                  <a:pt x="3970" y="1448"/>
                  <a:pt x="3340" y="2079"/>
                  <a:pt x="3340" y="2835"/>
                </a:cubicBezTo>
                <a:cubicBezTo>
                  <a:pt x="3340" y="3181"/>
                  <a:pt x="3466" y="3496"/>
                  <a:pt x="3687" y="3717"/>
                </a:cubicBezTo>
                <a:cubicBezTo>
                  <a:pt x="2868" y="4126"/>
                  <a:pt x="2332" y="4945"/>
                  <a:pt x="2332" y="5922"/>
                </a:cubicBezTo>
                <a:lnTo>
                  <a:pt x="2332" y="6647"/>
                </a:lnTo>
                <a:cubicBezTo>
                  <a:pt x="2332" y="6836"/>
                  <a:pt x="2489" y="6993"/>
                  <a:pt x="2679" y="6993"/>
                </a:cubicBezTo>
                <a:lnTo>
                  <a:pt x="4411" y="6993"/>
                </a:lnTo>
                <a:lnTo>
                  <a:pt x="4411" y="8411"/>
                </a:lnTo>
                <a:lnTo>
                  <a:pt x="2931" y="8411"/>
                </a:lnTo>
                <a:lnTo>
                  <a:pt x="2931" y="8380"/>
                </a:lnTo>
                <a:cubicBezTo>
                  <a:pt x="2836" y="7938"/>
                  <a:pt x="2615" y="7749"/>
                  <a:pt x="2363" y="7560"/>
                </a:cubicBezTo>
                <a:cubicBezTo>
                  <a:pt x="2300" y="7466"/>
                  <a:pt x="2174" y="7403"/>
                  <a:pt x="2048" y="7277"/>
                </a:cubicBezTo>
                <a:cubicBezTo>
                  <a:pt x="1135" y="6395"/>
                  <a:pt x="757" y="5135"/>
                  <a:pt x="946" y="3874"/>
                </a:cubicBezTo>
                <a:cubicBezTo>
                  <a:pt x="1198" y="2236"/>
                  <a:pt x="2615" y="881"/>
                  <a:pt x="4254" y="692"/>
                </a:cubicBezTo>
                <a:cubicBezTo>
                  <a:pt x="4415" y="673"/>
                  <a:pt x="4574" y="664"/>
                  <a:pt x="4730" y="664"/>
                </a:cubicBezTo>
                <a:close/>
                <a:moveTo>
                  <a:pt x="6428" y="9073"/>
                </a:moveTo>
                <a:lnTo>
                  <a:pt x="6428" y="9419"/>
                </a:lnTo>
                <a:cubicBezTo>
                  <a:pt x="6428" y="9640"/>
                  <a:pt x="6270" y="9797"/>
                  <a:pt x="6081" y="9797"/>
                </a:cubicBezTo>
                <a:lnTo>
                  <a:pt x="3309" y="9797"/>
                </a:lnTo>
                <a:cubicBezTo>
                  <a:pt x="3120" y="9797"/>
                  <a:pt x="2962" y="9640"/>
                  <a:pt x="2962" y="9419"/>
                </a:cubicBezTo>
                <a:lnTo>
                  <a:pt x="2962" y="9073"/>
                </a:lnTo>
                <a:close/>
                <a:moveTo>
                  <a:pt x="5703" y="10459"/>
                </a:moveTo>
                <a:lnTo>
                  <a:pt x="5703" y="10805"/>
                </a:lnTo>
                <a:cubicBezTo>
                  <a:pt x="5703" y="10994"/>
                  <a:pt x="5545" y="11183"/>
                  <a:pt x="5356" y="11183"/>
                </a:cubicBezTo>
                <a:lnTo>
                  <a:pt x="3970" y="11183"/>
                </a:lnTo>
                <a:cubicBezTo>
                  <a:pt x="3781" y="11183"/>
                  <a:pt x="3624" y="10994"/>
                  <a:pt x="3624" y="10805"/>
                </a:cubicBezTo>
                <a:lnTo>
                  <a:pt x="3624" y="10459"/>
                </a:lnTo>
                <a:close/>
                <a:moveTo>
                  <a:pt x="4662" y="0"/>
                </a:moveTo>
                <a:cubicBezTo>
                  <a:pt x="4486" y="0"/>
                  <a:pt x="4308" y="10"/>
                  <a:pt x="4128" y="31"/>
                </a:cubicBezTo>
                <a:cubicBezTo>
                  <a:pt x="2174" y="251"/>
                  <a:pt x="568" y="1827"/>
                  <a:pt x="253" y="3780"/>
                </a:cubicBezTo>
                <a:cubicBezTo>
                  <a:pt x="1" y="5229"/>
                  <a:pt x="505" y="6710"/>
                  <a:pt x="1576" y="7749"/>
                </a:cubicBezTo>
                <a:cubicBezTo>
                  <a:pt x="1733" y="7875"/>
                  <a:pt x="1859" y="7970"/>
                  <a:pt x="1922" y="8064"/>
                </a:cubicBezTo>
                <a:cubicBezTo>
                  <a:pt x="2206" y="8285"/>
                  <a:pt x="2237" y="8348"/>
                  <a:pt x="2237" y="8695"/>
                </a:cubicBezTo>
                <a:lnTo>
                  <a:pt x="2237" y="9388"/>
                </a:lnTo>
                <a:cubicBezTo>
                  <a:pt x="2237" y="9829"/>
                  <a:pt x="2521" y="10238"/>
                  <a:pt x="2962" y="10396"/>
                </a:cubicBezTo>
                <a:lnTo>
                  <a:pt x="2962" y="10774"/>
                </a:lnTo>
                <a:cubicBezTo>
                  <a:pt x="2962" y="11404"/>
                  <a:pt x="3435" y="11845"/>
                  <a:pt x="3970" y="11845"/>
                </a:cubicBezTo>
                <a:lnTo>
                  <a:pt x="5356" y="11845"/>
                </a:lnTo>
                <a:cubicBezTo>
                  <a:pt x="5955" y="11845"/>
                  <a:pt x="6396" y="11372"/>
                  <a:pt x="6396" y="10805"/>
                </a:cubicBezTo>
                <a:lnTo>
                  <a:pt x="6396" y="10427"/>
                </a:lnTo>
                <a:cubicBezTo>
                  <a:pt x="6774" y="10270"/>
                  <a:pt x="7089" y="9923"/>
                  <a:pt x="7089" y="9451"/>
                </a:cubicBezTo>
                <a:lnTo>
                  <a:pt x="7089" y="8726"/>
                </a:lnTo>
                <a:cubicBezTo>
                  <a:pt x="7089" y="8380"/>
                  <a:pt x="7121" y="8348"/>
                  <a:pt x="7404" y="8096"/>
                </a:cubicBezTo>
                <a:cubicBezTo>
                  <a:pt x="7499" y="8033"/>
                  <a:pt x="7593" y="7938"/>
                  <a:pt x="7751" y="7812"/>
                </a:cubicBezTo>
                <a:cubicBezTo>
                  <a:pt x="8664" y="6962"/>
                  <a:pt x="9169" y="5765"/>
                  <a:pt x="9169" y="4504"/>
                </a:cubicBezTo>
                <a:cubicBezTo>
                  <a:pt x="9169" y="2060"/>
                  <a:pt x="7186" y="0"/>
                  <a:pt x="4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95959"/>
              </a:solidFill>
            </a:endParaRPr>
          </a:p>
        </p:txBody>
      </p:sp>
      <p:sp>
        <p:nvSpPr>
          <p:cNvPr id="2" name="Rectangle 1"/>
          <p:cNvSpPr/>
          <p:nvPr/>
        </p:nvSpPr>
        <p:spPr>
          <a:xfrm>
            <a:off x="5053227" y="2624255"/>
            <a:ext cx="2141159" cy="1077218"/>
          </a:xfrm>
          <a:prstGeom prst="rect">
            <a:avLst/>
          </a:prstGeom>
        </p:spPr>
        <p:txBody>
          <a:bodyPr wrap="square">
            <a:spAutoFit/>
          </a:bodyPr>
          <a:lstStyle/>
          <a:p>
            <a:pPr algn="ctr"/>
            <a:r>
              <a:rPr lang="en-US" sz="1600" b="1" smtClean="0">
                <a:latin typeface="+mj-lt"/>
                <a:ea typeface="Times New Roman" panose="02020603050405020304" pitchFamily="18" charset="0"/>
              </a:rPr>
              <a:t>Kế </a:t>
            </a:r>
            <a:r>
              <a:rPr lang="en-US" sz="1600" b="1">
                <a:latin typeface="+mj-lt"/>
                <a:ea typeface="Times New Roman" panose="02020603050405020304" pitchFamily="18" charset="0"/>
              </a:rPr>
              <a:t>hoạch thúc đẩy </a:t>
            </a:r>
            <a:endParaRPr lang="en-US" sz="1600" b="1" smtClean="0">
              <a:latin typeface="+mj-lt"/>
              <a:ea typeface="Times New Roman" panose="02020603050405020304" pitchFamily="18" charset="0"/>
            </a:endParaRPr>
          </a:p>
          <a:p>
            <a:pPr algn="ctr"/>
            <a:r>
              <a:rPr lang="en-US" sz="1600" b="1" smtClean="0">
                <a:latin typeface="+mj-lt"/>
                <a:ea typeface="Times New Roman" panose="02020603050405020304" pitchFamily="18" charset="0"/>
              </a:rPr>
              <a:t>sử </a:t>
            </a:r>
            <a:r>
              <a:rPr lang="en-US" sz="1600" b="1">
                <a:latin typeface="+mj-lt"/>
                <a:ea typeface="Times New Roman" panose="02020603050405020304" pitchFamily="18" charset="0"/>
              </a:rPr>
              <a:t>dụng </a:t>
            </a:r>
            <a:r>
              <a:rPr lang="en-US" sz="1600" b="1" smtClean="0">
                <a:latin typeface="+mj-lt"/>
                <a:ea typeface="Times New Roman" panose="02020603050405020304" pitchFamily="18" charset="0"/>
              </a:rPr>
              <a:t>DVCTT</a:t>
            </a:r>
          </a:p>
          <a:p>
            <a:pPr algn="ctr"/>
            <a:r>
              <a:rPr lang="en-US" sz="1600" b="1" smtClean="0">
                <a:latin typeface="+mj-lt"/>
                <a:ea typeface="Times New Roman" panose="02020603050405020304" pitchFamily="18" charset="0"/>
              </a:rPr>
              <a:t>mức </a:t>
            </a:r>
            <a:r>
              <a:rPr lang="en-US" sz="1600" b="1">
                <a:latin typeface="+mj-lt"/>
                <a:ea typeface="Times New Roman" panose="02020603050405020304" pitchFamily="18" charset="0"/>
              </a:rPr>
              <a:t>độ cao </a:t>
            </a:r>
            <a:endParaRPr lang="en-US" sz="1600" b="1" smtClean="0">
              <a:latin typeface="+mj-lt"/>
              <a:ea typeface="Times New Roman" panose="02020603050405020304" pitchFamily="18" charset="0"/>
            </a:endParaRPr>
          </a:p>
          <a:p>
            <a:pPr algn="ctr"/>
            <a:r>
              <a:rPr lang="en-US" sz="1600" b="1" smtClean="0">
                <a:latin typeface="+mj-lt"/>
                <a:ea typeface="Times New Roman" panose="02020603050405020304" pitchFamily="18" charset="0"/>
              </a:rPr>
              <a:t>hiệu </a:t>
            </a:r>
            <a:r>
              <a:rPr lang="en-US" sz="1600" b="1">
                <a:latin typeface="+mj-lt"/>
                <a:ea typeface="Times New Roman" panose="02020603050405020304" pitchFamily="18" charset="0"/>
              </a:rPr>
              <a:t>quả</a:t>
            </a:r>
            <a:endParaRPr lang="en-US" sz="1600" b="1">
              <a:latin typeface="+mj-lt"/>
            </a:endParaRPr>
          </a:p>
        </p:txBody>
      </p:sp>
      <p:sp>
        <p:nvSpPr>
          <p:cNvPr id="3" name="TextBox 2"/>
          <p:cNvSpPr txBox="1"/>
          <p:nvPr/>
        </p:nvSpPr>
        <p:spPr>
          <a:xfrm>
            <a:off x="1345475" y="1675417"/>
            <a:ext cx="3088456" cy="923330"/>
          </a:xfrm>
          <a:prstGeom prst="rect">
            <a:avLst/>
          </a:prstGeom>
          <a:noFill/>
        </p:spPr>
        <p:txBody>
          <a:bodyPr wrap="square" rtlCol="0">
            <a:spAutoFit/>
          </a:bodyPr>
          <a:lstStyle/>
          <a:p>
            <a:pPr algn="just"/>
            <a:r>
              <a:rPr lang="en-US" sz="1800"/>
              <a:t>G</a:t>
            </a:r>
            <a:r>
              <a:rPr lang="en-US" sz="1800" smtClean="0"/>
              <a:t>iảm </a:t>
            </a:r>
            <a:r>
              <a:rPr lang="en-US" sz="1800"/>
              <a:t>lệ phí nếu thực hiện thủ tục hành chính theo </a:t>
            </a:r>
            <a:r>
              <a:rPr lang="en-US" sz="1800" smtClean="0"/>
              <a:t/>
            </a:r>
            <a:br>
              <a:rPr lang="en-US" sz="1800" smtClean="0"/>
            </a:br>
            <a:r>
              <a:rPr lang="en-US" sz="1800" smtClean="0"/>
              <a:t>hình </a:t>
            </a:r>
            <a:r>
              <a:rPr lang="en-US" sz="1800"/>
              <a:t>thức trực tuyến</a:t>
            </a:r>
          </a:p>
        </p:txBody>
      </p:sp>
      <p:sp>
        <p:nvSpPr>
          <p:cNvPr id="4" name="TextBox 3"/>
          <p:cNvSpPr txBox="1"/>
          <p:nvPr/>
        </p:nvSpPr>
        <p:spPr>
          <a:xfrm>
            <a:off x="7951786" y="1675417"/>
            <a:ext cx="3778660" cy="1200329"/>
          </a:xfrm>
          <a:prstGeom prst="rect">
            <a:avLst/>
          </a:prstGeom>
          <a:noFill/>
        </p:spPr>
        <p:txBody>
          <a:bodyPr wrap="square" rtlCol="0">
            <a:spAutoFit/>
          </a:bodyPr>
          <a:lstStyle/>
          <a:p>
            <a:pPr algn="just"/>
            <a:r>
              <a:rPr lang="en-US" sz="1800"/>
              <a:t>G</a:t>
            </a:r>
            <a:r>
              <a:rPr lang="en-US" sz="1800" smtClean="0"/>
              <a:t>iao </a:t>
            </a:r>
            <a:r>
              <a:rPr lang="en-US" sz="1800"/>
              <a:t>chỉ tiêu </a:t>
            </a:r>
            <a:r>
              <a:rPr lang="en-US" sz="1800" smtClean="0"/>
              <a:t>tỷ </a:t>
            </a:r>
            <a:r>
              <a:rPr lang="en-US" sz="1800"/>
              <a:t>lệ </a:t>
            </a:r>
            <a:r>
              <a:rPr lang="en-US" sz="1800" smtClean="0"/>
              <a:t>DVCTT </a:t>
            </a:r>
            <a:r>
              <a:rPr lang="en-US" sz="1800"/>
              <a:t>phát sinh hồ sơ và tỷ lệ hồ sơ giải quyết </a:t>
            </a:r>
            <a:r>
              <a:rPr lang="en-US" sz="1800" smtClean="0"/>
              <a:t/>
            </a:r>
            <a:br>
              <a:rPr lang="en-US" sz="1800" smtClean="0"/>
            </a:br>
            <a:r>
              <a:rPr lang="en-US" sz="1800" smtClean="0"/>
              <a:t>trực </a:t>
            </a:r>
            <a:r>
              <a:rPr lang="en-US" sz="1800"/>
              <a:t>tuyến đến </a:t>
            </a:r>
            <a:r>
              <a:rPr lang="en-US" sz="1800" smtClean="0"/>
              <a:t>từng đơn vị trên </a:t>
            </a:r>
            <a:br>
              <a:rPr lang="en-US" sz="1800" smtClean="0"/>
            </a:br>
            <a:r>
              <a:rPr lang="en-US" sz="1800" smtClean="0"/>
              <a:t>địa bàn tỉnh</a:t>
            </a:r>
            <a:endParaRPr lang="en-US" sz="1800"/>
          </a:p>
        </p:txBody>
      </p:sp>
      <p:sp>
        <p:nvSpPr>
          <p:cNvPr id="5" name="TextBox 4"/>
          <p:cNvSpPr txBox="1"/>
          <p:nvPr/>
        </p:nvSpPr>
        <p:spPr>
          <a:xfrm>
            <a:off x="4654137" y="5060179"/>
            <a:ext cx="2640874" cy="923330"/>
          </a:xfrm>
          <a:prstGeom prst="rect">
            <a:avLst/>
          </a:prstGeom>
          <a:noFill/>
        </p:spPr>
        <p:txBody>
          <a:bodyPr wrap="square" rtlCol="0">
            <a:spAutoFit/>
          </a:bodyPr>
          <a:lstStyle/>
          <a:p>
            <a:pPr algn="just"/>
            <a:r>
              <a:rPr lang="en-US" sz="1800" smtClean="0"/>
              <a:t>Đẩy mạnh phổ </a:t>
            </a:r>
            <a:r>
              <a:rPr lang="en-US" sz="1800"/>
              <a:t>biến, hướng dẫn sử dụng dịch vụ công trực tuyến</a:t>
            </a:r>
          </a:p>
        </p:txBody>
      </p:sp>
      <p:sp>
        <p:nvSpPr>
          <p:cNvPr id="32" name="Google Shape;972;g11e46ec54ed_1_3181"/>
          <p:cNvSpPr txBox="1"/>
          <p:nvPr/>
        </p:nvSpPr>
        <p:spPr>
          <a:xfrm>
            <a:off x="838200" y="0"/>
            <a:ext cx="10515600" cy="7821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Times New Roman"/>
              <a:buNone/>
            </a:pPr>
            <a:r>
              <a:rPr lang="en-US" sz="3600" smtClean="0">
                <a:solidFill>
                  <a:schemeClr val="dk1"/>
                </a:solidFill>
                <a:latin typeface="+mn-lt"/>
                <a:ea typeface="Calibri"/>
                <a:cs typeface="Calibri"/>
                <a:sym typeface="Calibri"/>
              </a:rPr>
              <a:t>Hướng dẫn sử dụng dịch vụ công trực tuyến</a:t>
            </a:r>
            <a:endParaRPr sz="3600">
              <a:solidFill>
                <a:schemeClr val="dk1"/>
              </a:solidFill>
              <a:latin typeface="+mn-lt"/>
              <a:ea typeface="Calibri"/>
              <a:cs typeface="Calibri"/>
              <a:sym typeface="Calibri"/>
            </a:endParaRPr>
          </a:p>
        </p:txBody>
      </p:sp>
    </p:spTree>
    <p:extLst>
      <p:ext uri="{BB962C8B-B14F-4D97-AF65-F5344CB8AC3E}">
        <p14:creationId xmlns:p14="http://schemas.microsoft.com/office/powerpoint/2010/main" val="20598770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latin typeface="+mn-lt"/>
              </a:rPr>
              <a:t>Bộ Thông tin và Truyền thông</a:t>
            </a:r>
            <a:endParaRPr>
              <a:latin typeface="+mn-lt"/>
            </a:endParaRPr>
          </a:p>
        </p:txBody>
      </p:sp>
      <p:sp>
        <p:nvSpPr>
          <p:cNvPr id="133" name="Google Shape;133;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latin typeface="+mn-lt"/>
              </a:rPr>
              <a:t>57</a:t>
            </a:fld>
            <a:endParaRPr>
              <a:latin typeface="+mn-lt"/>
            </a:endParaRPr>
          </a:p>
        </p:txBody>
      </p:sp>
      <p:graphicFrame>
        <p:nvGraphicFramePr>
          <p:cNvPr id="25" name="Diagram 24"/>
          <p:cNvGraphicFramePr/>
          <p:nvPr>
            <p:extLst>
              <p:ext uri="{D42A27DB-BD31-4B8C-83A1-F6EECF244321}">
                <p14:modId xmlns:p14="http://schemas.microsoft.com/office/powerpoint/2010/main" val="1418349644"/>
              </p:ext>
            </p:extLst>
          </p:nvPr>
        </p:nvGraphicFramePr>
        <p:xfrm>
          <a:off x="1980549" y="1567446"/>
          <a:ext cx="8128000" cy="33802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6" name="Group 25"/>
          <p:cNvGrpSpPr/>
          <p:nvPr/>
        </p:nvGrpSpPr>
        <p:grpSpPr>
          <a:xfrm>
            <a:off x="3815873" y="4596916"/>
            <a:ext cx="1520026" cy="701606"/>
            <a:chOff x="891282" y="1355887"/>
            <a:chExt cx="1669851" cy="1113790"/>
          </a:xfrm>
        </p:grpSpPr>
        <p:sp>
          <p:nvSpPr>
            <p:cNvPr id="27" name="Rectangle 26"/>
            <p:cNvSpPr/>
            <p:nvPr/>
          </p:nvSpPr>
          <p:spPr>
            <a:xfrm>
              <a:off x="891282" y="1355887"/>
              <a:ext cx="1669851" cy="1113790"/>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8" name="TextBox 27"/>
            <p:cNvSpPr txBox="1"/>
            <p:nvPr/>
          </p:nvSpPr>
          <p:spPr>
            <a:xfrm>
              <a:off x="1158458" y="1355887"/>
              <a:ext cx="1402675" cy="1113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lang="en-US" sz="1600" i="1" kern="1200" dirty="0" err="1" smtClean="0"/>
                <a:t>Giảm</a:t>
              </a:r>
              <a:r>
                <a:rPr lang="en-US" sz="1600" i="1" kern="1200" dirty="0" smtClean="0"/>
                <a:t> </a:t>
              </a:r>
              <a:r>
                <a:rPr lang="en-US" sz="1600" i="1" kern="1200" dirty="0" err="1" smtClean="0"/>
                <a:t>lệ</a:t>
              </a:r>
              <a:r>
                <a:rPr lang="en-US" sz="1600" i="1" kern="1200" dirty="0" smtClean="0"/>
                <a:t> </a:t>
              </a:r>
              <a:r>
                <a:rPr lang="en-US" sz="1600" i="1" kern="1200" dirty="0" err="1" smtClean="0"/>
                <a:t>phí</a:t>
              </a:r>
              <a:endParaRPr lang="en-US" sz="1600" kern="1200" dirty="0"/>
            </a:p>
          </p:txBody>
        </p:sp>
      </p:grpSp>
      <p:grpSp>
        <p:nvGrpSpPr>
          <p:cNvPr id="29" name="Group 28"/>
          <p:cNvGrpSpPr/>
          <p:nvPr/>
        </p:nvGrpSpPr>
        <p:grpSpPr>
          <a:xfrm>
            <a:off x="7335043" y="4596916"/>
            <a:ext cx="1858174" cy="701606"/>
            <a:chOff x="891282" y="1355887"/>
            <a:chExt cx="1669851" cy="1113790"/>
          </a:xfrm>
        </p:grpSpPr>
        <p:sp>
          <p:nvSpPr>
            <p:cNvPr id="30" name="Rectangle 29"/>
            <p:cNvSpPr/>
            <p:nvPr/>
          </p:nvSpPr>
          <p:spPr>
            <a:xfrm>
              <a:off x="891282" y="1355887"/>
              <a:ext cx="1669851" cy="1113790"/>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1" name="TextBox 30"/>
            <p:cNvSpPr txBox="1"/>
            <p:nvPr/>
          </p:nvSpPr>
          <p:spPr>
            <a:xfrm>
              <a:off x="1158458" y="1355887"/>
              <a:ext cx="1402675" cy="1113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lang="en-US" sz="1600" i="1" kern="1200" dirty="0" err="1" smtClean="0"/>
                <a:t>Thúc</a:t>
              </a:r>
              <a:r>
                <a:rPr lang="en-US" sz="1600" i="1" kern="1200" dirty="0" smtClean="0"/>
                <a:t> </a:t>
              </a:r>
              <a:r>
                <a:rPr lang="en-US" sz="1600" i="1" kern="1200" err="1" smtClean="0"/>
                <a:t>đẩy</a:t>
              </a:r>
              <a:r>
                <a:rPr lang="en-US" sz="1600" i="1" kern="1200" smtClean="0"/>
                <a:t> tỷ </a:t>
              </a:r>
              <a:r>
                <a:rPr lang="en-US" sz="1600" i="1" kern="1200" dirty="0" err="1" smtClean="0"/>
                <a:t>lệ</a:t>
              </a:r>
              <a:r>
                <a:rPr lang="en-US" sz="1600" i="1" kern="1200" dirty="0" smtClean="0"/>
                <a:t> </a:t>
              </a:r>
              <a:r>
                <a:rPr lang="en-US" sz="1600" i="1" kern="1200" dirty="0" err="1" smtClean="0"/>
                <a:t>xử</a:t>
              </a:r>
              <a:r>
                <a:rPr lang="en-US" sz="1600" i="1" kern="1200" dirty="0" smtClean="0"/>
                <a:t> </a:t>
              </a:r>
              <a:r>
                <a:rPr lang="en-US" sz="1600" i="1" kern="1200" dirty="0" err="1" smtClean="0"/>
                <a:t>lý</a:t>
              </a:r>
              <a:r>
                <a:rPr lang="en-US" sz="1600" i="1" kern="1200" dirty="0" smtClean="0"/>
                <a:t> </a:t>
              </a:r>
              <a:r>
                <a:rPr lang="en-US" sz="1600" i="1" kern="1200" dirty="0" err="1" smtClean="0"/>
                <a:t>trực</a:t>
              </a:r>
              <a:r>
                <a:rPr lang="en-US" sz="1600" i="1" kern="1200" dirty="0" smtClean="0"/>
                <a:t> </a:t>
              </a:r>
              <a:r>
                <a:rPr lang="en-US" sz="1600" i="1" kern="1200" dirty="0" err="1" smtClean="0"/>
                <a:t>tuyến</a:t>
              </a:r>
              <a:endParaRPr lang="en-US" sz="1600" kern="1200" dirty="0"/>
            </a:p>
          </p:txBody>
        </p:sp>
      </p:grpSp>
      <p:cxnSp>
        <p:nvCxnSpPr>
          <p:cNvPr id="32" name="Curved Connector 31"/>
          <p:cNvCxnSpPr>
            <a:endCxn id="27" idx="1"/>
          </p:cNvCxnSpPr>
          <p:nvPr/>
        </p:nvCxnSpPr>
        <p:spPr>
          <a:xfrm rot="16200000" flipH="1">
            <a:off x="2546358" y="3678204"/>
            <a:ext cx="1317072" cy="1221957"/>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6438551" y="4050097"/>
            <a:ext cx="1731209" cy="546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endCxn id="30" idx="0"/>
          </p:cNvCxnSpPr>
          <p:nvPr/>
        </p:nvCxnSpPr>
        <p:spPr>
          <a:xfrm flipH="1">
            <a:off x="8264130" y="4050097"/>
            <a:ext cx="1008282" cy="546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Google Shape;972;g11e46ec54ed_1_3181"/>
          <p:cNvSpPr txBox="1"/>
          <p:nvPr/>
        </p:nvSpPr>
        <p:spPr>
          <a:xfrm>
            <a:off x="838200" y="0"/>
            <a:ext cx="10515600" cy="7821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Times New Roman"/>
              <a:buNone/>
            </a:pPr>
            <a:r>
              <a:rPr lang="en-US" sz="3600" smtClean="0">
                <a:solidFill>
                  <a:schemeClr val="dk1"/>
                </a:solidFill>
                <a:latin typeface="+mn-lt"/>
                <a:ea typeface="Calibri"/>
                <a:cs typeface="Calibri"/>
                <a:sym typeface="Calibri"/>
              </a:rPr>
              <a:t>Hướng dẫn sử dụng dịch vụ công trực tuyến</a:t>
            </a:r>
            <a:endParaRPr sz="3600">
              <a:solidFill>
                <a:schemeClr val="dk1"/>
              </a:solidFill>
              <a:latin typeface="+mn-lt"/>
              <a:ea typeface="Calibri"/>
              <a:cs typeface="Calibri"/>
              <a:sym typeface="Calibri"/>
            </a:endParaRPr>
          </a:p>
        </p:txBody>
      </p:sp>
      <p:sp>
        <p:nvSpPr>
          <p:cNvPr id="2" name="TextBox 1"/>
          <p:cNvSpPr txBox="1"/>
          <p:nvPr/>
        </p:nvSpPr>
        <p:spPr>
          <a:xfrm>
            <a:off x="3927262" y="1216546"/>
            <a:ext cx="4336868" cy="492443"/>
          </a:xfrm>
          <a:prstGeom prst="rect">
            <a:avLst/>
          </a:prstGeom>
          <a:noFill/>
        </p:spPr>
        <p:txBody>
          <a:bodyPr wrap="square" rtlCol="0">
            <a:spAutoFit/>
          </a:bodyPr>
          <a:lstStyle/>
          <a:p>
            <a:r>
              <a:rPr lang="en-US" sz="2600" b="1" smtClean="0">
                <a:solidFill>
                  <a:schemeClr val="accent1">
                    <a:lumMod val="75000"/>
                  </a:schemeClr>
                </a:solidFill>
              </a:rPr>
              <a:t>Một số kinh nghiệm hay</a:t>
            </a:r>
            <a:endParaRPr lang="en-US" sz="2600" b="1">
              <a:solidFill>
                <a:schemeClr val="accent1">
                  <a:lumMod val="75000"/>
                </a:schemeClr>
              </a:solidFill>
            </a:endParaRPr>
          </a:p>
        </p:txBody>
      </p:sp>
    </p:spTree>
    <p:extLst>
      <p:ext uri="{BB962C8B-B14F-4D97-AF65-F5344CB8AC3E}">
        <p14:creationId xmlns:p14="http://schemas.microsoft.com/office/powerpoint/2010/main" val="3861220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latin typeface="+mn-lt"/>
              </a:rPr>
              <a:t>Bộ Thông tin và Truyền thông</a:t>
            </a:r>
            <a:endParaRPr>
              <a:latin typeface="+mn-lt"/>
            </a:endParaRPr>
          </a:p>
        </p:txBody>
      </p:sp>
      <p:sp>
        <p:nvSpPr>
          <p:cNvPr id="133" name="Google Shape;133;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latin typeface="+mn-lt"/>
              </a:rPr>
              <a:t>58</a:t>
            </a:fld>
            <a:endParaRPr>
              <a:latin typeface="+mn-lt"/>
            </a:endParaRPr>
          </a:p>
        </p:txBody>
      </p:sp>
      <p:sp>
        <p:nvSpPr>
          <p:cNvPr id="7" name="Google Shape;151;p33"/>
          <p:cNvSpPr txBox="1">
            <a:spLocks/>
          </p:cNvSpPr>
          <p:nvPr/>
        </p:nvSpPr>
        <p:spPr>
          <a:xfrm>
            <a:off x="622418" y="1720271"/>
            <a:ext cx="10947163" cy="1782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434343"/>
              </a:buClr>
              <a:buSzPts val="6000"/>
              <a:buFont typeface="Exo 2"/>
              <a:buNone/>
              <a:defRPr sz="4800" b="1" i="0" u="none" strike="noStrike" cap="none">
                <a:solidFill>
                  <a:srgbClr val="434343"/>
                </a:solidFill>
                <a:latin typeface="Exo 2"/>
                <a:ea typeface="Exo 2"/>
                <a:cs typeface="Exo 2"/>
                <a:sym typeface="Exo 2"/>
              </a:defRPr>
            </a:lvl1pPr>
            <a:lvl2pPr marR="0" lvl="1"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2pPr>
            <a:lvl3pPr marR="0" lvl="2"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3pPr>
            <a:lvl4pPr marR="0" lvl="3"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4pPr>
            <a:lvl5pPr marR="0" lvl="4"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5pPr>
            <a:lvl6pPr marR="0" lvl="5"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6pPr>
            <a:lvl7pPr marR="0" lvl="6"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7pPr>
            <a:lvl8pPr marR="0" lvl="7"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8pPr>
            <a:lvl9pPr marR="0" lvl="8"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mtClean="0">
                <a:latin typeface="+mj-lt"/>
              </a:rPr>
              <a:t>HƯỚNG DẪN KẾT NỐI, ĐO LƯỜNG DỊCH VỤ CÔNG TRỰC TUYẾN</a:t>
            </a:r>
            <a:endParaRPr kumimoji="0" lang="en-US" sz="4800" b="1" i="0" u="none" strike="noStrike" kern="0" cap="none" spc="0" normalizeH="0" baseline="0" noProof="0">
              <a:ln>
                <a:noFill/>
              </a:ln>
              <a:solidFill>
                <a:srgbClr val="434343"/>
              </a:solidFill>
              <a:effectLst/>
              <a:uLnTx/>
              <a:uFillTx/>
              <a:latin typeface="+mj-lt"/>
              <a:sym typeface="Exo 2"/>
            </a:endParaRPr>
          </a:p>
        </p:txBody>
      </p:sp>
      <p:cxnSp>
        <p:nvCxnSpPr>
          <p:cNvPr id="8" name="Google Shape;153;p33"/>
          <p:cNvCxnSpPr/>
          <p:nvPr/>
        </p:nvCxnSpPr>
        <p:spPr>
          <a:xfrm>
            <a:off x="6677025" y="3502571"/>
            <a:ext cx="2460000" cy="0"/>
          </a:xfrm>
          <a:prstGeom prst="straightConnector1">
            <a:avLst/>
          </a:prstGeom>
          <a:noFill/>
          <a:ln w="9525" cap="flat" cmpd="sng">
            <a:solidFill>
              <a:srgbClr val="434343"/>
            </a:solidFill>
            <a:prstDash val="solid"/>
            <a:round/>
            <a:headEnd type="none" w="med" len="med"/>
            <a:tailEnd type="none" w="med" len="med"/>
          </a:ln>
        </p:spPr>
      </p:cxnSp>
    </p:spTree>
    <p:extLst>
      <p:ext uri="{BB962C8B-B14F-4D97-AF65-F5344CB8AC3E}">
        <p14:creationId xmlns:p14="http://schemas.microsoft.com/office/powerpoint/2010/main" val="411905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00"/>
                                        <p:tgtEl>
                                          <p:spTgt spid="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x-none" smtClean="0"/>
              <a:t>59</a:t>
            </a:fld>
            <a:endParaRPr lang="x-none"/>
          </a:p>
        </p:txBody>
      </p:sp>
      <p:cxnSp>
        <p:nvCxnSpPr>
          <p:cNvPr id="5" name="Google Shape;1436;p56"/>
          <p:cNvCxnSpPr>
            <a:endCxn id="9" idx="2"/>
          </p:cNvCxnSpPr>
          <p:nvPr/>
        </p:nvCxnSpPr>
        <p:spPr>
          <a:xfrm rot="10800000">
            <a:off x="3514564" y="3859035"/>
            <a:ext cx="0" cy="591600"/>
          </a:xfrm>
          <a:prstGeom prst="straightConnector1">
            <a:avLst/>
          </a:prstGeom>
          <a:noFill/>
          <a:ln w="19050" cap="flat" cmpd="sng">
            <a:solidFill>
              <a:schemeClr val="accent1"/>
            </a:solidFill>
            <a:prstDash val="dash"/>
            <a:round/>
            <a:headEnd type="none" w="med" len="med"/>
            <a:tailEnd type="diamond" w="med" len="med"/>
          </a:ln>
        </p:spPr>
      </p:cxnSp>
      <p:cxnSp>
        <p:nvCxnSpPr>
          <p:cNvPr id="6" name="Google Shape;1438;p56"/>
          <p:cNvCxnSpPr/>
          <p:nvPr/>
        </p:nvCxnSpPr>
        <p:spPr>
          <a:xfrm rot="10800000">
            <a:off x="7115986" y="3023460"/>
            <a:ext cx="0" cy="589800"/>
          </a:xfrm>
          <a:prstGeom prst="straightConnector1">
            <a:avLst/>
          </a:prstGeom>
          <a:noFill/>
          <a:ln w="19050" cap="flat" cmpd="sng">
            <a:solidFill>
              <a:schemeClr val="accent1"/>
            </a:solidFill>
            <a:prstDash val="dash"/>
            <a:round/>
            <a:headEnd type="none" w="med" len="med"/>
            <a:tailEnd type="diamond" w="med" len="med"/>
          </a:ln>
        </p:spPr>
      </p:cxnSp>
      <p:cxnSp>
        <p:nvCxnSpPr>
          <p:cNvPr id="7" name="Google Shape;1440;p56"/>
          <p:cNvCxnSpPr>
            <a:stCxn id="14" idx="1"/>
          </p:cNvCxnSpPr>
          <p:nvPr/>
        </p:nvCxnSpPr>
        <p:spPr>
          <a:xfrm flipH="1">
            <a:off x="2731632" y="3047033"/>
            <a:ext cx="6708600" cy="1581600"/>
          </a:xfrm>
          <a:prstGeom prst="straightConnector1">
            <a:avLst/>
          </a:prstGeom>
          <a:noFill/>
          <a:ln w="19050" cap="flat" cmpd="sng">
            <a:solidFill>
              <a:schemeClr val="accent1"/>
            </a:solidFill>
            <a:prstDash val="dash"/>
            <a:round/>
            <a:headEnd type="none" w="med" len="med"/>
            <a:tailEnd type="diamond" w="med" len="med"/>
          </a:ln>
        </p:spPr>
      </p:cxnSp>
      <p:sp>
        <p:nvSpPr>
          <p:cNvPr id="8" name="Google Shape;1442;p56"/>
          <p:cNvSpPr txBox="1">
            <a:spLocks noGrp="1"/>
          </p:cNvSpPr>
          <p:nvPr>
            <p:ph type="title" idx="4294967295"/>
          </p:nvPr>
        </p:nvSpPr>
        <p:spPr>
          <a:xfrm>
            <a:off x="2508664" y="2475111"/>
            <a:ext cx="2011800" cy="51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500" b="1" smtClean="0">
                <a:solidFill>
                  <a:schemeClr val="accent1"/>
                </a:solidFill>
              </a:rPr>
              <a:t>TRƯỚC KIA</a:t>
            </a:r>
            <a:endParaRPr sz="2500" b="1">
              <a:solidFill>
                <a:schemeClr val="accent1"/>
              </a:solidFill>
            </a:endParaRPr>
          </a:p>
        </p:txBody>
      </p:sp>
      <p:sp>
        <p:nvSpPr>
          <p:cNvPr id="9" name="Google Shape;1437;p56"/>
          <p:cNvSpPr txBox="1">
            <a:spLocks/>
          </p:cNvSpPr>
          <p:nvPr/>
        </p:nvSpPr>
        <p:spPr>
          <a:xfrm>
            <a:off x="2508664" y="3044835"/>
            <a:ext cx="2011800" cy="814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spcAft>
                <a:spcPts val="1200"/>
              </a:spcAft>
              <a:buFont typeface="Arial"/>
              <a:buNone/>
            </a:pPr>
            <a:r>
              <a:rPr lang="en-US" sz="2500" smtClean="0">
                <a:latin typeface="+mj-lt"/>
              </a:rPr>
              <a:t>Nhập liệu định kỳ</a:t>
            </a:r>
            <a:endParaRPr lang="en-US" sz="2500">
              <a:latin typeface="+mj-lt"/>
            </a:endParaRPr>
          </a:p>
        </p:txBody>
      </p:sp>
      <p:sp>
        <p:nvSpPr>
          <p:cNvPr id="10" name="Google Shape;1443;p56"/>
          <p:cNvSpPr txBox="1">
            <a:spLocks noGrp="1"/>
          </p:cNvSpPr>
          <p:nvPr>
            <p:ph type="title" idx="4294967295"/>
          </p:nvPr>
        </p:nvSpPr>
        <p:spPr>
          <a:xfrm>
            <a:off x="4302844" y="4575766"/>
            <a:ext cx="2011800" cy="51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500" b="1" smtClean="0">
                <a:solidFill>
                  <a:schemeClr val="accent1"/>
                </a:solidFill>
              </a:rPr>
              <a:t>HIỆN NAY</a:t>
            </a:r>
            <a:endParaRPr sz="2500" b="1">
              <a:solidFill>
                <a:schemeClr val="accent1"/>
              </a:solidFill>
            </a:endParaRPr>
          </a:p>
        </p:txBody>
      </p:sp>
      <p:sp>
        <p:nvSpPr>
          <p:cNvPr id="11" name="Google Shape;1439;p56"/>
          <p:cNvSpPr txBox="1">
            <a:spLocks/>
          </p:cNvSpPr>
          <p:nvPr/>
        </p:nvSpPr>
        <p:spPr>
          <a:xfrm>
            <a:off x="5862476" y="1844119"/>
            <a:ext cx="3577756" cy="123904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2900" indent="-342900">
              <a:spcBef>
                <a:spcPts val="0"/>
              </a:spcBef>
              <a:spcAft>
                <a:spcPts val="1200"/>
              </a:spcAft>
              <a:buFont typeface="Arial" panose="020B0604020202020204" pitchFamily="34" charset="0"/>
              <a:buChar char="•"/>
            </a:pPr>
            <a:r>
              <a:rPr lang="en-US" sz="2000" smtClean="0">
                <a:latin typeface="+mj-lt"/>
              </a:rPr>
              <a:t>Khách quan</a:t>
            </a:r>
          </a:p>
          <a:p>
            <a:pPr marL="342900" indent="-342900">
              <a:spcBef>
                <a:spcPts val="0"/>
              </a:spcBef>
              <a:spcAft>
                <a:spcPts val="1200"/>
              </a:spcAft>
              <a:buFont typeface="Arial" panose="020B0604020202020204" pitchFamily="34" charset="0"/>
              <a:buChar char="•"/>
            </a:pPr>
            <a:r>
              <a:rPr lang="en-US" sz="2000" smtClean="0">
                <a:latin typeface="+mj-lt"/>
              </a:rPr>
              <a:t>Kịp thời</a:t>
            </a:r>
          </a:p>
          <a:p>
            <a:pPr marL="342900" indent="-342900">
              <a:spcBef>
                <a:spcPts val="0"/>
              </a:spcBef>
              <a:spcAft>
                <a:spcPts val="1200"/>
              </a:spcAft>
              <a:buFont typeface="Arial" panose="020B0604020202020204" pitchFamily="34" charset="0"/>
              <a:buChar char="•"/>
            </a:pPr>
            <a:r>
              <a:rPr lang="en-US" sz="2000" smtClean="0">
                <a:latin typeface="+mj-lt"/>
              </a:rPr>
              <a:t>Quyết sách chính xác hơn</a:t>
            </a:r>
            <a:endParaRPr lang="en-US" sz="2000">
              <a:latin typeface="+mj-lt"/>
            </a:endParaRPr>
          </a:p>
        </p:txBody>
      </p:sp>
      <p:sp>
        <p:nvSpPr>
          <p:cNvPr id="12" name="Google Shape;1446;p56"/>
          <p:cNvSpPr txBox="1">
            <a:spLocks noGrp="1"/>
          </p:cNvSpPr>
          <p:nvPr>
            <p:ph type="title" idx="4294967295"/>
          </p:nvPr>
        </p:nvSpPr>
        <p:spPr>
          <a:xfrm>
            <a:off x="5584095" y="1272197"/>
            <a:ext cx="2694383" cy="51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500" b="1" smtClean="0">
                <a:solidFill>
                  <a:schemeClr val="accent1"/>
                </a:solidFill>
              </a:rPr>
              <a:t>CẢI CÁCH ĐỔI MỚI</a:t>
            </a:r>
            <a:endParaRPr sz="2500" b="1">
              <a:solidFill>
                <a:schemeClr val="accent1"/>
              </a:solidFill>
            </a:endParaRPr>
          </a:p>
        </p:txBody>
      </p:sp>
      <p:sp>
        <p:nvSpPr>
          <p:cNvPr id="13" name="Google Shape;1447;p56"/>
          <p:cNvSpPr txBox="1">
            <a:spLocks/>
          </p:cNvSpPr>
          <p:nvPr/>
        </p:nvSpPr>
        <p:spPr>
          <a:xfrm>
            <a:off x="4221135" y="5153266"/>
            <a:ext cx="2571551" cy="814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lgn="ctr">
              <a:buNone/>
            </a:pPr>
            <a:r>
              <a:rPr lang="en-US" sz="2500">
                <a:latin typeface="+mj-lt"/>
              </a:rPr>
              <a:t>Đ</a:t>
            </a:r>
            <a:r>
              <a:rPr lang="en-US" sz="2500" smtClean="0">
                <a:latin typeface="+mj-lt"/>
              </a:rPr>
              <a:t>o </a:t>
            </a:r>
            <a:r>
              <a:rPr lang="en-US" sz="2500">
                <a:latin typeface="+mj-lt"/>
              </a:rPr>
              <a:t>lường, </a:t>
            </a:r>
            <a:r>
              <a:rPr lang="en-US" sz="2500" smtClean="0">
                <a:latin typeface="+mj-lt"/>
              </a:rPr>
              <a:t/>
            </a:r>
            <a:br>
              <a:rPr lang="en-US" sz="2500" smtClean="0">
                <a:latin typeface="+mj-lt"/>
              </a:rPr>
            </a:br>
            <a:r>
              <a:rPr lang="en-US" sz="2500" smtClean="0">
                <a:latin typeface="+mj-lt"/>
              </a:rPr>
              <a:t>sử </a:t>
            </a:r>
            <a:r>
              <a:rPr lang="en-US" sz="2500">
                <a:latin typeface="+mj-lt"/>
              </a:rPr>
              <a:t>dụng dữ liệu, thời gian thực</a:t>
            </a:r>
            <a:endParaRPr lang="en-US" sz="2500" dirty="0">
              <a:latin typeface="+mj-lt"/>
            </a:endParaRPr>
          </a:p>
        </p:txBody>
      </p:sp>
      <p:sp>
        <p:nvSpPr>
          <p:cNvPr id="14" name="Google Shape;1441;p56"/>
          <p:cNvSpPr/>
          <p:nvPr/>
        </p:nvSpPr>
        <p:spPr>
          <a:xfrm>
            <a:off x="9440232" y="2672933"/>
            <a:ext cx="748200" cy="748200"/>
          </a:xfrm>
          <a:prstGeom prst="roundRect">
            <a:avLst>
              <a:gd name="adj" fmla="val 16667"/>
            </a:avLst>
          </a:prstGeom>
          <a:solidFill>
            <a:schemeClr val="accent1">
              <a:lumMod val="75000"/>
            </a:schemeClr>
          </a:solidFill>
          <a:ln>
            <a:noFill/>
          </a:ln>
          <a:effectLst>
            <a:outerShdw blurRad="57150" dist="123825" dir="3300000" algn="bl" rotWithShape="0">
              <a:srgbClr val="CCCCCC">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448;p56"/>
          <p:cNvGrpSpPr/>
          <p:nvPr/>
        </p:nvGrpSpPr>
        <p:grpSpPr>
          <a:xfrm>
            <a:off x="9567746" y="2814932"/>
            <a:ext cx="463689" cy="464188"/>
            <a:chOff x="3539102" y="2427549"/>
            <a:chExt cx="355099" cy="355481"/>
          </a:xfrm>
        </p:grpSpPr>
        <p:sp>
          <p:nvSpPr>
            <p:cNvPr id="16" name="Google Shape;1449;p56"/>
            <p:cNvSpPr/>
            <p:nvPr/>
          </p:nvSpPr>
          <p:spPr>
            <a:xfrm>
              <a:off x="3539102" y="2561320"/>
              <a:ext cx="355099" cy="221710"/>
            </a:xfrm>
            <a:custGeom>
              <a:avLst/>
              <a:gdLst/>
              <a:ahLst/>
              <a:cxnLst/>
              <a:rect l="l" t="t" r="r" b="b"/>
              <a:pathLst>
                <a:path w="11157" h="6966" extrusionOk="0">
                  <a:moveTo>
                    <a:pt x="2953" y="3131"/>
                  </a:moveTo>
                  <a:lnTo>
                    <a:pt x="2953" y="6644"/>
                  </a:lnTo>
                  <a:lnTo>
                    <a:pt x="1537" y="6644"/>
                  </a:lnTo>
                  <a:lnTo>
                    <a:pt x="1537" y="3131"/>
                  </a:lnTo>
                  <a:close/>
                  <a:moveTo>
                    <a:pt x="6263" y="2250"/>
                  </a:moveTo>
                  <a:lnTo>
                    <a:pt x="6263" y="6644"/>
                  </a:lnTo>
                  <a:lnTo>
                    <a:pt x="4858" y="6644"/>
                  </a:lnTo>
                  <a:lnTo>
                    <a:pt x="4858" y="2250"/>
                  </a:lnTo>
                  <a:close/>
                  <a:moveTo>
                    <a:pt x="9585" y="333"/>
                  </a:moveTo>
                  <a:lnTo>
                    <a:pt x="9585" y="6644"/>
                  </a:lnTo>
                  <a:lnTo>
                    <a:pt x="8168" y="6644"/>
                  </a:lnTo>
                  <a:lnTo>
                    <a:pt x="8168" y="333"/>
                  </a:lnTo>
                  <a:close/>
                  <a:moveTo>
                    <a:pt x="8025" y="0"/>
                  </a:moveTo>
                  <a:cubicBezTo>
                    <a:pt x="7930" y="0"/>
                    <a:pt x="7859" y="83"/>
                    <a:pt x="7859" y="167"/>
                  </a:cubicBezTo>
                  <a:lnTo>
                    <a:pt x="7859" y="6644"/>
                  </a:lnTo>
                  <a:lnTo>
                    <a:pt x="6609" y="6644"/>
                  </a:lnTo>
                  <a:lnTo>
                    <a:pt x="6609" y="2084"/>
                  </a:lnTo>
                  <a:cubicBezTo>
                    <a:pt x="6609" y="2000"/>
                    <a:pt x="6537" y="1917"/>
                    <a:pt x="6442" y="1917"/>
                  </a:cubicBezTo>
                  <a:lnTo>
                    <a:pt x="4704" y="1917"/>
                  </a:lnTo>
                  <a:cubicBezTo>
                    <a:pt x="4608" y="1917"/>
                    <a:pt x="4537" y="2000"/>
                    <a:pt x="4537" y="2084"/>
                  </a:cubicBezTo>
                  <a:lnTo>
                    <a:pt x="4537" y="6644"/>
                  </a:lnTo>
                  <a:lnTo>
                    <a:pt x="3287" y="6644"/>
                  </a:lnTo>
                  <a:lnTo>
                    <a:pt x="3287" y="2965"/>
                  </a:lnTo>
                  <a:cubicBezTo>
                    <a:pt x="3287" y="2881"/>
                    <a:pt x="3215" y="2798"/>
                    <a:pt x="3120" y="2798"/>
                  </a:cubicBezTo>
                  <a:lnTo>
                    <a:pt x="1382" y="2798"/>
                  </a:lnTo>
                  <a:cubicBezTo>
                    <a:pt x="1298" y="2798"/>
                    <a:pt x="1215" y="2881"/>
                    <a:pt x="1215" y="2965"/>
                  </a:cubicBezTo>
                  <a:lnTo>
                    <a:pt x="1215" y="6644"/>
                  </a:lnTo>
                  <a:lnTo>
                    <a:pt x="167" y="6644"/>
                  </a:lnTo>
                  <a:cubicBezTo>
                    <a:pt x="72" y="6644"/>
                    <a:pt x="1" y="6715"/>
                    <a:pt x="1" y="6810"/>
                  </a:cubicBezTo>
                  <a:cubicBezTo>
                    <a:pt x="1" y="6894"/>
                    <a:pt x="72" y="6965"/>
                    <a:pt x="167" y="6965"/>
                  </a:cubicBezTo>
                  <a:lnTo>
                    <a:pt x="11002" y="6965"/>
                  </a:lnTo>
                  <a:cubicBezTo>
                    <a:pt x="11085" y="6965"/>
                    <a:pt x="11157" y="6894"/>
                    <a:pt x="11157" y="6810"/>
                  </a:cubicBezTo>
                  <a:cubicBezTo>
                    <a:pt x="11145" y="6715"/>
                    <a:pt x="11073" y="6644"/>
                    <a:pt x="10990" y="6644"/>
                  </a:cubicBezTo>
                  <a:lnTo>
                    <a:pt x="9930" y="6644"/>
                  </a:lnTo>
                  <a:lnTo>
                    <a:pt x="9930" y="167"/>
                  </a:lnTo>
                  <a:cubicBezTo>
                    <a:pt x="9930" y="83"/>
                    <a:pt x="9859" y="0"/>
                    <a:pt x="97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50;p56"/>
            <p:cNvSpPr/>
            <p:nvPr/>
          </p:nvSpPr>
          <p:spPr>
            <a:xfrm>
              <a:off x="3544417" y="2427549"/>
              <a:ext cx="339568" cy="205415"/>
            </a:xfrm>
            <a:custGeom>
              <a:avLst/>
              <a:gdLst/>
              <a:ahLst/>
              <a:cxnLst/>
              <a:rect l="l" t="t" r="r" b="b"/>
              <a:pathLst>
                <a:path w="10669" h="6454" extrusionOk="0">
                  <a:moveTo>
                    <a:pt x="10157" y="0"/>
                  </a:moveTo>
                  <a:cubicBezTo>
                    <a:pt x="10125" y="0"/>
                    <a:pt x="10093" y="4"/>
                    <a:pt x="10061" y="12"/>
                  </a:cubicBezTo>
                  <a:lnTo>
                    <a:pt x="8656" y="191"/>
                  </a:lnTo>
                  <a:cubicBezTo>
                    <a:pt x="8382" y="214"/>
                    <a:pt x="8180" y="488"/>
                    <a:pt x="8216" y="762"/>
                  </a:cubicBezTo>
                  <a:cubicBezTo>
                    <a:pt x="8238" y="1032"/>
                    <a:pt x="8483" y="1217"/>
                    <a:pt x="8751" y="1217"/>
                  </a:cubicBezTo>
                  <a:cubicBezTo>
                    <a:pt x="8767" y="1217"/>
                    <a:pt x="8783" y="1216"/>
                    <a:pt x="8799" y="1215"/>
                  </a:cubicBezTo>
                  <a:lnTo>
                    <a:pt x="8906" y="1203"/>
                  </a:lnTo>
                  <a:lnTo>
                    <a:pt x="8906" y="1203"/>
                  </a:lnTo>
                  <a:cubicBezTo>
                    <a:pt x="7204" y="3191"/>
                    <a:pt x="5156" y="4215"/>
                    <a:pt x="3715" y="4727"/>
                  </a:cubicBezTo>
                  <a:cubicBezTo>
                    <a:pt x="1917" y="5370"/>
                    <a:pt x="524" y="5429"/>
                    <a:pt x="500" y="5429"/>
                  </a:cubicBezTo>
                  <a:cubicBezTo>
                    <a:pt x="227" y="5441"/>
                    <a:pt x="0" y="5679"/>
                    <a:pt x="12" y="5965"/>
                  </a:cubicBezTo>
                  <a:cubicBezTo>
                    <a:pt x="24" y="6239"/>
                    <a:pt x="250" y="6453"/>
                    <a:pt x="524" y="6453"/>
                  </a:cubicBezTo>
                  <a:lnTo>
                    <a:pt x="536" y="6453"/>
                  </a:lnTo>
                  <a:cubicBezTo>
                    <a:pt x="596" y="6453"/>
                    <a:pt x="2084" y="6394"/>
                    <a:pt x="4037" y="5703"/>
                  </a:cubicBezTo>
                  <a:cubicBezTo>
                    <a:pt x="5132" y="5322"/>
                    <a:pt x="6156" y="4798"/>
                    <a:pt x="7096" y="4167"/>
                  </a:cubicBezTo>
                  <a:cubicBezTo>
                    <a:pt x="7168" y="4120"/>
                    <a:pt x="7192" y="4013"/>
                    <a:pt x="7144" y="3941"/>
                  </a:cubicBezTo>
                  <a:cubicBezTo>
                    <a:pt x="7113" y="3895"/>
                    <a:pt x="7058" y="3869"/>
                    <a:pt x="7003" y="3869"/>
                  </a:cubicBezTo>
                  <a:cubicBezTo>
                    <a:pt x="6973" y="3869"/>
                    <a:pt x="6943" y="3877"/>
                    <a:pt x="6918" y="3893"/>
                  </a:cubicBezTo>
                  <a:cubicBezTo>
                    <a:pt x="5989" y="4513"/>
                    <a:pt x="5001" y="5025"/>
                    <a:pt x="3929" y="5394"/>
                  </a:cubicBezTo>
                  <a:cubicBezTo>
                    <a:pt x="2024" y="6084"/>
                    <a:pt x="596" y="6120"/>
                    <a:pt x="536" y="6120"/>
                  </a:cubicBezTo>
                  <a:cubicBezTo>
                    <a:pt x="429" y="6120"/>
                    <a:pt x="358" y="6049"/>
                    <a:pt x="358" y="5953"/>
                  </a:cubicBezTo>
                  <a:cubicBezTo>
                    <a:pt x="358" y="5846"/>
                    <a:pt x="429" y="5751"/>
                    <a:pt x="536" y="5751"/>
                  </a:cubicBezTo>
                  <a:cubicBezTo>
                    <a:pt x="548" y="5751"/>
                    <a:pt x="1989" y="5691"/>
                    <a:pt x="3834" y="5036"/>
                  </a:cubicBezTo>
                  <a:cubicBezTo>
                    <a:pt x="5406" y="4489"/>
                    <a:pt x="7632" y="3346"/>
                    <a:pt x="9454" y="1084"/>
                  </a:cubicBezTo>
                  <a:cubicBezTo>
                    <a:pt x="9534" y="969"/>
                    <a:pt x="9459" y="809"/>
                    <a:pt x="9315" y="809"/>
                  </a:cubicBezTo>
                  <a:cubicBezTo>
                    <a:pt x="9310" y="809"/>
                    <a:pt x="9304" y="809"/>
                    <a:pt x="9299" y="810"/>
                  </a:cubicBezTo>
                  <a:lnTo>
                    <a:pt x="8775" y="869"/>
                  </a:lnTo>
                  <a:cubicBezTo>
                    <a:pt x="8768" y="870"/>
                    <a:pt x="8761" y="871"/>
                    <a:pt x="8754" y="871"/>
                  </a:cubicBezTo>
                  <a:cubicBezTo>
                    <a:pt x="8676" y="871"/>
                    <a:pt x="8595" y="815"/>
                    <a:pt x="8573" y="738"/>
                  </a:cubicBezTo>
                  <a:cubicBezTo>
                    <a:pt x="8537" y="631"/>
                    <a:pt x="8620" y="512"/>
                    <a:pt x="8740" y="500"/>
                  </a:cubicBezTo>
                  <a:lnTo>
                    <a:pt x="10133" y="322"/>
                  </a:lnTo>
                  <a:cubicBezTo>
                    <a:pt x="10139" y="321"/>
                    <a:pt x="10146" y="320"/>
                    <a:pt x="10153" y="320"/>
                  </a:cubicBezTo>
                  <a:cubicBezTo>
                    <a:pt x="10253" y="320"/>
                    <a:pt x="10347" y="400"/>
                    <a:pt x="10347" y="500"/>
                  </a:cubicBezTo>
                  <a:lnTo>
                    <a:pt x="10347" y="1893"/>
                  </a:lnTo>
                  <a:cubicBezTo>
                    <a:pt x="10347" y="2000"/>
                    <a:pt x="10252" y="2072"/>
                    <a:pt x="10168" y="2072"/>
                  </a:cubicBezTo>
                  <a:cubicBezTo>
                    <a:pt x="10073" y="2072"/>
                    <a:pt x="9990" y="1988"/>
                    <a:pt x="9990" y="1893"/>
                  </a:cubicBezTo>
                  <a:lnTo>
                    <a:pt x="9990" y="1477"/>
                  </a:lnTo>
                  <a:cubicBezTo>
                    <a:pt x="9990" y="1417"/>
                    <a:pt x="9942" y="1346"/>
                    <a:pt x="9883" y="1334"/>
                  </a:cubicBezTo>
                  <a:cubicBezTo>
                    <a:pt x="9866" y="1324"/>
                    <a:pt x="9848" y="1319"/>
                    <a:pt x="9830" y="1319"/>
                  </a:cubicBezTo>
                  <a:cubicBezTo>
                    <a:pt x="9784" y="1319"/>
                    <a:pt x="9738" y="1347"/>
                    <a:pt x="9704" y="1381"/>
                  </a:cubicBezTo>
                  <a:cubicBezTo>
                    <a:pt x="9085" y="2119"/>
                    <a:pt x="8394" y="2810"/>
                    <a:pt x="7632" y="3382"/>
                  </a:cubicBezTo>
                  <a:cubicBezTo>
                    <a:pt x="7561" y="3441"/>
                    <a:pt x="7537" y="3548"/>
                    <a:pt x="7597" y="3608"/>
                  </a:cubicBezTo>
                  <a:cubicBezTo>
                    <a:pt x="7635" y="3646"/>
                    <a:pt x="7692" y="3674"/>
                    <a:pt x="7744" y="3674"/>
                  </a:cubicBezTo>
                  <a:cubicBezTo>
                    <a:pt x="7773" y="3674"/>
                    <a:pt x="7801" y="3665"/>
                    <a:pt x="7823" y="3643"/>
                  </a:cubicBezTo>
                  <a:cubicBezTo>
                    <a:pt x="8489" y="3131"/>
                    <a:pt x="9109" y="2548"/>
                    <a:pt x="9656" y="1917"/>
                  </a:cubicBezTo>
                  <a:cubicBezTo>
                    <a:pt x="9668" y="2179"/>
                    <a:pt x="9894" y="2405"/>
                    <a:pt x="10156" y="2405"/>
                  </a:cubicBezTo>
                  <a:cubicBezTo>
                    <a:pt x="10442" y="2405"/>
                    <a:pt x="10668" y="2179"/>
                    <a:pt x="10668" y="1893"/>
                  </a:cubicBezTo>
                  <a:lnTo>
                    <a:pt x="10668" y="500"/>
                  </a:lnTo>
                  <a:cubicBezTo>
                    <a:pt x="10621" y="369"/>
                    <a:pt x="10561" y="238"/>
                    <a:pt x="10466" y="131"/>
                  </a:cubicBezTo>
                  <a:cubicBezTo>
                    <a:pt x="10382" y="48"/>
                    <a:pt x="10270" y="0"/>
                    <a:pt x="101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8" name="Google Shape;1459;p56"/>
          <p:cNvCxnSpPr>
            <a:stCxn id="10" idx="0"/>
          </p:cNvCxnSpPr>
          <p:nvPr/>
        </p:nvCxnSpPr>
        <p:spPr>
          <a:xfrm rot="10800000">
            <a:off x="5308744" y="3978766"/>
            <a:ext cx="0" cy="597000"/>
          </a:xfrm>
          <a:prstGeom prst="straightConnector1">
            <a:avLst/>
          </a:prstGeom>
          <a:noFill/>
          <a:ln w="19050" cap="flat" cmpd="sng">
            <a:solidFill>
              <a:schemeClr val="accent1"/>
            </a:solidFill>
            <a:prstDash val="dash"/>
            <a:round/>
            <a:headEnd type="diamond" w="med" len="med"/>
            <a:tailEnd type="none" w="med" len="med"/>
          </a:ln>
        </p:spPr>
      </p:cxnSp>
      <p:sp>
        <p:nvSpPr>
          <p:cNvPr id="21" name="Google Shape;949;g11e46ec54ed_1_3162"/>
          <p:cNvSpPr txBox="1">
            <a:spLocks noGrp="1"/>
          </p:cNvSpPr>
          <p:nvPr>
            <p:ph type="title"/>
          </p:nvPr>
        </p:nvSpPr>
        <p:spPr>
          <a:xfrm>
            <a:off x="838200" y="0"/>
            <a:ext cx="10515600" cy="782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imes New Roman"/>
              <a:buNone/>
            </a:pPr>
            <a:r>
              <a:rPr lang="en-US" sz="3600" smtClean="0">
                <a:latin typeface="+mn-lt"/>
              </a:rPr>
              <a:t>Kết nối, đo lường dịch vụ công trực tuyến</a:t>
            </a:r>
            <a:endParaRPr sz="3600">
              <a:latin typeface="+mn-lt"/>
            </a:endParaRPr>
          </a:p>
        </p:txBody>
      </p:sp>
    </p:spTree>
    <p:extLst>
      <p:ext uri="{BB962C8B-B14F-4D97-AF65-F5344CB8AC3E}">
        <p14:creationId xmlns:p14="http://schemas.microsoft.com/office/powerpoint/2010/main" val="34299588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x-none" smtClean="0"/>
              <a:t>6</a:t>
            </a:fld>
            <a:endParaRPr lang="x-none"/>
          </a:p>
        </p:txBody>
      </p:sp>
      <p:sp>
        <p:nvSpPr>
          <p:cNvPr id="54" name="Title 1"/>
          <p:cNvSpPr>
            <a:spLocks noGrp="1"/>
          </p:cNvSpPr>
          <p:nvPr>
            <p:ph type="title"/>
          </p:nvPr>
        </p:nvSpPr>
        <p:spPr>
          <a:xfrm>
            <a:off x="333066" y="229093"/>
            <a:ext cx="11506201" cy="837489"/>
          </a:xfrm>
        </p:spPr>
        <p:txBody>
          <a:bodyPr>
            <a:normAutofit/>
          </a:bodyPr>
          <a:lstStyle/>
          <a:p>
            <a:pPr algn="ctr"/>
            <a:r>
              <a:rPr lang="en-US" sz="3600" smtClean="0">
                <a:latin typeface="+mj-lt"/>
              </a:rPr>
              <a:t>22 nhiệm vụ cụ thể</a:t>
            </a:r>
            <a:endParaRPr lang="en-US" sz="3600">
              <a:latin typeface="+mj-lt"/>
            </a:endParaRPr>
          </a:p>
        </p:txBody>
      </p:sp>
      <p:grpSp>
        <p:nvGrpSpPr>
          <p:cNvPr id="60" name="Google Shape;378;p45"/>
          <p:cNvGrpSpPr/>
          <p:nvPr/>
        </p:nvGrpSpPr>
        <p:grpSpPr>
          <a:xfrm>
            <a:off x="2174333" y="1826773"/>
            <a:ext cx="621783" cy="543100"/>
            <a:chOff x="-49764975" y="3183375"/>
            <a:chExt cx="299300" cy="299125"/>
          </a:xfrm>
          <a:solidFill>
            <a:schemeClr val="accent1">
              <a:lumMod val="75000"/>
            </a:schemeClr>
          </a:solidFill>
        </p:grpSpPr>
        <p:sp>
          <p:nvSpPr>
            <p:cNvPr id="61" name="Google Shape;379;p45"/>
            <p:cNvSpPr/>
            <p:nvPr/>
          </p:nvSpPr>
          <p:spPr>
            <a:xfrm>
              <a:off x="-49606675" y="3233575"/>
              <a:ext cx="70125" cy="103200"/>
            </a:xfrm>
            <a:custGeom>
              <a:avLst/>
              <a:gdLst/>
              <a:ahLst/>
              <a:cxnLst/>
              <a:rect l="l" t="t" r="r" b="b"/>
              <a:pathLst>
                <a:path w="2805" h="4128" extrusionOk="0">
                  <a:moveTo>
                    <a:pt x="2805" y="1"/>
                  </a:moveTo>
                  <a:lnTo>
                    <a:pt x="1" y="1355"/>
                  </a:lnTo>
                  <a:lnTo>
                    <a:pt x="1" y="4128"/>
                  </a:lnTo>
                  <a:lnTo>
                    <a:pt x="2805" y="2710"/>
                  </a:lnTo>
                  <a:lnTo>
                    <a:pt x="2805" y="1"/>
                  </a:ln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80;p45"/>
            <p:cNvSpPr/>
            <p:nvPr/>
          </p:nvSpPr>
          <p:spPr>
            <a:xfrm>
              <a:off x="-49676775" y="3364325"/>
              <a:ext cx="52000" cy="118175"/>
            </a:xfrm>
            <a:custGeom>
              <a:avLst/>
              <a:gdLst/>
              <a:ahLst/>
              <a:cxnLst/>
              <a:rect l="l" t="t" r="r" b="b"/>
              <a:pathLst>
                <a:path w="2080" h="4727" extrusionOk="0">
                  <a:moveTo>
                    <a:pt x="2080" y="0"/>
                  </a:moveTo>
                  <a:lnTo>
                    <a:pt x="1" y="1072"/>
                  </a:lnTo>
                  <a:lnTo>
                    <a:pt x="1" y="4726"/>
                  </a:lnTo>
                  <a:lnTo>
                    <a:pt x="2080" y="3529"/>
                  </a:lnTo>
                  <a:lnTo>
                    <a:pt x="2080" y="0"/>
                  </a:ln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81;p45"/>
            <p:cNvSpPr/>
            <p:nvPr/>
          </p:nvSpPr>
          <p:spPr>
            <a:xfrm>
              <a:off x="-49694100" y="3233575"/>
              <a:ext cx="69325" cy="103200"/>
            </a:xfrm>
            <a:custGeom>
              <a:avLst/>
              <a:gdLst/>
              <a:ahLst/>
              <a:cxnLst/>
              <a:rect l="l" t="t" r="r" b="b"/>
              <a:pathLst>
                <a:path w="2773" h="4128" extrusionOk="0">
                  <a:moveTo>
                    <a:pt x="1" y="1"/>
                  </a:moveTo>
                  <a:lnTo>
                    <a:pt x="1" y="2710"/>
                  </a:lnTo>
                  <a:lnTo>
                    <a:pt x="2773" y="4128"/>
                  </a:lnTo>
                  <a:lnTo>
                    <a:pt x="2773" y="1355"/>
                  </a:lnTo>
                  <a:lnTo>
                    <a:pt x="1" y="1"/>
                  </a:ln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82;p45"/>
            <p:cNvSpPr/>
            <p:nvPr/>
          </p:nvSpPr>
          <p:spPr>
            <a:xfrm>
              <a:off x="-49756325" y="3314700"/>
              <a:ext cx="121325" cy="61450"/>
            </a:xfrm>
            <a:custGeom>
              <a:avLst/>
              <a:gdLst/>
              <a:ahLst/>
              <a:cxnLst/>
              <a:rect l="l" t="t" r="r" b="b"/>
              <a:pathLst>
                <a:path w="4853" h="2458" extrusionOk="0">
                  <a:moveTo>
                    <a:pt x="2048" y="1"/>
                  </a:moveTo>
                  <a:lnTo>
                    <a:pt x="1" y="1040"/>
                  </a:lnTo>
                  <a:lnTo>
                    <a:pt x="2836" y="2458"/>
                  </a:lnTo>
                  <a:lnTo>
                    <a:pt x="4852" y="1418"/>
                  </a:lnTo>
                  <a:lnTo>
                    <a:pt x="2048" y="1"/>
                  </a:ln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83;p45"/>
            <p:cNvSpPr/>
            <p:nvPr/>
          </p:nvSpPr>
          <p:spPr>
            <a:xfrm>
              <a:off x="-49606675" y="3364325"/>
              <a:ext cx="52000" cy="118175"/>
            </a:xfrm>
            <a:custGeom>
              <a:avLst/>
              <a:gdLst/>
              <a:ahLst/>
              <a:cxnLst/>
              <a:rect l="l" t="t" r="r" b="b"/>
              <a:pathLst>
                <a:path w="2080" h="4727" extrusionOk="0">
                  <a:moveTo>
                    <a:pt x="1" y="0"/>
                  </a:moveTo>
                  <a:lnTo>
                    <a:pt x="1" y="3529"/>
                  </a:lnTo>
                  <a:lnTo>
                    <a:pt x="2080" y="4726"/>
                  </a:lnTo>
                  <a:lnTo>
                    <a:pt x="2080" y="1072"/>
                  </a:lnTo>
                  <a:lnTo>
                    <a:pt x="1" y="0"/>
                  </a:ln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84;p45"/>
            <p:cNvSpPr/>
            <p:nvPr/>
          </p:nvSpPr>
          <p:spPr>
            <a:xfrm>
              <a:off x="-49595650" y="3314700"/>
              <a:ext cx="121325" cy="61450"/>
            </a:xfrm>
            <a:custGeom>
              <a:avLst/>
              <a:gdLst/>
              <a:ahLst/>
              <a:cxnLst/>
              <a:rect l="l" t="t" r="r" b="b"/>
              <a:pathLst>
                <a:path w="4853" h="2458" extrusionOk="0">
                  <a:moveTo>
                    <a:pt x="2773" y="1"/>
                  </a:moveTo>
                  <a:lnTo>
                    <a:pt x="1" y="1418"/>
                  </a:lnTo>
                  <a:lnTo>
                    <a:pt x="1985" y="2458"/>
                  </a:lnTo>
                  <a:lnTo>
                    <a:pt x="4852" y="1040"/>
                  </a:lnTo>
                  <a:lnTo>
                    <a:pt x="2773" y="1"/>
                  </a:ln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85;p45"/>
            <p:cNvSpPr/>
            <p:nvPr/>
          </p:nvSpPr>
          <p:spPr>
            <a:xfrm>
              <a:off x="-49764975" y="3355650"/>
              <a:ext cx="70100" cy="126850"/>
            </a:xfrm>
            <a:custGeom>
              <a:avLst/>
              <a:gdLst/>
              <a:ahLst/>
              <a:cxnLst/>
              <a:rect l="l" t="t" r="r" b="b"/>
              <a:pathLst>
                <a:path w="2804" h="5074" extrusionOk="0">
                  <a:moveTo>
                    <a:pt x="0" y="1"/>
                  </a:moveTo>
                  <a:lnTo>
                    <a:pt x="0" y="3309"/>
                  </a:lnTo>
                  <a:cubicBezTo>
                    <a:pt x="0" y="3403"/>
                    <a:pt x="63" y="3529"/>
                    <a:pt x="189" y="3624"/>
                  </a:cubicBezTo>
                  <a:lnTo>
                    <a:pt x="2804" y="5073"/>
                  </a:lnTo>
                  <a:lnTo>
                    <a:pt x="2804" y="1419"/>
                  </a:lnTo>
                  <a:lnTo>
                    <a:pt x="0" y="1"/>
                  </a:ln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86;p45"/>
            <p:cNvSpPr/>
            <p:nvPr/>
          </p:nvSpPr>
          <p:spPr>
            <a:xfrm>
              <a:off x="-49535775" y="3355650"/>
              <a:ext cx="70100" cy="126850"/>
            </a:xfrm>
            <a:custGeom>
              <a:avLst/>
              <a:gdLst/>
              <a:ahLst/>
              <a:cxnLst/>
              <a:rect l="l" t="t" r="r" b="b"/>
              <a:pathLst>
                <a:path w="2804" h="5074" extrusionOk="0">
                  <a:moveTo>
                    <a:pt x="2804" y="1"/>
                  </a:moveTo>
                  <a:lnTo>
                    <a:pt x="0" y="1419"/>
                  </a:lnTo>
                  <a:lnTo>
                    <a:pt x="0" y="5073"/>
                  </a:lnTo>
                  <a:lnTo>
                    <a:pt x="2583" y="3624"/>
                  </a:lnTo>
                  <a:cubicBezTo>
                    <a:pt x="2709" y="3529"/>
                    <a:pt x="2804" y="3403"/>
                    <a:pt x="2804" y="3309"/>
                  </a:cubicBezTo>
                  <a:lnTo>
                    <a:pt x="2804" y="1"/>
                  </a:ln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87;p45"/>
            <p:cNvSpPr/>
            <p:nvPr/>
          </p:nvSpPr>
          <p:spPr>
            <a:xfrm>
              <a:off x="-49685425" y="3183375"/>
              <a:ext cx="140200" cy="69925"/>
            </a:xfrm>
            <a:custGeom>
              <a:avLst/>
              <a:gdLst/>
              <a:ahLst/>
              <a:cxnLst/>
              <a:rect l="l" t="t" r="r" b="b"/>
              <a:pathLst>
                <a:path w="5608" h="2797" extrusionOk="0">
                  <a:moveTo>
                    <a:pt x="2792" y="0"/>
                  </a:moveTo>
                  <a:cubicBezTo>
                    <a:pt x="2741" y="0"/>
                    <a:pt x="2694" y="8"/>
                    <a:pt x="2647" y="24"/>
                  </a:cubicBezTo>
                  <a:lnTo>
                    <a:pt x="0" y="1378"/>
                  </a:lnTo>
                  <a:lnTo>
                    <a:pt x="2804" y="2796"/>
                  </a:lnTo>
                  <a:lnTo>
                    <a:pt x="5608" y="1378"/>
                  </a:lnTo>
                  <a:lnTo>
                    <a:pt x="2962" y="24"/>
                  </a:lnTo>
                  <a:cubicBezTo>
                    <a:pt x="2899" y="8"/>
                    <a:pt x="2843" y="0"/>
                    <a:pt x="2792" y="0"/>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374;p45"/>
          <p:cNvGrpSpPr/>
          <p:nvPr/>
        </p:nvGrpSpPr>
        <p:grpSpPr>
          <a:xfrm>
            <a:off x="5870215" y="4905497"/>
            <a:ext cx="523624" cy="543736"/>
            <a:chOff x="-48233050" y="3569725"/>
            <a:chExt cx="252050" cy="299475"/>
          </a:xfrm>
          <a:solidFill>
            <a:schemeClr val="accent1">
              <a:lumMod val="75000"/>
            </a:schemeClr>
          </a:solidFill>
        </p:grpSpPr>
        <p:sp>
          <p:nvSpPr>
            <p:cNvPr id="78" name="Google Shape;375;p45"/>
            <p:cNvSpPr/>
            <p:nvPr/>
          </p:nvSpPr>
          <p:spPr>
            <a:xfrm>
              <a:off x="-48233050" y="3569725"/>
              <a:ext cx="252050" cy="299475"/>
            </a:xfrm>
            <a:custGeom>
              <a:avLst/>
              <a:gdLst/>
              <a:ahLst/>
              <a:cxnLst/>
              <a:rect l="l" t="t" r="r" b="b"/>
              <a:pathLst>
                <a:path w="10082" h="11979" extrusionOk="0">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76;p45"/>
            <p:cNvSpPr/>
            <p:nvPr/>
          </p:nvSpPr>
          <p:spPr>
            <a:xfrm>
              <a:off x="-48170050" y="3622650"/>
              <a:ext cx="100050" cy="103225"/>
            </a:xfrm>
            <a:custGeom>
              <a:avLst/>
              <a:gdLst/>
              <a:ahLst/>
              <a:cxnLst/>
              <a:rect l="l" t="t" r="r" b="b"/>
              <a:pathLst>
                <a:path w="4002" h="4129" extrusionOk="0">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77;p45"/>
            <p:cNvSpPr/>
            <p:nvPr/>
          </p:nvSpPr>
          <p:spPr>
            <a:xfrm>
              <a:off x="-48129100" y="3665200"/>
              <a:ext cx="18150" cy="18125"/>
            </a:xfrm>
            <a:custGeom>
              <a:avLst/>
              <a:gdLst/>
              <a:ahLst/>
              <a:cxnLst/>
              <a:rect l="l" t="t" r="r" b="b"/>
              <a:pathLst>
                <a:path w="726" h="725" extrusionOk="0">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4404;p38"/>
          <p:cNvGrpSpPr/>
          <p:nvPr/>
        </p:nvGrpSpPr>
        <p:grpSpPr>
          <a:xfrm>
            <a:off x="9450638" y="1585984"/>
            <a:ext cx="728795" cy="727576"/>
            <a:chOff x="2107103" y="1439689"/>
            <a:chExt cx="369207" cy="331503"/>
          </a:xfrm>
          <a:solidFill>
            <a:schemeClr val="accent1">
              <a:lumMod val="75000"/>
            </a:schemeClr>
          </a:solidFill>
        </p:grpSpPr>
        <p:sp>
          <p:nvSpPr>
            <p:cNvPr id="82" name="Google Shape;4405;p38"/>
            <p:cNvSpPr/>
            <p:nvPr/>
          </p:nvSpPr>
          <p:spPr>
            <a:xfrm>
              <a:off x="2107103" y="1451525"/>
              <a:ext cx="369207" cy="319666"/>
            </a:xfrm>
            <a:custGeom>
              <a:avLst/>
              <a:gdLst/>
              <a:ahLst/>
              <a:cxnLst/>
              <a:rect l="l" t="t" r="r" b="b"/>
              <a:pathLst>
                <a:path w="13288" h="11505" extrusionOk="0">
                  <a:moveTo>
                    <a:pt x="11046" y="1441"/>
                  </a:moveTo>
                  <a:cubicBezTo>
                    <a:pt x="11058" y="1441"/>
                    <a:pt x="11071" y="1442"/>
                    <a:pt x="11085" y="1444"/>
                  </a:cubicBezTo>
                  <a:cubicBezTo>
                    <a:pt x="11216" y="1468"/>
                    <a:pt x="11311" y="1587"/>
                    <a:pt x="11311" y="1718"/>
                  </a:cubicBezTo>
                  <a:lnTo>
                    <a:pt x="11311" y="2777"/>
                  </a:lnTo>
                  <a:lnTo>
                    <a:pt x="10787" y="2777"/>
                  </a:lnTo>
                  <a:lnTo>
                    <a:pt x="10787" y="1706"/>
                  </a:lnTo>
                  <a:cubicBezTo>
                    <a:pt x="10787" y="1563"/>
                    <a:pt x="10898" y="1441"/>
                    <a:pt x="11046" y="1441"/>
                  </a:cubicBezTo>
                  <a:close/>
                  <a:moveTo>
                    <a:pt x="11835" y="3289"/>
                  </a:moveTo>
                  <a:lnTo>
                    <a:pt x="11835" y="4623"/>
                  </a:lnTo>
                  <a:lnTo>
                    <a:pt x="10263" y="4623"/>
                  </a:lnTo>
                  <a:lnTo>
                    <a:pt x="10263" y="3289"/>
                  </a:lnTo>
                  <a:close/>
                  <a:moveTo>
                    <a:pt x="6632" y="5135"/>
                  </a:moveTo>
                  <a:cubicBezTo>
                    <a:pt x="7013" y="5135"/>
                    <a:pt x="7310" y="5456"/>
                    <a:pt x="7310" y="5825"/>
                  </a:cubicBezTo>
                  <a:cubicBezTo>
                    <a:pt x="7310" y="5968"/>
                    <a:pt x="7430" y="6075"/>
                    <a:pt x="7560" y="6075"/>
                  </a:cubicBezTo>
                  <a:lnTo>
                    <a:pt x="9227" y="6075"/>
                  </a:lnTo>
                  <a:lnTo>
                    <a:pt x="9227" y="6492"/>
                  </a:lnTo>
                  <a:lnTo>
                    <a:pt x="4036" y="6492"/>
                  </a:lnTo>
                  <a:lnTo>
                    <a:pt x="4036" y="6075"/>
                  </a:lnTo>
                  <a:lnTo>
                    <a:pt x="5715" y="6075"/>
                  </a:lnTo>
                  <a:cubicBezTo>
                    <a:pt x="5858" y="6075"/>
                    <a:pt x="5977" y="5956"/>
                    <a:pt x="5965" y="5825"/>
                  </a:cubicBezTo>
                  <a:cubicBezTo>
                    <a:pt x="5965" y="5432"/>
                    <a:pt x="6263" y="5135"/>
                    <a:pt x="6632" y="5135"/>
                  </a:cubicBezTo>
                  <a:close/>
                  <a:moveTo>
                    <a:pt x="7346" y="6968"/>
                  </a:moveTo>
                  <a:lnTo>
                    <a:pt x="7346" y="7754"/>
                  </a:lnTo>
                  <a:lnTo>
                    <a:pt x="7334" y="7754"/>
                  </a:lnTo>
                  <a:cubicBezTo>
                    <a:pt x="7334" y="7882"/>
                    <a:pt x="7229" y="7972"/>
                    <a:pt x="7113" y="7972"/>
                  </a:cubicBezTo>
                  <a:cubicBezTo>
                    <a:pt x="7099" y="7972"/>
                    <a:pt x="7086" y="7971"/>
                    <a:pt x="7072" y="7968"/>
                  </a:cubicBezTo>
                  <a:cubicBezTo>
                    <a:pt x="6965" y="7933"/>
                    <a:pt x="6906" y="7849"/>
                    <a:pt x="6906" y="7742"/>
                  </a:cubicBezTo>
                  <a:lnTo>
                    <a:pt x="6906" y="6968"/>
                  </a:lnTo>
                  <a:close/>
                  <a:moveTo>
                    <a:pt x="8322" y="6968"/>
                  </a:moveTo>
                  <a:lnTo>
                    <a:pt x="8299" y="7754"/>
                  </a:lnTo>
                  <a:cubicBezTo>
                    <a:pt x="8299" y="7882"/>
                    <a:pt x="8193" y="7972"/>
                    <a:pt x="8077" y="7972"/>
                  </a:cubicBezTo>
                  <a:cubicBezTo>
                    <a:pt x="8064" y="7972"/>
                    <a:pt x="8050" y="7971"/>
                    <a:pt x="8037" y="7968"/>
                  </a:cubicBezTo>
                  <a:cubicBezTo>
                    <a:pt x="7930" y="7933"/>
                    <a:pt x="7870" y="7849"/>
                    <a:pt x="7870" y="7742"/>
                  </a:cubicBezTo>
                  <a:lnTo>
                    <a:pt x="7870" y="6968"/>
                  </a:lnTo>
                  <a:close/>
                  <a:moveTo>
                    <a:pt x="9251" y="6968"/>
                  </a:moveTo>
                  <a:lnTo>
                    <a:pt x="9251" y="7754"/>
                  </a:lnTo>
                  <a:lnTo>
                    <a:pt x="9239" y="7754"/>
                  </a:lnTo>
                  <a:cubicBezTo>
                    <a:pt x="9239" y="7882"/>
                    <a:pt x="9134" y="7972"/>
                    <a:pt x="9018" y="7972"/>
                  </a:cubicBezTo>
                  <a:cubicBezTo>
                    <a:pt x="9004" y="7972"/>
                    <a:pt x="8991" y="7971"/>
                    <a:pt x="8977" y="7968"/>
                  </a:cubicBezTo>
                  <a:cubicBezTo>
                    <a:pt x="8870" y="7933"/>
                    <a:pt x="8811" y="7849"/>
                    <a:pt x="8811" y="7742"/>
                  </a:cubicBezTo>
                  <a:lnTo>
                    <a:pt x="8811" y="6968"/>
                  </a:lnTo>
                  <a:close/>
                  <a:moveTo>
                    <a:pt x="4489" y="6980"/>
                  </a:moveTo>
                  <a:lnTo>
                    <a:pt x="4489" y="7754"/>
                  </a:lnTo>
                  <a:cubicBezTo>
                    <a:pt x="4489" y="7861"/>
                    <a:pt x="4417" y="7956"/>
                    <a:pt x="4334" y="7980"/>
                  </a:cubicBezTo>
                  <a:cubicBezTo>
                    <a:pt x="4313" y="7985"/>
                    <a:pt x="4294" y="7987"/>
                    <a:pt x="4275" y="7987"/>
                  </a:cubicBezTo>
                  <a:cubicBezTo>
                    <a:pt x="4150" y="7987"/>
                    <a:pt x="4060" y="7892"/>
                    <a:pt x="4060" y="7778"/>
                  </a:cubicBezTo>
                  <a:lnTo>
                    <a:pt x="4060" y="6980"/>
                  </a:lnTo>
                  <a:close/>
                  <a:moveTo>
                    <a:pt x="5441" y="6980"/>
                  </a:moveTo>
                  <a:lnTo>
                    <a:pt x="5441" y="7754"/>
                  </a:lnTo>
                  <a:cubicBezTo>
                    <a:pt x="5441" y="7861"/>
                    <a:pt x="5370" y="7956"/>
                    <a:pt x="5286" y="7980"/>
                  </a:cubicBezTo>
                  <a:cubicBezTo>
                    <a:pt x="5266" y="7985"/>
                    <a:pt x="5246" y="7987"/>
                    <a:pt x="5227" y="7987"/>
                  </a:cubicBezTo>
                  <a:cubicBezTo>
                    <a:pt x="5102" y="7987"/>
                    <a:pt x="5013" y="7892"/>
                    <a:pt x="5013" y="7778"/>
                  </a:cubicBezTo>
                  <a:lnTo>
                    <a:pt x="5013" y="6980"/>
                  </a:lnTo>
                  <a:close/>
                  <a:moveTo>
                    <a:pt x="6382" y="6980"/>
                  </a:moveTo>
                  <a:lnTo>
                    <a:pt x="6382" y="7754"/>
                  </a:lnTo>
                  <a:cubicBezTo>
                    <a:pt x="6382" y="7861"/>
                    <a:pt x="6310" y="7956"/>
                    <a:pt x="6215" y="7980"/>
                  </a:cubicBezTo>
                  <a:cubicBezTo>
                    <a:pt x="6196" y="7985"/>
                    <a:pt x="6178" y="7987"/>
                    <a:pt x="6160" y="7987"/>
                  </a:cubicBezTo>
                  <a:cubicBezTo>
                    <a:pt x="6043" y="7987"/>
                    <a:pt x="5953" y="7892"/>
                    <a:pt x="5953" y="7778"/>
                  </a:cubicBezTo>
                  <a:lnTo>
                    <a:pt x="5953" y="6980"/>
                  </a:lnTo>
                  <a:close/>
                  <a:moveTo>
                    <a:pt x="5691" y="8326"/>
                  </a:moveTo>
                  <a:cubicBezTo>
                    <a:pt x="5834" y="8433"/>
                    <a:pt x="5989" y="8504"/>
                    <a:pt x="6167" y="8504"/>
                  </a:cubicBezTo>
                  <a:cubicBezTo>
                    <a:pt x="6251" y="8504"/>
                    <a:pt x="6322" y="8480"/>
                    <a:pt x="6394" y="8468"/>
                  </a:cubicBezTo>
                  <a:lnTo>
                    <a:pt x="6394" y="10171"/>
                  </a:lnTo>
                  <a:lnTo>
                    <a:pt x="4048" y="10171"/>
                  </a:lnTo>
                  <a:lnTo>
                    <a:pt x="4048" y="8468"/>
                  </a:lnTo>
                  <a:cubicBezTo>
                    <a:pt x="4120" y="8492"/>
                    <a:pt x="4179" y="8504"/>
                    <a:pt x="4274" y="8504"/>
                  </a:cubicBezTo>
                  <a:cubicBezTo>
                    <a:pt x="4453" y="8504"/>
                    <a:pt x="4608" y="8445"/>
                    <a:pt x="4751" y="8326"/>
                  </a:cubicBezTo>
                  <a:cubicBezTo>
                    <a:pt x="4882" y="8433"/>
                    <a:pt x="5048" y="8504"/>
                    <a:pt x="5227" y="8504"/>
                  </a:cubicBezTo>
                  <a:cubicBezTo>
                    <a:pt x="5394" y="8504"/>
                    <a:pt x="5560" y="8445"/>
                    <a:pt x="5691" y="8326"/>
                  </a:cubicBezTo>
                  <a:close/>
                  <a:moveTo>
                    <a:pt x="8549" y="8326"/>
                  </a:moveTo>
                  <a:cubicBezTo>
                    <a:pt x="8692" y="8433"/>
                    <a:pt x="8846" y="8504"/>
                    <a:pt x="9025" y="8504"/>
                  </a:cubicBezTo>
                  <a:cubicBezTo>
                    <a:pt x="9108" y="8504"/>
                    <a:pt x="9180" y="8480"/>
                    <a:pt x="9251" y="8468"/>
                  </a:cubicBezTo>
                  <a:lnTo>
                    <a:pt x="9251" y="10171"/>
                  </a:lnTo>
                  <a:lnTo>
                    <a:pt x="6906" y="10171"/>
                  </a:lnTo>
                  <a:lnTo>
                    <a:pt x="6906" y="8468"/>
                  </a:lnTo>
                  <a:cubicBezTo>
                    <a:pt x="6977" y="8492"/>
                    <a:pt x="7037" y="8504"/>
                    <a:pt x="7132" y="8504"/>
                  </a:cubicBezTo>
                  <a:cubicBezTo>
                    <a:pt x="7310" y="8504"/>
                    <a:pt x="7465" y="8445"/>
                    <a:pt x="7608" y="8326"/>
                  </a:cubicBezTo>
                  <a:cubicBezTo>
                    <a:pt x="7739" y="8433"/>
                    <a:pt x="7906" y="8504"/>
                    <a:pt x="8072" y="8504"/>
                  </a:cubicBezTo>
                  <a:cubicBezTo>
                    <a:pt x="8251" y="8504"/>
                    <a:pt x="8418" y="8445"/>
                    <a:pt x="8549" y="8326"/>
                  </a:cubicBezTo>
                  <a:close/>
                  <a:moveTo>
                    <a:pt x="12085" y="5182"/>
                  </a:moveTo>
                  <a:cubicBezTo>
                    <a:pt x="12228" y="5182"/>
                    <a:pt x="12335" y="5301"/>
                    <a:pt x="12335" y="5432"/>
                  </a:cubicBezTo>
                  <a:lnTo>
                    <a:pt x="12335" y="10183"/>
                  </a:lnTo>
                  <a:lnTo>
                    <a:pt x="12323" y="10183"/>
                  </a:lnTo>
                  <a:cubicBezTo>
                    <a:pt x="12192" y="10183"/>
                    <a:pt x="12073" y="10278"/>
                    <a:pt x="12049" y="10409"/>
                  </a:cubicBezTo>
                  <a:cubicBezTo>
                    <a:pt x="12025" y="10576"/>
                    <a:pt x="12156" y="10707"/>
                    <a:pt x="12299" y="10707"/>
                  </a:cubicBezTo>
                  <a:lnTo>
                    <a:pt x="12585" y="10707"/>
                  </a:lnTo>
                  <a:cubicBezTo>
                    <a:pt x="12680" y="10707"/>
                    <a:pt x="12740" y="10778"/>
                    <a:pt x="12740" y="10850"/>
                  </a:cubicBezTo>
                  <a:lnTo>
                    <a:pt x="12740" y="11004"/>
                  </a:lnTo>
                  <a:lnTo>
                    <a:pt x="524" y="11004"/>
                  </a:lnTo>
                  <a:lnTo>
                    <a:pt x="524" y="10850"/>
                  </a:lnTo>
                  <a:cubicBezTo>
                    <a:pt x="524" y="10766"/>
                    <a:pt x="595" y="10707"/>
                    <a:pt x="667" y="10707"/>
                  </a:cubicBezTo>
                  <a:lnTo>
                    <a:pt x="10525" y="10707"/>
                  </a:lnTo>
                  <a:cubicBezTo>
                    <a:pt x="10656" y="10707"/>
                    <a:pt x="10775" y="10612"/>
                    <a:pt x="10787" y="10481"/>
                  </a:cubicBezTo>
                  <a:cubicBezTo>
                    <a:pt x="10823" y="10314"/>
                    <a:pt x="10680" y="10183"/>
                    <a:pt x="10537" y="10183"/>
                  </a:cubicBezTo>
                  <a:lnTo>
                    <a:pt x="9763" y="10183"/>
                  </a:lnTo>
                  <a:lnTo>
                    <a:pt x="9763" y="5432"/>
                  </a:lnTo>
                  <a:cubicBezTo>
                    <a:pt x="9763" y="5289"/>
                    <a:pt x="9882" y="5182"/>
                    <a:pt x="10013" y="5182"/>
                  </a:cubicBezTo>
                  <a:close/>
                  <a:moveTo>
                    <a:pt x="11046" y="0"/>
                  </a:moveTo>
                  <a:cubicBezTo>
                    <a:pt x="10898" y="0"/>
                    <a:pt x="10787" y="122"/>
                    <a:pt x="10787" y="253"/>
                  </a:cubicBezTo>
                  <a:lnTo>
                    <a:pt x="10787" y="932"/>
                  </a:lnTo>
                  <a:lnTo>
                    <a:pt x="10787" y="967"/>
                  </a:lnTo>
                  <a:cubicBezTo>
                    <a:pt x="10489" y="1075"/>
                    <a:pt x="10263" y="1372"/>
                    <a:pt x="10263" y="1706"/>
                  </a:cubicBezTo>
                  <a:lnTo>
                    <a:pt x="10263" y="2777"/>
                  </a:lnTo>
                  <a:lnTo>
                    <a:pt x="10013" y="2777"/>
                  </a:lnTo>
                  <a:cubicBezTo>
                    <a:pt x="9870" y="2777"/>
                    <a:pt x="9763" y="2896"/>
                    <a:pt x="9763" y="3027"/>
                  </a:cubicBezTo>
                  <a:lnTo>
                    <a:pt x="9763" y="4658"/>
                  </a:lnTo>
                  <a:cubicBezTo>
                    <a:pt x="9465" y="4766"/>
                    <a:pt x="9239" y="5063"/>
                    <a:pt x="9239" y="5397"/>
                  </a:cubicBezTo>
                  <a:lnTo>
                    <a:pt x="9239" y="5539"/>
                  </a:lnTo>
                  <a:lnTo>
                    <a:pt x="7799" y="5539"/>
                  </a:lnTo>
                  <a:cubicBezTo>
                    <a:pt x="7680" y="5016"/>
                    <a:pt x="7203" y="4623"/>
                    <a:pt x="6632" y="4623"/>
                  </a:cubicBezTo>
                  <a:cubicBezTo>
                    <a:pt x="6072" y="4623"/>
                    <a:pt x="5596" y="5016"/>
                    <a:pt x="5477" y="5539"/>
                  </a:cubicBezTo>
                  <a:lnTo>
                    <a:pt x="4036" y="5539"/>
                  </a:lnTo>
                  <a:lnTo>
                    <a:pt x="4036" y="2122"/>
                  </a:lnTo>
                  <a:cubicBezTo>
                    <a:pt x="4036" y="1968"/>
                    <a:pt x="3917" y="1860"/>
                    <a:pt x="3774" y="1860"/>
                  </a:cubicBezTo>
                  <a:lnTo>
                    <a:pt x="2869" y="1860"/>
                  </a:lnTo>
                  <a:cubicBezTo>
                    <a:pt x="2738" y="1860"/>
                    <a:pt x="2619" y="1956"/>
                    <a:pt x="2607" y="2087"/>
                  </a:cubicBezTo>
                  <a:cubicBezTo>
                    <a:pt x="2572" y="2253"/>
                    <a:pt x="2703" y="2384"/>
                    <a:pt x="2858" y="2384"/>
                  </a:cubicBezTo>
                  <a:lnTo>
                    <a:pt x="3512" y="2384"/>
                  </a:lnTo>
                  <a:lnTo>
                    <a:pt x="3512" y="10171"/>
                  </a:lnTo>
                  <a:lnTo>
                    <a:pt x="917" y="10171"/>
                  </a:lnTo>
                  <a:lnTo>
                    <a:pt x="917" y="2384"/>
                  </a:lnTo>
                  <a:lnTo>
                    <a:pt x="1060" y="2384"/>
                  </a:lnTo>
                  <a:cubicBezTo>
                    <a:pt x="1191" y="2384"/>
                    <a:pt x="1310" y="2301"/>
                    <a:pt x="1322" y="2158"/>
                  </a:cubicBezTo>
                  <a:cubicBezTo>
                    <a:pt x="1357" y="2003"/>
                    <a:pt x="1214" y="1860"/>
                    <a:pt x="1072" y="1860"/>
                  </a:cubicBezTo>
                  <a:lnTo>
                    <a:pt x="667" y="1860"/>
                  </a:lnTo>
                  <a:cubicBezTo>
                    <a:pt x="524" y="1860"/>
                    <a:pt x="417" y="1980"/>
                    <a:pt x="417" y="2110"/>
                  </a:cubicBezTo>
                  <a:lnTo>
                    <a:pt x="417" y="10171"/>
                  </a:lnTo>
                  <a:lnTo>
                    <a:pt x="417" y="10219"/>
                  </a:lnTo>
                  <a:cubicBezTo>
                    <a:pt x="167" y="10314"/>
                    <a:pt x="0" y="10552"/>
                    <a:pt x="0" y="10838"/>
                  </a:cubicBezTo>
                  <a:lnTo>
                    <a:pt x="0" y="11254"/>
                  </a:lnTo>
                  <a:cubicBezTo>
                    <a:pt x="0" y="11409"/>
                    <a:pt x="119" y="11505"/>
                    <a:pt x="250" y="11505"/>
                  </a:cubicBezTo>
                  <a:lnTo>
                    <a:pt x="13025" y="11505"/>
                  </a:lnTo>
                  <a:cubicBezTo>
                    <a:pt x="13168" y="11505"/>
                    <a:pt x="13275" y="11385"/>
                    <a:pt x="13275" y="11254"/>
                  </a:cubicBezTo>
                  <a:lnTo>
                    <a:pt x="13275" y="10838"/>
                  </a:lnTo>
                  <a:cubicBezTo>
                    <a:pt x="13287" y="10564"/>
                    <a:pt x="13109" y="10314"/>
                    <a:pt x="12871" y="10231"/>
                  </a:cubicBezTo>
                  <a:lnTo>
                    <a:pt x="12871" y="5409"/>
                  </a:lnTo>
                  <a:cubicBezTo>
                    <a:pt x="12871" y="5063"/>
                    <a:pt x="12644" y="4777"/>
                    <a:pt x="12347" y="4682"/>
                  </a:cubicBezTo>
                  <a:lnTo>
                    <a:pt x="12347" y="3039"/>
                  </a:lnTo>
                  <a:cubicBezTo>
                    <a:pt x="12347" y="2896"/>
                    <a:pt x="12228" y="2789"/>
                    <a:pt x="12097" y="2789"/>
                  </a:cubicBezTo>
                  <a:lnTo>
                    <a:pt x="11835" y="2789"/>
                  </a:lnTo>
                  <a:lnTo>
                    <a:pt x="11835" y="1718"/>
                  </a:lnTo>
                  <a:cubicBezTo>
                    <a:pt x="11835" y="1372"/>
                    <a:pt x="11609" y="1087"/>
                    <a:pt x="11311" y="991"/>
                  </a:cubicBezTo>
                  <a:lnTo>
                    <a:pt x="11311" y="944"/>
                  </a:lnTo>
                  <a:lnTo>
                    <a:pt x="11311" y="277"/>
                  </a:lnTo>
                  <a:cubicBezTo>
                    <a:pt x="11311" y="134"/>
                    <a:pt x="11216" y="15"/>
                    <a:pt x="11085" y="3"/>
                  </a:cubicBezTo>
                  <a:cubicBezTo>
                    <a:pt x="11071" y="1"/>
                    <a:pt x="11058" y="0"/>
                    <a:pt x="11046" y="0"/>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06;p38"/>
            <p:cNvSpPr/>
            <p:nvPr/>
          </p:nvSpPr>
          <p:spPr>
            <a:xfrm>
              <a:off x="2420046" y="1734127"/>
              <a:ext cx="17560" cy="14559"/>
            </a:xfrm>
            <a:custGeom>
              <a:avLst/>
              <a:gdLst/>
              <a:ahLst/>
              <a:cxnLst/>
              <a:rect l="l" t="t" r="r" b="b"/>
              <a:pathLst>
                <a:path w="632" h="524" extrusionOk="0">
                  <a:moveTo>
                    <a:pt x="310" y="0"/>
                  </a:moveTo>
                  <a:cubicBezTo>
                    <a:pt x="191" y="0"/>
                    <a:pt x="96" y="71"/>
                    <a:pt x="60" y="179"/>
                  </a:cubicBezTo>
                  <a:cubicBezTo>
                    <a:pt x="0" y="357"/>
                    <a:pt x="131" y="524"/>
                    <a:pt x="310" y="524"/>
                  </a:cubicBezTo>
                  <a:cubicBezTo>
                    <a:pt x="429" y="524"/>
                    <a:pt x="524" y="441"/>
                    <a:pt x="572" y="345"/>
                  </a:cubicBezTo>
                  <a:cubicBezTo>
                    <a:pt x="631" y="167"/>
                    <a:pt x="488" y="0"/>
                    <a:pt x="310" y="0"/>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407;p38"/>
            <p:cNvSpPr/>
            <p:nvPr/>
          </p:nvSpPr>
          <p:spPr>
            <a:xfrm>
              <a:off x="2283733" y="1497343"/>
              <a:ext cx="15921" cy="14726"/>
            </a:xfrm>
            <a:custGeom>
              <a:avLst/>
              <a:gdLst/>
              <a:ahLst/>
              <a:cxnLst/>
              <a:rect l="l" t="t" r="r" b="b"/>
              <a:pathLst>
                <a:path w="573" h="530" extrusionOk="0">
                  <a:moveTo>
                    <a:pt x="287" y="0"/>
                  </a:moveTo>
                  <a:cubicBezTo>
                    <a:pt x="218" y="0"/>
                    <a:pt x="150" y="27"/>
                    <a:pt x="96" y="80"/>
                  </a:cubicBezTo>
                  <a:cubicBezTo>
                    <a:pt x="1" y="188"/>
                    <a:pt x="1" y="354"/>
                    <a:pt x="96" y="450"/>
                  </a:cubicBezTo>
                  <a:cubicBezTo>
                    <a:pt x="150" y="503"/>
                    <a:pt x="218" y="530"/>
                    <a:pt x="287" y="530"/>
                  </a:cubicBezTo>
                  <a:cubicBezTo>
                    <a:pt x="355" y="530"/>
                    <a:pt x="424" y="503"/>
                    <a:pt x="477" y="450"/>
                  </a:cubicBezTo>
                  <a:cubicBezTo>
                    <a:pt x="572" y="354"/>
                    <a:pt x="572" y="188"/>
                    <a:pt x="477" y="80"/>
                  </a:cubicBezTo>
                  <a:cubicBezTo>
                    <a:pt x="424" y="27"/>
                    <a:pt x="355" y="0"/>
                    <a:pt x="287" y="0"/>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408;p38"/>
            <p:cNvSpPr/>
            <p:nvPr/>
          </p:nvSpPr>
          <p:spPr>
            <a:xfrm>
              <a:off x="2242722" y="1439689"/>
              <a:ext cx="97609" cy="31453"/>
            </a:xfrm>
            <a:custGeom>
              <a:avLst/>
              <a:gdLst/>
              <a:ahLst/>
              <a:cxnLst/>
              <a:rect l="l" t="t" r="r" b="b"/>
              <a:pathLst>
                <a:path w="3513" h="1132" extrusionOk="0">
                  <a:moveTo>
                    <a:pt x="1757" y="0"/>
                  </a:moveTo>
                  <a:cubicBezTo>
                    <a:pt x="1158" y="0"/>
                    <a:pt x="560" y="227"/>
                    <a:pt x="108" y="679"/>
                  </a:cubicBezTo>
                  <a:cubicBezTo>
                    <a:pt x="1" y="786"/>
                    <a:pt x="1" y="953"/>
                    <a:pt x="108" y="1060"/>
                  </a:cubicBezTo>
                  <a:cubicBezTo>
                    <a:pt x="155" y="1108"/>
                    <a:pt x="221" y="1132"/>
                    <a:pt x="288" y="1132"/>
                  </a:cubicBezTo>
                  <a:cubicBezTo>
                    <a:pt x="355" y="1132"/>
                    <a:pt x="423" y="1108"/>
                    <a:pt x="477" y="1060"/>
                  </a:cubicBezTo>
                  <a:cubicBezTo>
                    <a:pt x="834" y="703"/>
                    <a:pt x="1298" y="524"/>
                    <a:pt x="1763" y="524"/>
                  </a:cubicBezTo>
                  <a:cubicBezTo>
                    <a:pt x="2227" y="524"/>
                    <a:pt x="2691" y="703"/>
                    <a:pt x="3049" y="1060"/>
                  </a:cubicBezTo>
                  <a:cubicBezTo>
                    <a:pt x="3096" y="1096"/>
                    <a:pt x="3168" y="1132"/>
                    <a:pt x="3227" y="1132"/>
                  </a:cubicBezTo>
                  <a:cubicBezTo>
                    <a:pt x="3287" y="1132"/>
                    <a:pt x="3358" y="1096"/>
                    <a:pt x="3406" y="1060"/>
                  </a:cubicBezTo>
                  <a:cubicBezTo>
                    <a:pt x="3513" y="953"/>
                    <a:pt x="3513" y="786"/>
                    <a:pt x="3406" y="679"/>
                  </a:cubicBezTo>
                  <a:cubicBezTo>
                    <a:pt x="2953" y="227"/>
                    <a:pt x="2355" y="0"/>
                    <a:pt x="1757" y="0"/>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409;p38"/>
            <p:cNvSpPr/>
            <p:nvPr/>
          </p:nvSpPr>
          <p:spPr>
            <a:xfrm>
              <a:off x="2263227" y="1468391"/>
              <a:ext cx="56931" cy="23173"/>
            </a:xfrm>
            <a:custGeom>
              <a:avLst/>
              <a:gdLst/>
              <a:ahLst/>
              <a:cxnLst/>
              <a:rect l="l" t="t" r="r" b="b"/>
              <a:pathLst>
                <a:path w="2049" h="834" extrusionOk="0">
                  <a:moveTo>
                    <a:pt x="1025" y="0"/>
                  </a:moveTo>
                  <a:cubicBezTo>
                    <a:pt x="694" y="0"/>
                    <a:pt x="364" y="128"/>
                    <a:pt x="108" y="384"/>
                  </a:cubicBezTo>
                  <a:cubicBezTo>
                    <a:pt x="1" y="480"/>
                    <a:pt x="1" y="646"/>
                    <a:pt x="108" y="753"/>
                  </a:cubicBezTo>
                  <a:cubicBezTo>
                    <a:pt x="156" y="801"/>
                    <a:pt x="227" y="825"/>
                    <a:pt x="287" y="825"/>
                  </a:cubicBezTo>
                  <a:cubicBezTo>
                    <a:pt x="346" y="825"/>
                    <a:pt x="417" y="801"/>
                    <a:pt x="465" y="753"/>
                  </a:cubicBezTo>
                  <a:cubicBezTo>
                    <a:pt x="614" y="605"/>
                    <a:pt x="813" y="530"/>
                    <a:pt x="1013" y="530"/>
                  </a:cubicBezTo>
                  <a:cubicBezTo>
                    <a:pt x="1212" y="530"/>
                    <a:pt x="1412" y="605"/>
                    <a:pt x="1560" y="753"/>
                  </a:cubicBezTo>
                  <a:cubicBezTo>
                    <a:pt x="1614" y="807"/>
                    <a:pt x="1683" y="834"/>
                    <a:pt x="1751" y="834"/>
                  </a:cubicBezTo>
                  <a:cubicBezTo>
                    <a:pt x="1819" y="834"/>
                    <a:pt x="1888" y="807"/>
                    <a:pt x="1941" y="753"/>
                  </a:cubicBezTo>
                  <a:cubicBezTo>
                    <a:pt x="2049" y="646"/>
                    <a:pt x="2049" y="480"/>
                    <a:pt x="1941" y="384"/>
                  </a:cubicBezTo>
                  <a:cubicBezTo>
                    <a:pt x="1685" y="128"/>
                    <a:pt x="1355" y="0"/>
                    <a:pt x="1025" y="0"/>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410;p38"/>
            <p:cNvSpPr/>
            <p:nvPr/>
          </p:nvSpPr>
          <p:spPr>
            <a:xfrm>
              <a:off x="2140834" y="1707981"/>
              <a:ext cx="56265" cy="14587"/>
            </a:xfrm>
            <a:custGeom>
              <a:avLst/>
              <a:gdLst/>
              <a:ahLst/>
              <a:cxnLst/>
              <a:rect l="l" t="t" r="r" b="b"/>
              <a:pathLst>
                <a:path w="2025" h="525" extrusionOk="0">
                  <a:moveTo>
                    <a:pt x="298" y="0"/>
                  </a:moveTo>
                  <a:cubicBezTo>
                    <a:pt x="167" y="0"/>
                    <a:pt x="48" y="96"/>
                    <a:pt x="36" y="227"/>
                  </a:cubicBezTo>
                  <a:cubicBezTo>
                    <a:pt x="0" y="393"/>
                    <a:pt x="143" y="524"/>
                    <a:pt x="286" y="524"/>
                  </a:cubicBezTo>
                  <a:lnTo>
                    <a:pt x="1727" y="524"/>
                  </a:lnTo>
                  <a:cubicBezTo>
                    <a:pt x="1858" y="524"/>
                    <a:pt x="1977" y="429"/>
                    <a:pt x="2001" y="298"/>
                  </a:cubicBezTo>
                  <a:cubicBezTo>
                    <a:pt x="2025" y="143"/>
                    <a:pt x="1894" y="0"/>
                    <a:pt x="1751" y="0"/>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411;p38"/>
            <p:cNvSpPr/>
            <p:nvPr/>
          </p:nvSpPr>
          <p:spPr>
            <a:xfrm>
              <a:off x="2140834" y="1682836"/>
              <a:ext cx="56265" cy="14587"/>
            </a:xfrm>
            <a:custGeom>
              <a:avLst/>
              <a:gdLst/>
              <a:ahLst/>
              <a:cxnLst/>
              <a:rect l="l" t="t" r="r" b="b"/>
              <a:pathLst>
                <a:path w="2025" h="525" extrusionOk="0">
                  <a:moveTo>
                    <a:pt x="298" y="1"/>
                  </a:moveTo>
                  <a:cubicBezTo>
                    <a:pt x="167" y="1"/>
                    <a:pt x="48" y="84"/>
                    <a:pt x="36" y="227"/>
                  </a:cubicBezTo>
                  <a:cubicBezTo>
                    <a:pt x="0" y="382"/>
                    <a:pt x="143" y="524"/>
                    <a:pt x="286" y="524"/>
                  </a:cubicBezTo>
                  <a:lnTo>
                    <a:pt x="1727" y="524"/>
                  </a:lnTo>
                  <a:cubicBezTo>
                    <a:pt x="1858" y="524"/>
                    <a:pt x="1977" y="429"/>
                    <a:pt x="2001" y="298"/>
                  </a:cubicBezTo>
                  <a:cubicBezTo>
                    <a:pt x="2025" y="143"/>
                    <a:pt x="1894" y="1"/>
                    <a:pt x="1751" y="1"/>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412;p38"/>
            <p:cNvSpPr/>
            <p:nvPr/>
          </p:nvSpPr>
          <p:spPr>
            <a:xfrm>
              <a:off x="2140834" y="1657023"/>
              <a:ext cx="56265" cy="14587"/>
            </a:xfrm>
            <a:custGeom>
              <a:avLst/>
              <a:gdLst/>
              <a:ahLst/>
              <a:cxnLst/>
              <a:rect l="l" t="t" r="r" b="b"/>
              <a:pathLst>
                <a:path w="2025" h="525" extrusionOk="0">
                  <a:moveTo>
                    <a:pt x="298" y="1"/>
                  </a:moveTo>
                  <a:cubicBezTo>
                    <a:pt x="167" y="1"/>
                    <a:pt x="48" y="96"/>
                    <a:pt x="36" y="227"/>
                  </a:cubicBezTo>
                  <a:cubicBezTo>
                    <a:pt x="0" y="394"/>
                    <a:pt x="143" y="525"/>
                    <a:pt x="286" y="525"/>
                  </a:cubicBezTo>
                  <a:lnTo>
                    <a:pt x="1727" y="525"/>
                  </a:lnTo>
                  <a:cubicBezTo>
                    <a:pt x="1858" y="525"/>
                    <a:pt x="1977" y="441"/>
                    <a:pt x="2001" y="299"/>
                  </a:cubicBezTo>
                  <a:cubicBezTo>
                    <a:pt x="2025" y="144"/>
                    <a:pt x="1894" y="1"/>
                    <a:pt x="1751" y="1"/>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413;p38"/>
            <p:cNvSpPr/>
            <p:nvPr/>
          </p:nvSpPr>
          <p:spPr>
            <a:xfrm>
              <a:off x="2140834" y="1631239"/>
              <a:ext cx="56265" cy="14254"/>
            </a:xfrm>
            <a:custGeom>
              <a:avLst/>
              <a:gdLst/>
              <a:ahLst/>
              <a:cxnLst/>
              <a:rect l="l" t="t" r="r" b="b"/>
              <a:pathLst>
                <a:path w="2025" h="513" extrusionOk="0">
                  <a:moveTo>
                    <a:pt x="298" y="0"/>
                  </a:moveTo>
                  <a:cubicBezTo>
                    <a:pt x="167" y="0"/>
                    <a:pt x="48" y="84"/>
                    <a:pt x="36" y="214"/>
                  </a:cubicBezTo>
                  <a:cubicBezTo>
                    <a:pt x="0" y="381"/>
                    <a:pt x="143" y="512"/>
                    <a:pt x="286" y="512"/>
                  </a:cubicBezTo>
                  <a:lnTo>
                    <a:pt x="1727" y="512"/>
                  </a:lnTo>
                  <a:cubicBezTo>
                    <a:pt x="1858" y="512"/>
                    <a:pt x="1977" y="429"/>
                    <a:pt x="2001" y="298"/>
                  </a:cubicBezTo>
                  <a:cubicBezTo>
                    <a:pt x="2025" y="131"/>
                    <a:pt x="1894" y="0"/>
                    <a:pt x="1751" y="0"/>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414;p38"/>
            <p:cNvSpPr/>
            <p:nvPr/>
          </p:nvSpPr>
          <p:spPr>
            <a:xfrm>
              <a:off x="2140834" y="1605760"/>
              <a:ext cx="56265" cy="14587"/>
            </a:xfrm>
            <a:custGeom>
              <a:avLst/>
              <a:gdLst/>
              <a:ahLst/>
              <a:cxnLst/>
              <a:rect l="l" t="t" r="r" b="b"/>
              <a:pathLst>
                <a:path w="2025" h="525" extrusionOk="0">
                  <a:moveTo>
                    <a:pt x="298" y="0"/>
                  </a:moveTo>
                  <a:cubicBezTo>
                    <a:pt x="167" y="0"/>
                    <a:pt x="48" y="96"/>
                    <a:pt x="36" y="227"/>
                  </a:cubicBezTo>
                  <a:cubicBezTo>
                    <a:pt x="0" y="393"/>
                    <a:pt x="143" y="524"/>
                    <a:pt x="286" y="524"/>
                  </a:cubicBezTo>
                  <a:lnTo>
                    <a:pt x="1727" y="524"/>
                  </a:lnTo>
                  <a:cubicBezTo>
                    <a:pt x="1858" y="524"/>
                    <a:pt x="1977" y="441"/>
                    <a:pt x="2001" y="298"/>
                  </a:cubicBezTo>
                  <a:cubicBezTo>
                    <a:pt x="2025" y="143"/>
                    <a:pt x="1894" y="0"/>
                    <a:pt x="1751" y="0"/>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415;p38"/>
            <p:cNvSpPr/>
            <p:nvPr/>
          </p:nvSpPr>
          <p:spPr>
            <a:xfrm>
              <a:off x="2140834" y="1579948"/>
              <a:ext cx="56265" cy="14254"/>
            </a:xfrm>
            <a:custGeom>
              <a:avLst/>
              <a:gdLst/>
              <a:ahLst/>
              <a:cxnLst/>
              <a:rect l="l" t="t" r="r" b="b"/>
              <a:pathLst>
                <a:path w="2025" h="513" extrusionOk="0">
                  <a:moveTo>
                    <a:pt x="298" y="1"/>
                  </a:moveTo>
                  <a:cubicBezTo>
                    <a:pt x="167" y="1"/>
                    <a:pt x="48" y="84"/>
                    <a:pt x="36" y="215"/>
                  </a:cubicBezTo>
                  <a:cubicBezTo>
                    <a:pt x="0" y="382"/>
                    <a:pt x="143" y="513"/>
                    <a:pt x="286" y="513"/>
                  </a:cubicBezTo>
                  <a:lnTo>
                    <a:pt x="1727" y="513"/>
                  </a:lnTo>
                  <a:cubicBezTo>
                    <a:pt x="1858" y="513"/>
                    <a:pt x="1977" y="429"/>
                    <a:pt x="2001" y="298"/>
                  </a:cubicBezTo>
                  <a:cubicBezTo>
                    <a:pt x="2025" y="132"/>
                    <a:pt x="1894" y="1"/>
                    <a:pt x="1751" y="1"/>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416;p38"/>
            <p:cNvSpPr/>
            <p:nvPr/>
          </p:nvSpPr>
          <p:spPr>
            <a:xfrm>
              <a:off x="2140834" y="1554469"/>
              <a:ext cx="56265" cy="14587"/>
            </a:xfrm>
            <a:custGeom>
              <a:avLst/>
              <a:gdLst/>
              <a:ahLst/>
              <a:cxnLst/>
              <a:rect l="l" t="t" r="r" b="b"/>
              <a:pathLst>
                <a:path w="2025" h="525" extrusionOk="0">
                  <a:moveTo>
                    <a:pt x="298" y="1"/>
                  </a:moveTo>
                  <a:cubicBezTo>
                    <a:pt x="167" y="1"/>
                    <a:pt x="48" y="96"/>
                    <a:pt x="36" y="227"/>
                  </a:cubicBezTo>
                  <a:cubicBezTo>
                    <a:pt x="0" y="394"/>
                    <a:pt x="143" y="525"/>
                    <a:pt x="286" y="525"/>
                  </a:cubicBezTo>
                  <a:lnTo>
                    <a:pt x="1727" y="525"/>
                  </a:lnTo>
                  <a:cubicBezTo>
                    <a:pt x="1858" y="525"/>
                    <a:pt x="1977" y="441"/>
                    <a:pt x="2001" y="299"/>
                  </a:cubicBezTo>
                  <a:cubicBezTo>
                    <a:pt x="2025" y="144"/>
                    <a:pt x="1894" y="1"/>
                    <a:pt x="1751" y="1"/>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417;p38"/>
            <p:cNvSpPr/>
            <p:nvPr/>
          </p:nvSpPr>
          <p:spPr>
            <a:xfrm>
              <a:off x="2141501" y="1528684"/>
              <a:ext cx="56265" cy="14254"/>
            </a:xfrm>
            <a:custGeom>
              <a:avLst/>
              <a:gdLst/>
              <a:ahLst/>
              <a:cxnLst/>
              <a:rect l="l" t="t" r="r" b="b"/>
              <a:pathLst>
                <a:path w="2025" h="513" extrusionOk="0">
                  <a:moveTo>
                    <a:pt x="274" y="0"/>
                  </a:moveTo>
                  <a:cubicBezTo>
                    <a:pt x="131" y="0"/>
                    <a:pt x="0" y="131"/>
                    <a:pt x="24" y="298"/>
                  </a:cubicBezTo>
                  <a:cubicBezTo>
                    <a:pt x="24" y="429"/>
                    <a:pt x="143" y="512"/>
                    <a:pt x="274" y="512"/>
                  </a:cubicBezTo>
                  <a:lnTo>
                    <a:pt x="1727" y="512"/>
                  </a:lnTo>
                  <a:cubicBezTo>
                    <a:pt x="1858" y="512"/>
                    <a:pt x="1977" y="429"/>
                    <a:pt x="1989" y="298"/>
                  </a:cubicBezTo>
                  <a:cubicBezTo>
                    <a:pt x="2024" y="131"/>
                    <a:pt x="1881" y="0"/>
                    <a:pt x="1739" y="0"/>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418;p38"/>
            <p:cNvSpPr/>
            <p:nvPr/>
          </p:nvSpPr>
          <p:spPr>
            <a:xfrm>
              <a:off x="2283733" y="1605843"/>
              <a:ext cx="15921" cy="14504"/>
            </a:xfrm>
            <a:custGeom>
              <a:avLst/>
              <a:gdLst/>
              <a:ahLst/>
              <a:cxnLst/>
              <a:rect l="l" t="t" r="r" b="b"/>
              <a:pathLst>
                <a:path w="573" h="522" extrusionOk="0">
                  <a:moveTo>
                    <a:pt x="287" y="0"/>
                  </a:moveTo>
                  <a:cubicBezTo>
                    <a:pt x="218" y="0"/>
                    <a:pt x="150" y="27"/>
                    <a:pt x="96" y="81"/>
                  </a:cubicBezTo>
                  <a:cubicBezTo>
                    <a:pt x="1" y="176"/>
                    <a:pt x="1" y="343"/>
                    <a:pt x="96" y="450"/>
                  </a:cubicBezTo>
                  <a:cubicBezTo>
                    <a:pt x="150" y="497"/>
                    <a:pt x="218" y="521"/>
                    <a:pt x="287" y="521"/>
                  </a:cubicBezTo>
                  <a:cubicBezTo>
                    <a:pt x="355" y="521"/>
                    <a:pt x="424" y="497"/>
                    <a:pt x="477" y="450"/>
                  </a:cubicBezTo>
                  <a:cubicBezTo>
                    <a:pt x="572" y="343"/>
                    <a:pt x="572" y="164"/>
                    <a:pt x="477" y="81"/>
                  </a:cubicBezTo>
                  <a:cubicBezTo>
                    <a:pt x="424" y="27"/>
                    <a:pt x="355" y="0"/>
                    <a:pt x="287" y="0"/>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419;p38"/>
            <p:cNvSpPr/>
            <p:nvPr/>
          </p:nvSpPr>
          <p:spPr>
            <a:xfrm>
              <a:off x="2386287" y="1707981"/>
              <a:ext cx="56265" cy="14587"/>
            </a:xfrm>
            <a:custGeom>
              <a:avLst/>
              <a:gdLst/>
              <a:ahLst/>
              <a:cxnLst/>
              <a:rect l="l" t="t" r="r" b="b"/>
              <a:pathLst>
                <a:path w="2025" h="525" extrusionOk="0">
                  <a:moveTo>
                    <a:pt x="299" y="0"/>
                  </a:moveTo>
                  <a:cubicBezTo>
                    <a:pt x="156" y="0"/>
                    <a:pt x="37" y="96"/>
                    <a:pt x="25" y="227"/>
                  </a:cubicBezTo>
                  <a:cubicBezTo>
                    <a:pt x="1" y="393"/>
                    <a:pt x="132" y="524"/>
                    <a:pt x="275" y="524"/>
                  </a:cubicBezTo>
                  <a:lnTo>
                    <a:pt x="1727" y="524"/>
                  </a:lnTo>
                  <a:cubicBezTo>
                    <a:pt x="1858" y="524"/>
                    <a:pt x="1977" y="429"/>
                    <a:pt x="1989" y="298"/>
                  </a:cubicBezTo>
                  <a:cubicBezTo>
                    <a:pt x="2025" y="143"/>
                    <a:pt x="1882" y="0"/>
                    <a:pt x="1739" y="0"/>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420;p38"/>
            <p:cNvSpPr/>
            <p:nvPr/>
          </p:nvSpPr>
          <p:spPr>
            <a:xfrm>
              <a:off x="2386287" y="1682836"/>
              <a:ext cx="56265" cy="14587"/>
            </a:xfrm>
            <a:custGeom>
              <a:avLst/>
              <a:gdLst/>
              <a:ahLst/>
              <a:cxnLst/>
              <a:rect l="l" t="t" r="r" b="b"/>
              <a:pathLst>
                <a:path w="2025" h="525" extrusionOk="0">
                  <a:moveTo>
                    <a:pt x="299" y="1"/>
                  </a:moveTo>
                  <a:cubicBezTo>
                    <a:pt x="156" y="1"/>
                    <a:pt x="37" y="84"/>
                    <a:pt x="25" y="227"/>
                  </a:cubicBezTo>
                  <a:cubicBezTo>
                    <a:pt x="1" y="382"/>
                    <a:pt x="132" y="524"/>
                    <a:pt x="275" y="524"/>
                  </a:cubicBezTo>
                  <a:lnTo>
                    <a:pt x="1727" y="524"/>
                  </a:lnTo>
                  <a:cubicBezTo>
                    <a:pt x="1858" y="524"/>
                    <a:pt x="1977" y="429"/>
                    <a:pt x="1989" y="298"/>
                  </a:cubicBezTo>
                  <a:cubicBezTo>
                    <a:pt x="2025" y="143"/>
                    <a:pt x="1882" y="1"/>
                    <a:pt x="1739" y="1"/>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421;p38"/>
            <p:cNvSpPr/>
            <p:nvPr/>
          </p:nvSpPr>
          <p:spPr>
            <a:xfrm>
              <a:off x="2386287" y="1657023"/>
              <a:ext cx="56265" cy="14587"/>
            </a:xfrm>
            <a:custGeom>
              <a:avLst/>
              <a:gdLst/>
              <a:ahLst/>
              <a:cxnLst/>
              <a:rect l="l" t="t" r="r" b="b"/>
              <a:pathLst>
                <a:path w="2025" h="525" extrusionOk="0">
                  <a:moveTo>
                    <a:pt x="299" y="1"/>
                  </a:moveTo>
                  <a:cubicBezTo>
                    <a:pt x="156" y="1"/>
                    <a:pt x="37" y="96"/>
                    <a:pt x="25" y="227"/>
                  </a:cubicBezTo>
                  <a:cubicBezTo>
                    <a:pt x="1" y="394"/>
                    <a:pt x="132" y="525"/>
                    <a:pt x="275" y="525"/>
                  </a:cubicBezTo>
                  <a:lnTo>
                    <a:pt x="1727" y="525"/>
                  </a:lnTo>
                  <a:cubicBezTo>
                    <a:pt x="1858" y="525"/>
                    <a:pt x="1977" y="441"/>
                    <a:pt x="1989" y="299"/>
                  </a:cubicBezTo>
                  <a:cubicBezTo>
                    <a:pt x="2025" y="144"/>
                    <a:pt x="1882" y="1"/>
                    <a:pt x="1739" y="1"/>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422;p38"/>
            <p:cNvSpPr/>
            <p:nvPr/>
          </p:nvSpPr>
          <p:spPr>
            <a:xfrm>
              <a:off x="2386287" y="1631239"/>
              <a:ext cx="56265" cy="14254"/>
            </a:xfrm>
            <a:custGeom>
              <a:avLst/>
              <a:gdLst/>
              <a:ahLst/>
              <a:cxnLst/>
              <a:rect l="l" t="t" r="r" b="b"/>
              <a:pathLst>
                <a:path w="2025" h="513" extrusionOk="0">
                  <a:moveTo>
                    <a:pt x="299" y="0"/>
                  </a:moveTo>
                  <a:cubicBezTo>
                    <a:pt x="156" y="0"/>
                    <a:pt x="37" y="84"/>
                    <a:pt x="25" y="214"/>
                  </a:cubicBezTo>
                  <a:cubicBezTo>
                    <a:pt x="1" y="381"/>
                    <a:pt x="132" y="512"/>
                    <a:pt x="275" y="512"/>
                  </a:cubicBezTo>
                  <a:lnTo>
                    <a:pt x="1727" y="512"/>
                  </a:lnTo>
                  <a:cubicBezTo>
                    <a:pt x="1858" y="512"/>
                    <a:pt x="1977" y="429"/>
                    <a:pt x="1989" y="298"/>
                  </a:cubicBezTo>
                  <a:cubicBezTo>
                    <a:pt x="2025" y="131"/>
                    <a:pt x="1882" y="0"/>
                    <a:pt x="1739" y="0"/>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423;p38"/>
            <p:cNvSpPr/>
            <p:nvPr/>
          </p:nvSpPr>
          <p:spPr>
            <a:xfrm>
              <a:off x="2386287" y="1605760"/>
              <a:ext cx="56265" cy="14587"/>
            </a:xfrm>
            <a:custGeom>
              <a:avLst/>
              <a:gdLst/>
              <a:ahLst/>
              <a:cxnLst/>
              <a:rect l="l" t="t" r="r" b="b"/>
              <a:pathLst>
                <a:path w="2025" h="525" extrusionOk="0">
                  <a:moveTo>
                    <a:pt x="299" y="0"/>
                  </a:moveTo>
                  <a:cubicBezTo>
                    <a:pt x="156" y="0"/>
                    <a:pt x="37" y="96"/>
                    <a:pt x="25" y="227"/>
                  </a:cubicBezTo>
                  <a:cubicBezTo>
                    <a:pt x="1" y="393"/>
                    <a:pt x="132" y="524"/>
                    <a:pt x="275" y="524"/>
                  </a:cubicBezTo>
                  <a:lnTo>
                    <a:pt x="1727" y="524"/>
                  </a:lnTo>
                  <a:cubicBezTo>
                    <a:pt x="1858" y="524"/>
                    <a:pt x="1977" y="441"/>
                    <a:pt x="1989" y="298"/>
                  </a:cubicBezTo>
                  <a:cubicBezTo>
                    <a:pt x="2025" y="143"/>
                    <a:pt x="1882" y="0"/>
                    <a:pt x="1739" y="0"/>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424;p38"/>
            <p:cNvSpPr/>
            <p:nvPr/>
          </p:nvSpPr>
          <p:spPr>
            <a:xfrm>
              <a:off x="2398874" y="1554469"/>
              <a:ext cx="31119" cy="14587"/>
            </a:xfrm>
            <a:custGeom>
              <a:avLst/>
              <a:gdLst/>
              <a:ahLst/>
              <a:cxnLst/>
              <a:rect l="l" t="t" r="r" b="b"/>
              <a:pathLst>
                <a:path w="1120" h="525" extrusionOk="0">
                  <a:moveTo>
                    <a:pt x="286" y="1"/>
                  </a:moveTo>
                  <a:cubicBezTo>
                    <a:pt x="155" y="1"/>
                    <a:pt x="36" y="96"/>
                    <a:pt x="24" y="227"/>
                  </a:cubicBezTo>
                  <a:cubicBezTo>
                    <a:pt x="0" y="394"/>
                    <a:pt x="119" y="525"/>
                    <a:pt x="286" y="525"/>
                  </a:cubicBezTo>
                  <a:lnTo>
                    <a:pt x="822" y="525"/>
                  </a:lnTo>
                  <a:cubicBezTo>
                    <a:pt x="953" y="525"/>
                    <a:pt x="1072" y="441"/>
                    <a:pt x="1096" y="299"/>
                  </a:cubicBezTo>
                  <a:cubicBezTo>
                    <a:pt x="1120" y="144"/>
                    <a:pt x="989" y="1"/>
                    <a:pt x="834" y="1"/>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425;p38"/>
            <p:cNvSpPr/>
            <p:nvPr/>
          </p:nvSpPr>
          <p:spPr>
            <a:xfrm>
              <a:off x="2149114" y="1503206"/>
              <a:ext cx="17560" cy="14587"/>
            </a:xfrm>
            <a:custGeom>
              <a:avLst/>
              <a:gdLst/>
              <a:ahLst/>
              <a:cxnLst/>
              <a:rect l="l" t="t" r="r" b="b"/>
              <a:pathLst>
                <a:path w="632" h="525" extrusionOk="0">
                  <a:moveTo>
                    <a:pt x="322" y="0"/>
                  </a:moveTo>
                  <a:cubicBezTo>
                    <a:pt x="203" y="0"/>
                    <a:pt x="107" y="84"/>
                    <a:pt x="60" y="179"/>
                  </a:cubicBezTo>
                  <a:cubicBezTo>
                    <a:pt x="0" y="358"/>
                    <a:pt x="143" y="524"/>
                    <a:pt x="322" y="524"/>
                  </a:cubicBezTo>
                  <a:cubicBezTo>
                    <a:pt x="441" y="524"/>
                    <a:pt x="536" y="453"/>
                    <a:pt x="572" y="346"/>
                  </a:cubicBezTo>
                  <a:cubicBezTo>
                    <a:pt x="631" y="167"/>
                    <a:pt x="500" y="0"/>
                    <a:pt x="322" y="0"/>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23" name="Google Shape;304;p43"/>
          <p:cNvCxnSpPr/>
          <p:nvPr/>
        </p:nvCxnSpPr>
        <p:spPr>
          <a:xfrm>
            <a:off x="4149599" y="2618066"/>
            <a:ext cx="0" cy="1647600"/>
          </a:xfrm>
          <a:prstGeom prst="straightConnector1">
            <a:avLst/>
          </a:prstGeom>
          <a:noFill/>
          <a:ln w="9525" cap="flat" cmpd="sng">
            <a:solidFill>
              <a:srgbClr val="595959"/>
            </a:solidFill>
            <a:prstDash val="solid"/>
            <a:round/>
            <a:headEnd type="none" w="med" len="med"/>
            <a:tailEnd type="none" w="med" len="med"/>
          </a:ln>
        </p:spPr>
      </p:cxnSp>
      <p:cxnSp>
        <p:nvCxnSpPr>
          <p:cNvPr id="124" name="Google Shape;304;p43"/>
          <p:cNvCxnSpPr/>
          <p:nvPr/>
        </p:nvCxnSpPr>
        <p:spPr>
          <a:xfrm>
            <a:off x="7893901" y="2562353"/>
            <a:ext cx="0" cy="1647600"/>
          </a:xfrm>
          <a:prstGeom prst="straightConnector1">
            <a:avLst/>
          </a:prstGeom>
          <a:noFill/>
          <a:ln w="9525" cap="flat" cmpd="sng">
            <a:solidFill>
              <a:srgbClr val="595959"/>
            </a:solidFill>
            <a:prstDash val="solid"/>
            <a:round/>
            <a:headEnd type="none" w="med" len="med"/>
            <a:tailEnd type="none" w="med" len="med"/>
          </a:ln>
        </p:spPr>
      </p:cxnSp>
      <p:sp>
        <p:nvSpPr>
          <p:cNvPr id="125" name="Google Shape;299;p43"/>
          <p:cNvSpPr txBox="1">
            <a:spLocks/>
          </p:cNvSpPr>
          <p:nvPr/>
        </p:nvSpPr>
        <p:spPr>
          <a:xfrm>
            <a:off x="1114377" y="3121687"/>
            <a:ext cx="2790729" cy="7190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1800" smtClean="0">
                <a:latin typeface="+mj-lt"/>
              </a:rPr>
              <a:t>Mặt bằng nhận thức chung nhất</a:t>
            </a:r>
            <a:endParaRPr lang="en-US" sz="1800">
              <a:latin typeface="+mj-lt"/>
            </a:endParaRPr>
          </a:p>
        </p:txBody>
      </p:sp>
      <p:sp>
        <p:nvSpPr>
          <p:cNvPr id="126" name="Google Shape;300;p43"/>
          <p:cNvSpPr txBox="1">
            <a:spLocks/>
          </p:cNvSpPr>
          <p:nvPr/>
        </p:nvSpPr>
        <p:spPr>
          <a:xfrm>
            <a:off x="978788" y="2705545"/>
            <a:ext cx="3012873" cy="427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500" smtClean="0">
                <a:latin typeface="+mj-lt"/>
              </a:rPr>
              <a:t>22 nhiệm vụ cụ thể</a:t>
            </a:r>
            <a:endParaRPr lang="en-US" sz="2500">
              <a:latin typeface="+mj-lt"/>
            </a:endParaRPr>
          </a:p>
        </p:txBody>
      </p:sp>
      <p:sp>
        <p:nvSpPr>
          <p:cNvPr id="127" name="Google Shape;300;p43"/>
          <p:cNvSpPr txBox="1">
            <a:spLocks/>
          </p:cNvSpPr>
          <p:nvPr/>
        </p:nvSpPr>
        <p:spPr>
          <a:xfrm>
            <a:off x="4430876" y="3639237"/>
            <a:ext cx="3385993" cy="118723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vi-VN" sz="2200">
                <a:latin typeface="+mn-lt"/>
              </a:rPr>
              <a:t>Sở TT&amp;TT</a:t>
            </a:r>
            <a:r>
              <a:rPr lang="vi-VN" sz="2200" smtClean="0">
                <a:latin typeface="+mn-lt"/>
              </a:rPr>
              <a:t>, </a:t>
            </a:r>
            <a:endParaRPr lang="en-US" sz="2200" smtClean="0">
              <a:latin typeface="+mn-lt"/>
            </a:endParaRPr>
          </a:p>
          <a:p>
            <a:pPr algn="ctr"/>
            <a:r>
              <a:rPr lang="vi-VN" sz="2200" smtClean="0">
                <a:latin typeface="+mn-lt"/>
              </a:rPr>
              <a:t>đơn </a:t>
            </a:r>
            <a:r>
              <a:rPr lang="vi-VN" sz="2200">
                <a:latin typeface="+mn-lt"/>
              </a:rPr>
              <a:t>vị chuyên </a:t>
            </a:r>
            <a:r>
              <a:rPr lang="vi-VN" sz="2200" smtClean="0">
                <a:latin typeface="+mn-lt"/>
              </a:rPr>
              <a:t>trách </a:t>
            </a:r>
            <a:r>
              <a:rPr lang="vi-VN" sz="2200">
                <a:latin typeface="+mn-lt"/>
              </a:rPr>
              <a:t>CNTT </a:t>
            </a:r>
            <a:r>
              <a:rPr lang="vi-VN" sz="2200" smtClean="0">
                <a:latin typeface="+mn-lt"/>
              </a:rPr>
              <a:t>các </a:t>
            </a:r>
            <a:r>
              <a:rPr lang="vi-VN" sz="2200">
                <a:latin typeface="+mn-lt"/>
              </a:rPr>
              <a:t>bộ, ngành </a:t>
            </a:r>
            <a:endParaRPr lang="en-US" sz="2200">
              <a:latin typeface="+mn-lt"/>
            </a:endParaRPr>
          </a:p>
        </p:txBody>
      </p:sp>
      <p:sp>
        <p:nvSpPr>
          <p:cNvPr id="128" name="Google Shape;299;p43"/>
          <p:cNvSpPr txBox="1">
            <a:spLocks/>
          </p:cNvSpPr>
          <p:nvPr/>
        </p:nvSpPr>
        <p:spPr>
          <a:xfrm>
            <a:off x="4736662" y="3228116"/>
            <a:ext cx="2790729" cy="427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1800" smtClean="0">
                <a:latin typeface="+mj-lt"/>
              </a:rPr>
              <a:t>Chủ động tham mưu</a:t>
            </a:r>
            <a:endParaRPr lang="en-US" sz="1800">
              <a:latin typeface="+mj-lt"/>
            </a:endParaRPr>
          </a:p>
        </p:txBody>
      </p:sp>
      <p:sp>
        <p:nvSpPr>
          <p:cNvPr id="129" name="Google Shape;300;p43"/>
          <p:cNvSpPr txBox="1">
            <a:spLocks/>
          </p:cNvSpPr>
          <p:nvPr/>
        </p:nvSpPr>
        <p:spPr>
          <a:xfrm>
            <a:off x="8137726" y="2457238"/>
            <a:ext cx="3385993" cy="8461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vi-VN" sz="2200">
                <a:latin typeface="+mn-lt"/>
              </a:rPr>
              <a:t>UBND, Ban Chỉ đạo CĐS của </a:t>
            </a:r>
            <a:r>
              <a:rPr lang="en-US" sz="2200" smtClean="0">
                <a:latin typeface="+mn-lt"/>
              </a:rPr>
              <a:t>tỉnh, của bộ</a:t>
            </a:r>
            <a:endParaRPr lang="en-US" sz="2200">
              <a:latin typeface="+mn-lt"/>
            </a:endParaRPr>
          </a:p>
        </p:txBody>
      </p:sp>
      <p:sp>
        <p:nvSpPr>
          <p:cNvPr id="130" name="Google Shape;299;p43"/>
          <p:cNvSpPr txBox="1">
            <a:spLocks/>
          </p:cNvSpPr>
          <p:nvPr/>
        </p:nvSpPr>
        <p:spPr>
          <a:xfrm>
            <a:off x="8403931" y="3211737"/>
            <a:ext cx="2790729" cy="427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1800" smtClean="0">
                <a:latin typeface="+mj-lt"/>
              </a:rPr>
              <a:t>Triển khai hiệu quả, thống nhất</a:t>
            </a:r>
            <a:endParaRPr lang="en-US" sz="1800">
              <a:latin typeface="+mj-lt"/>
            </a:endParaRPr>
          </a:p>
        </p:txBody>
      </p:sp>
      <p:sp>
        <p:nvSpPr>
          <p:cNvPr id="131" name="Google Shape;941;g11e46ec54ed_1_3016"/>
          <p:cNvSpPr txBox="1">
            <a:spLocks noGrp="1"/>
          </p:cNvSpPr>
          <p:nvPr>
            <p:ph type="ftr" idx="11"/>
          </p:nvPr>
        </p:nvSpPr>
        <p:spPr>
          <a:xfrm>
            <a:off x="4079543"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spTree>
    <p:extLst>
      <p:ext uri="{BB962C8B-B14F-4D97-AF65-F5344CB8AC3E}">
        <p14:creationId xmlns:p14="http://schemas.microsoft.com/office/powerpoint/2010/main" val="241435588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latin typeface="+mn-lt"/>
              </a:rPr>
              <a:t>Bộ Thông tin và Truyền thông</a:t>
            </a:r>
            <a:endParaRPr>
              <a:latin typeface="+mn-lt"/>
            </a:endParaRPr>
          </a:p>
        </p:txBody>
      </p:sp>
      <p:sp>
        <p:nvSpPr>
          <p:cNvPr id="133" name="Google Shape;133;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latin typeface="+mn-lt"/>
              </a:rPr>
              <a:t>60</a:t>
            </a:fld>
            <a:endParaRPr>
              <a:latin typeface="+mn-lt"/>
            </a:endParaRPr>
          </a:p>
        </p:txBody>
      </p:sp>
      <p:sp>
        <p:nvSpPr>
          <p:cNvPr id="7" name="Google Shape;151;p33"/>
          <p:cNvSpPr txBox="1">
            <a:spLocks/>
          </p:cNvSpPr>
          <p:nvPr/>
        </p:nvSpPr>
        <p:spPr>
          <a:xfrm>
            <a:off x="1135980" y="1393699"/>
            <a:ext cx="8229693" cy="1782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434343"/>
              </a:buClr>
              <a:buSzPts val="6000"/>
              <a:buFont typeface="Exo 2"/>
              <a:buNone/>
              <a:defRPr sz="4800" b="1" i="0" u="none" strike="noStrike" cap="none">
                <a:solidFill>
                  <a:srgbClr val="434343"/>
                </a:solidFill>
                <a:latin typeface="Exo 2"/>
                <a:ea typeface="Exo 2"/>
                <a:cs typeface="Exo 2"/>
                <a:sym typeface="Exo 2"/>
              </a:defRPr>
            </a:lvl1pPr>
            <a:lvl2pPr marR="0" lvl="1"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2pPr>
            <a:lvl3pPr marR="0" lvl="2"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3pPr>
            <a:lvl4pPr marR="0" lvl="3"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4pPr>
            <a:lvl5pPr marR="0" lvl="4"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5pPr>
            <a:lvl6pPr marR="0" lvl="5"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6pPr>
            <a:lvl7pPr marR="0" lvl="6"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7pPr>
            <a:lvl8pPr marR="0" lvl="7"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8pPr>
            <a:lvl9pPr marR="0" lvl="8"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mtClean="0">
                <a:latin typeface="+mj-lt"/>
              </a:rPr>
              <a:t>HƯỚNG DẪN THÍ ĐIỂM TRIỂN KHAI TRỢ LÝ ẢO</a:t>
            </a:r>
            <a:endParaRPr kumimoji="0" lang="en-US" sz="4800" b="1" i="0" u="none" strike="noStrike" kern="0" cap="none" spc="0" normalizeH="0" baseline="0" noProof="0">
              <a:ln>
                <a:noFill/>
              </a:ln>
              <a:solidFill>
                <a:srgbClr val="434343"/>
              </a:solidFill>
              <a:effectLst/>
              <a:uLnTx/>
              <a:uFillTx/>
              <a:latin typeface="+mj-lt"/>
              <a:sym typeface="Exo 2"/>
            </a:endParaRPr>
          </a:p>
        </p:txBody>
      </p:sp>
      <p:cxnSp>
        <p:nvCxnSpPr>
          <p:cNvPr id="8" name="Google Shape;153;p33"/>
          <p:cNvCxnSpPr/>
          <p:nvPr/>
        </p:nvCxnSpPr>
        <p:spPr>
          <a:xfrm>
            <a:off x="6677025" y="3176000"/>
            <a:ext cx="2460000" cy="0"/>
          </a:xfrm>
          <a:prstGeom prst="straightConnector1">
            <a:avLst/>
          </a:prstGeom>
          <a:noFill/>
          <a:ln w="9525" cap="flat" cmpd="sng">
            <a:solidFill>
              <a:srgbClr val="434343"/>
            </a:solidFill>
            <a:prstDash val="solid"/>
            <a:round/>
            <a:headEnd type="none" w="med" len="med"/>
            <a:tailEnd type="none" w="med" len="med"/>
          </a:ln>
        </p:spPr>
      </p:cxnSp>
    </p:spTree>
    <p:extLst>
      <p:ext uri="{BB962C8B-B14F-4D97-AF65-F5344CB8AC3E}">
        <p14:creationId xmlns:p14="http://schemas.microsoft.com/office/powerpoint/2010/main" val="255839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00"/>
                                        <p:tgtEl>
                                          <p:spTgt spid="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x-none" smtClean="0"/>
              <a:t>61</a:t>
            </a:fld>
            <a:endParaRPr lang="x-none"/>
          </a:p>
        </p:txBody>
      </p:sp>
      <p:sp>
        <p:nvSpPr>
          <p:cNvPr id="21" name="Google Shape;949;g11e46ec54ed_1_3162"/>
          <p:cNvSpPr txBox="1">
            <a:spLocks noGrp="1"/>
          </p:cNvSpPr>
          <p:nvPr>
            <p:ph type="title"/>
          </p:nvPr>
        </p:nvSpPr>
        <p:spPr>
          <a:xfrm>
            <a:off x="838200" y="0"/>
            <a:ext cx="10515600" cy="782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imes New Roman"/>
              <a:buNone/>
            </a:pPr>
            <a:r>
              <a:rPr lang="en-US" sz="3600" smtClean="0">
                <a:latin typeface="+mn-lt"/>
              </a:rPr>
              <a:t>Hướng dẫn thí điểm triển khai trợ lý ảo</a:t>
            </a:r>
            <a:endParaRPr sz="3600">
              <a:latin typeface="+mn-lt"/>
            </a:endParaRPr>
          </a:p>
        </p:txBody>
      </p:sp>
      <p:sp>
        <p:nvSpPr>
          <p:cNvPr id="19" name="Rounded Rectangle 18"/>
          <p:cNvSpPr/>
          <p:nvPr/>
        </p:nvSpPr>
        <p:spPr>
          <a:xfrm>
            <a:off x="5803244" y="3003277"/>
            <a:ext cx="1268472" cy="8333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Trợ</a:t>
            </a:r>
            <a:r>
              <a:rPr lang="en-US" dirty="0" smtClean="0"/>
              <a:t> </a:t>
            </a:r>
            <a:r>
              <a:rPr lang="en-US" dirty="0" err="1" smtClean="0"/>
              <a:t>lí</a:t>
            </a:r>
            <a:r>
              <a:rPr lang="en-US" dirty="0" smtClean="0"/>
              <a:t> </a:t>
            </a:r>
            <a:r>
              <a:rPr lang="en-US" dirty="0" err="1" smtClean="0"/>
              <a:t>ảo</a:t>
            </a:r>
            <a:r>
              <a:rPr lang="en-US" dirty="0" smtClean="0"/>
              <a:t>: </a:t>
            </a:r>
            <a:br>
              <a:rPr lang="en-US" dirty="0" smtClean="0"/>
            </a:br>
            <a:r>
              <a:rPr lang="en-US" dirty="0" smtClean="0"/>
              <a:t>5 </a:t>
            </a:r>
            <a:r>
              <a:rPr lang="en-US" dirty="0" err="1" smtClean="0"/>
              <a:t>điểm</a:t>
            </a:r>
            <a:endParaRPr lang="en-US" dirty="0"/>
          </a:p>
        </p:txBody>
      </p:sp>
      <p:sp>
        <p:nvSpPr>
          <p:cNvPr id="20" name="Rounded Rectangle 19"/>
          <p:cNvSpPr/>
          <p:nvPr/>
        </p:nvSpPr>
        <p:spPr>
          <a:xfrm>
            <a:off x="1550724" y="2602704"/>
            <a:ext cx="3839661" cy="1812541"/>
          </a:xfrm>
          <a:prstGeom prst="round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22" name="Rounded Rectangle 21"/>
          <p:cNvSpPr/>
          <p:nvPr/>
        </p:nvSpPr>
        <p:spPr>
          <a:xfrm>
            <a:off x="1870281" y="2263695"/>
            <a:ext cx="1569213" cy="583068"/>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err="1" smtClean="0"/>
              <a:t>Bộ</a:t>
            </a:r>
            <a:r>
              <a:rPr lang="en-US" dirty="0" smtClean="0"/>
              <a:t> </a:t>
            </a:r>
            <a:r>
              <a:rPr lang="en-US" dirty="0" err="1" smtClean="0"/>
              <a:t>Thông</a:t>
            </a:r>
            <a:r>
              <a:rPr lang="en-US" dirty="0" smtClean="0"/>
              <a:t> tin </a:t>
            </a:r>
            <a:r>
              <a:rPr lang="en-US" dirty="0" err="1" smtClean="0"/>
              <a:t>và</a:t>
            </a:r>
            <a:r>
              <a:rPr lang="en-US" dirty="0" smtClean="0"/>
              <a:t> </a:t>
            </a:r>
            <a:r>
              <a:rPr lang="en-US" dirty="0" err="1" smtClean="0"/>
              <a:t>truyền</a:t>
            </a:r>
            <a:r>
              <a:rPr lang="en-US" dirty="0" smtClean="0"/>
              <a:t> </a:t>
            </a:r>
            <a:r>
              <a:rPr lang="en-US" dirty="0" err="1" smtClean="0"/>
              <a:t>thông</a:t>
            </a:r>
            <a:endParaRPr lang="en-US" dirty="0"/>
          </a:p>
        </p:txBody>
      </p:sp>
      <p:sp>
        <p:nvSpPr>
          <p:cNvPr id="23" name="Rounded Rectangle 22"/>
          <p:cNvSpPr/>
          <p:nvPr/>
        </p:nvSpPr>
        <p:spPr>
          <a:xfrm>
            <a:off x="974402" y="4126808"/>
            <a:ext cx="1579636" cy="5799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Thang </a:t>
            </a:r>
            <a:r>
              <a:rPr lang="en-US" dirty="0" err="1" smtClean="0"/>
              <a:t>điểm</a:t>
            </a:r>
            <a:r>
              <a:rPr lang="en-US" dirty="0" smtClean="0"/>
              <a:t> 10 </a:t>
            </a:r>
            <a:r>
              <a:rPr lang="en-US" dirty="0" err="1" smtClean="0"/>
              <a:t>về</a:t>
            </a:r>
            <a:r>
              <a:rPr lang="en-US" dirty="0" smtClean="0"/>
              <a:t> tri </a:t>
            </a:r>
            <a:r>
              <a:rPr lang="en-US" dirty="0" err="1" smtClean="0"/>
              <a:t>thức</a:t>
            </a:r>
            <a:endParaRPr lang="en-US" dirty="0"/>
          </a:p>
        </p:txBody>
      </p:sp>
      <p:sp>
        <p:nvSpPr>
          <p:cNvPr id="24" name="TextBox 23"/>
          <p:cNvSpPr txBox="1"/>
          <p:nvPr/>
        </p:nvSpPr>
        <p:spPr>
          <a:xfrm>
            <a:off x="677776" y="1685097"/>
            <a:ext cx="1214875" cy="461665"/>
          </a:xfrm>
          <a:prstGeom prst="rect">
            <a:avLst/>
          </a:prstGeom>
          <a:noFill/>
        </p:spPr>
        <p:txBody>
          <a:bodyPr wrap="square" rtlCol="0">
            <a:spAutoFit/>
          </a:bodyPr>
          <a:lstStyle/>
          <a:p>
            <a:r>
              <a:rPr lang="en-US" sz="2400" dirty="0" err="1" smtClean="0"/>
              <a:t>Giả</a:t>
            </a:r>
            <a:r>
              <a:rPr lang="en-US" sz="2400" dirty="0" smtClean="0"/>
              <a:t> </a:t>
            </a:r>
            <a:r>
              <a:rPr lang="en-US" sz="2400" dirty="0" err="1" smtClean="0"/>
              <a:t>sử</a:t>
            </a:r>
            <a:r>
              <a:rPr lang="en-US" sz="2400" dirty="0" smtClean="0"/>
              <a:t>:</a:t>
            </a:r>
            <a:endParaRPr lang="en-US" sz="2400" dirty="0"/>
          </a:p>
        </p:txBody>
      </p:sp>
      <p:sp>
        <p:nvSpPr>
          <p:cNvPr id="25" name="Rounded Rectangle 24"/>
          <p:cNvSpPr/>
          <p:nvPr/>
        </p:nvSpPr>
        <p:spPr>
          <a:xfrm>
            <a:off x="1736678" y="3003277"/>
            <a:ext cx="1634721" cy="8333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Người</a:t>
            </a:r>
            <a:r>
              <a:rPr lang="en-US" dirty="0" smtClean="0"/>
              <a:t> </a:t>
            </a:r>
            <a:r>
              <a:rPr lang="en-US" dirty="0" err="1" smtClean="0"/>
              <a:t>giỏi</a:t>
            </a:r>
            <a:r>
              <a:rPr lang="en-US" dirty="0" smtClean="0"/>
              <a:t> </a:t>
            </a:r>
            <a:r>
              <a:rPr lang="en-US" dirty="0" err="1" smtClean="0"/>
              <a:t>nhất</a:t>
            </a:r>
            <a:r>
              <a:rPr lang="en-US" dirty="0" smtClean="0"/>
              <a:t>: 10 </a:t>
            </a:r>
            <a:r>
              <a:rPr lang="en-US" dirty="0" err="1" smtClean="0"/>
              <a:t>điểm</a:t>
            </a:r>
            <a:endParaRPr lang="en-US" dirty="0"/>
          </a:p>
        </p:txBody>
      </p:sp>
      <p:sp>
        <p:nvSpPr>
          <p:cNvPr id="26" name="Rounded Rectangle 25"/>
          <p:cNvSpPr/>
          <p:nvPr/>
        </p:nvSpPr>
        <p:spPr>
          <a:xfrm>
            <a:off x="3457817" y="3003277"/>
            <a:ext cx="1634721" cy="8333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Người</a:t>
            </a:r>
            <a:r>
              <a:rPr lang="en-US" dirty="0" smtClean="0"/>
              <a:t> </a:t>
            </a:r>
            <a:r>
              <a:rPr lang="en-US" dirty="0" err="1" smtClean="0"/>
              <a:t>mới</a:t>
            </a:r>
            <a:r>
              <a:rPr lang="en-US" dirty="0" smtClean="0"/>
              <a:t> </a:t>
            </a:r>
            <a:r>
              <a:rPr lang="en-US" dirty="0" err="1" smtClean="0"/>
              <a:t>vào</a:t>
            </a:r>
            <a:r>
              <a:rPr lang="en-US" dirty="0" smtClean="0"/>
              <a:t>: 1 </a:t>
            </a:r>
            <a:r>
              <a:rPr lang="en-US" dirty="0" err="1" smtClean="0"/>
              <a:t>điểm</a:t>
            </a:r>
            <a:endParaRPr lang="en-US" dirty="0"/>
          </a:p>
        </p:txBody>
      </p:sp>
      <p:sp>
        <p:nvSpPr>
          <p:cNvPr id="27" name="TextBox 26"/>
          <p:cNvSpPr txBox="1"/>
          <p:nvPr/>
        </p:nvSpPr>
        <p:spPr>
          <a:xfrm>
            <a:off x="5359269" y="3049760"/>
            <a:ext cx="1214875" cy="646331"/>
          </a:xfrm>
          <a:prstGeom prst="rect">
            <a:avLst/>
          </a:prstGeom>
          <a:noFill/>
        </p:spPr>
        <p:txBody>
          <a:bodyPr wrap="square" rtlCol="0">
            <a:spAutoFit/>
          </a:bodyPr>
          <a:lstStyle/>
          <a:p>
            <a:r>
              <a:rPr lang="en-US" sz="3600" dirty="0" smtClean="0"/>
              <a:t>+</a:t>
            </a:r>
            <a:endParaRPr lang="en-US" sz="3600" dirty="0"/>
          </a:p>
        </p:txBody>
      </p:sp>
      <p:sp>
        <p:nvSpPr>
          <p:cNvPr id="28" name="TextBox 27"/>
          <p:cNvSpPr txBox="1"/>
          <p:nvPr/>
        </p:nvSpPr>
        <p:spPr>
          <a:xfrm>
            <a:off x="7177639" y="3049760"/>
            <a:ext cx="1214875" cy="646331"/>
          </a:xfrm>
          <a:prstGeom prst="rect">
            <a:avLst/>
          </a:prstGeom>
          <a:noFill/>
        </p:spPr>
        <p:txBody>
          <a:bodyPr wrap="square" rtlCol="0">
            <a:spAutoFit/>
          </a:bodyPr>
          <a:lstStyle/>
          <a:p>
            <a:r>
              <a:rPr lang="en-US" sz="3600" dirty="0" smtClean="0"/>
              <a:t>=</a:t>
            </a:r>
            <a:endParaRPr lang="en-US" sz="3600" dirty="0"/>
          </a:p>
        </p:txBody>
      </p:sp>
      <p:sp>
        <p:nvSpPr>
          <p:cNvPr id="29" name="Rounded Rectangle 28"/>
          <p:cNvSpPr/>
          <p:nvPr/>
        </p:nvSpPr>
        <p:spPr>
          <a:xfrm>
            <a:off x="7812407" y="2602704"/>
            <a:ext cx="3839661" cy="1812541"/>
          </a:xfrm>
          <a:prstGeom prst="round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30" name="Rounded Rectangle 29"/>
          <p:cNvSpPr/>
          <p:nvPr/>
        </p:nvSpPr>
        <p:spPr>
          <a:xfrm>
            <a:off x="8150287" y="2244563"/>
            <a:ext cx="1569213" cy="583068"/>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err="1" smtClean="0"/>
              <a:t>Bộ</a:t>
            </a:r>
            <a:r>
              <a:rPr lang="en-US" dirty="0" smtClean="0"/>
              <a:t> </a:t>
            </a:r>
            <a:r>
              <a:rPr lang="en-US" dirty="0" err="1" smtClean="0"/>
              <a:t>Thông</a:t>
            </a:r>
            <a:r>
              <a:rPr lang="en-US" dirty="0" smtClean="0"/>
              <a:t> tin </a:t>
            </a:r>
            <a:r>
              <a:rPr lang="en-US" dirty="0" err="1" smtClean="0"/>
              <a:t>và</a:t>
            </a:r>
            <a:r>
              <a:rPr lang="en-US" dirty="0" smtClean="0"/>
              <a:t> </a:t>
            </a:r>
            <a:r>
              <a:rPr lang="en-US" dirty="0" err="1" smtClean="0"/>
              <a:t>truyền</a:t>
            </a:r>
            <a:r>
              <a:rPr lang="en-US" dirty="0" smtClean="0"/>
              <a:t> </a:t>
            </a:r>
            <a:r>
              <a:rPr lang="en-US" dirty="0" err="1" smtClean="0"/>
              <a:t>thông</a:t>
            </a:r>
            <a:endParaRPr lang="en-US" dirty="0"/>
          </a:p>
        </p:txBody>
      </p:sp>
      <p:sp>
        <p:nvSpPr>
          <p:cNvPr id="31" name="Rounded Rectangle 30"/>
          <p:cNvSpPr/>
          <p:nvPr/>
        </p:nvSpPr>
        <p:spPr>
          <a:xfrm>
            <a:off x="7392738" y="4171767"/>
            <a:ext cx="1579636" cy="5799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Thang </a:t>
            </a:r>
            <a:r>
              <a:rPr lang="en-US" dirty="0" err="1" smtClean="0"/>
              <a:t>điểm</a:t>
            </a:r>
            <a:r>
              <a:rPr lang="en-US" dirty="0" smtClean="0"/>
              <a:t> 10 </a:t>
            </a:r>
            <a:r>
              <a:rPr lang="en-US" dirty="0" err="1" smtClean="0"/>
              <a:t>về</a:t>
            </a:r>
            <a:r>
              <a:rPr lang="en-US" dirty="0" smtClean="0"/>
              <a:t> tri </a:t>
            </a:r>
            <a:r>
              <a:rPr lang="en-US" dirty="0" err="1" smtClean="0"/>
              <a:t>thức</a:t>
            </a:r>
            <a:endParaRPr lang="en-US" dirty="0"/>
          </a:p>
        </p:txBody>
      </p:sp>
      <p:sp>
        <p:nvSpPr>
          <p:cNvPr id="32" name="Rounded Rectangle 31"/>
          <p:cNvSpPr/>
          <p:nvPr/>
        </p:nvSpPr>
        <p:spPr>
          <a:xfrm>
            <a:off x="7998361" y="3003277"/>
            <a:ext cx="1634721" cy="8333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Người</a:t>
            </a:r>
            <a:r>
              <a:rPr lang="en-US" dirty="0" smtClean="0"/>
              <a:t> </a:t>
            </a:r>
            <a:r>
              <a:rPr lang="en-US" dirty="0" err="1" smtClean="0"/>
              <a:t>giỏi</a:t>
            </a:r>
            <a:r>
              <a:rPr lang="en-US" dirty="0" smtClean="0"/>
              <a:t> </a:t>
            </a:r>
            <a:r>
              <a:rPr lang="en-US" dirty="0" err="1" smtClean="0"/>
              <a:t>nhất</a:t>
            </a:r>
            <a:r>
              <a:rPr lang="en-US" dirty="0" smtClean="0"/>
              <a:t>: 10 </a:t>
            </a:r>
            <a:r>
              <a:rPr lang="en-US" dirty="0" err="1" smtClean="0"/>
              <a:t>điểm</a:t>
            </a:r>
            <a:endParaRPr lang="en-US" dirty="0"/>
          </a:p>
        </p:txBody>
      </p:sp>
      <mc:AlternateContent xmlns:mc="http://schemas.openxmlformats.org/markup-compatibility/2006" xmlns:a14="http://schemas.microsoft.com/office/drawing/2010/main">
        <mc:Choice Requires="a14">
          <p:sp>
            <p:nvSpPr>
              <p:cNvPr id="33" name="Rounded Rectangle 32"/>
              <p:cNvSpPr/>
              <p:nvPr/>
            </p:nvSpPr>
            <p:spPr>
              <a:xfrm>
                <a:off x="9719500" y="3003277"/>
                <a:ext cx="1634721" cy="8333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Người</a:t>
                </a:r>
                <a:r>
                  <a:rPr lang="en-US" dirty="0" smtClean="0"/>
                  <a:t> </a:t>
                </a:r>
                <a:r>
                  <a:rPr lang="en-US" dirty="0" err="1" smtClean="0"/>
                  <a:t>mới</a:t>
                </a:r>
                <a:r>
                  <a:rPr lang="en-US" dirty="0" smtClean="0"/>
                  <a:t> </a:t>
                </a:r>
                <a:r>
                  <a:rPr lang="en-US" dirty="0" err="1" smtClean="0"/>
                  <a:t>vào</a:t>
                </a:r>
                <a:r>
                  <a:rPr lang="en-US" dirty="0" smtClean="0"/>
                  <a:t>: </a:t>
                </a:r>
                <a14:m>
                  <m:oMath xmlns:m="http://schemas.openxmlformats.org/officeDocument/2006/math">
                    <m:r>
                      <a:rPr lang="en-US" i="1" dirty="0" smtClean="0">
                        <a:latin typeface="Cambria Math" panose="02040503050406030204" pitchFamily="18" charset="0"/>
                        <a:ea typeface="Cambria Math" panose="02040503050406030204" pitchFamily="18" charset="0"/>
                      </a:rPr>
                      <m:t>≥</m:t>
                    </m:r>
                  </m:oMath>
                </a14:m>
                <a:r>
                  <a:rPr lang="en-US" dirty="0" smtClean="0"/>
                  <a:t>  5 điểm</a:t>
                </a:r>
                <a:endParaRPr lang="en-US" dirty="0"/>
              </a:p>
            </p:txBody>
          </p:sp>
        </mc:Choice>
        <mc:Fallback xmlns="">
          <p:sp>
            <p:nvSpPr>
              <p:cNvPr id="33" name="Rounded Rectangle 32"/>
              <p:cNvSpPr>
                <a:spLocks noRot="1" noChangeAspect="1" noMove="1" noResize="1" noEditPoints="1" noAdjustHandles="1" noChangeArrowheads="1" noChangeShapeType="1" noTextEdit="1"/>
              </p:cNvSpPr>
              <p:nvPr/>
            </p:nvSpPr>
            <p:spPr>
              <a:xfrm>
                <a:off x="9719500" y="3003277"/>
                <a:ext cx="1634721" cy="833387"/>
              </a:xfrm>
              <a:prstGeom prst="round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0271258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x-none" smtClean="0"/>
              <a:t>62</a:t>
            </a:fld>
            <a:endParaRPr lang="x-none"/>
          </a:p>
        </p:txBody>
      </p:sp>
      <p:sp>
        <p:nvSpPr>
          <p:cNvPr id="21" name="Google Shape;949;g11e46ec54ed_1_3162"/>
          <p:cNvSpPr txBox="1">
            <a:spLocks noGrp="1"/>
          </p:cNvSpPr>
          <p:nvPr>
            <p:ph type="title"/>
          </p:nvPr>
        </p:nvSpPr>
        <p:spPr>
          <a:xfrm>
            <a:off x="838200" y="0"/>
            <a:ext cx="10515600" cy="782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imes New Roman"/>
              <a:buNone/>
            </a:pPr>
            <a:r>
              <a:rPr lang="en-US" sz="3600" smtClean="0">
                <a:latin typeface="+mn-lt"/>
              </a:rPr>
              <a:t>Hướng dẫn thí điểm triển khai trợ lý ảo</a:t>
            </a:r>
            <a:endParaRPr sz="3600">
              <a:latin typeface="+mn-lt"/>
            </a:endParaRPr>
          </a:p>
        </p:txBody>
      </p:sp>
      <p:grpSp>
        <p:nvGrpSpPr>
          <p:cNvPr id="42" name="Google Shape;277;p42"/>
          <p:cNvGrpSpPr/>
          <p:nvPr/>
        </p:nvGrpSpPr>
        <p:grpSpPr>
          <a:xfrm>
            <a:off x="3110698" y="1606924"/>
            <a:ext cx="8354998" cy="756279"/>
            <a:chOff x="3110698" y="1606925"/>
            <a:chExt cx="6033300" cy="463800"/>
          </a:xfrm>
          <a:solidFill>
            <a:schemeClr val="accent1">
              <a:lumMod val="60000"/>
              <a:lumOff val="40000"/>
            </a:schemeClr>
          </a:solidFill>
        </p:grpSpPr>
        <p:cxnSp>
          <p:nvCxnSpPr>
            <p:cNvPr id="43" name="Google Shape;278;p42"/>
            <p:cNvCxnSpPr/>
            <p:nvPr/>
          </p:nvCxnSpPr>
          <p:spPr>
            <a:xfrm rot="10800000">
              <a:off x="3110698" y="1839575"/>
              <a:ext cx="6033300" cy="0"/>
            </a:xfrm>
            <a:prstGeom prst="straightConnector1">
              <a:avLst/>
            </a:prstGeom>
            <a:grpFill/>
            <a:ln w="9525" cap="flat" cmpd="sng">
              <a:solidFill>
                <a:srgbClr val="595959"/>
              </a:solidFill>
              <a:prstDash val="solid"/>
              <a:round/>
              <a:headEnd type="none" w="med" len="med"/>
              <a:tailEnd type="none" w="med" len="med"/>
            </a:ln>
          </p:spPr>
        </p:cxnSp>
        <p:sp>
          <p:nvSpPr>
            <p:cNvPr id="44" name="Google Shape;279;p42"/>
            <p:cNvSpPr/>
            <p:nvPr/>
          </p:nvSpPr>
          <p:spPr>
            <a:xfrm>
              <a:off x="3317622" y="1606925"/>
              <a:ext cx="2536804" cy="463800"/>
            </a:xfrm>
            <a:prstGeom prst="snip2DiagRect">
              <a:avLst>
                <a:gd name="adj1" fmla="val 0"/>
                <a:gd name="adj2"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280;p42"/>
          <p:cNvGrpSpPr/>
          <p:nvPr/>
        </p:nvGrpSpPr>
        <p:grpSpPr>
          <a:xfrm>
            <a:off x="4280097" y="2633499"/>
            <a:ext cx="6735597" cy="756279"/>
            <a:chOff x="4280098" y="2633500"/>
            <a:chExt cx="4863900" cy="463800"/>
          </a:xfrm>
          <a:solidFill>
            <a:schemeClr val="accent1">
              <a:lumMod val="60000"/>
              <a:lumOff val="40000"/>
            </a:schemeClr>
          </a:solidFill>
        </p:grpSpPr>
        <p:cxnSp>
          <p:nvCxnSpPr>
            <p:cNvPr id="46" name="Google Shape;281;p42"/>
            <p:cNvCxnSpPr/>
            <p:nvPr/>
          </p:nvCxnSpPr>
          <p:spPr>
            <a:xfrm rot="10800000">
              <a:off x="4280098" y="2865400"/>
              <a:ext cx="4863900" cy="0"/>
            </a:xfrm>
            <a:prstGeom prst="straightConnector1">
              <a:avLst/>
            </a:prstGeom>
            <a:grpFill/>
            <a:ln w="9525" cap="flat" cmpd="sng">
              <a:solidFill>
                <a:srgbClr val="595959"/>
              </a:solidFill>
              <a:prstDash val="solid"/>
              <a:round/>
              <a:headEnd type="none" w="med" len="med"/>
              <a:tailEnd type="none" w="med" len="med"/>
            </a:ln>
          </p:spPr>
        </p:cxnSp>
        <p:sp>
          <p:nvSpPr>
            <p:cNvPr id="47" name="Google Shape;282;p42"/>
            <p:cNvSpPr/>
            <p:nvPr/>
          </p:nvSpPr>
          <p:spPr>
            <a:xfrm>
              <a:off x="4491464" y="2633500"/>
              <a:ext cx="2574612" cy="463800"/>
            </a:xfrm>
            <a:prstGeom prst="snip2DiagRect">
              <a:avLst>
                <a:gd name="adj1" fmla="val 0"/>
                <a:gd name="adj2"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283;p42"/>
          <p:cNvGrpSpPr/>
          <p:nvPr/>
        </p:nvGrpSpPr>
        <p:grpSpPr>
          <a:xfrm>
            <a:off x="5375997" y="3658966"/>
            <a:ext cx="5217979" cy="756279"/>
            <a:chOff x="5375998" y="3658967"/>
            <a:chExt cx="3768000" cy="463800"/>
          </a:xfrm>
          <a:solidFill>
            <a:schemeClr val="accent1">
              <a:lumMod val="60000"/>
              <a:lumOff val="40000"/>
            </a:schemeClr>
          </a:solidFill>
        </p:grpSpPr>
        <p:cxnSp>
          <p:nvCxnSpPr>
            <p:cNvPr id="49" name="Google Shape;284;p42"/>
            <p:cNvCxnSpPr/>
            <p:nvPr/>
          </p:nvCxnSpPr>
          <p:spPr>
            <a:xfrm rot="10800000">
              <a:off x="5375998" y="3890867"/>
              <a:ext cx="3768000" cy="0"/>
            </a:xfrm>
            <a:prstGeom prst="straightConnector1">
              <a:avLst/>
            </a:prstGeom>
            <a:grpFill/>
            <a:ln w="9525" cap="flat" cmpd="sng">
              <a:solidFill>
                <a:srgbClr val="595959"/>
              </a:solidFill>
              <a:prstDash val="solid"/>
              <a:round/>
              <a:headEnd type="none" w="med" len="med"/>
              <a:tailEnd type="none" w="med" len="med"/>
            </a:ln>
          </p:spPr>
        </p:cxnSp>
        <p:sp>
          <p:nvSpPr>
            <p:cNvPr id="50" name="Google Shape;285;p42"/>
            <p:cNvSpPr/>
            <p:nvPr/>
          </p:nvSpPr>
          <p:spPr>
            <a:xfrm>
              <a:off x="5580341" y="3658967"/>
              <a:ext cx="2648663" cy="463800"/>
            </a:xfrm>
            <a:prstGeom prst="snip2DiagRect">
              <a:avLst>
                <a:gd name="adj1" fmla="val 0"/>
                <a:gd name="adj2"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288;p42"/>
          <p:cNvSpPr txBox="1">
            <a:spLocks/>
          </p:cNvSpPr>
          <p:nvPr/>
        </p:nvSpPr>
        <p:spPr>
          <a:xfrm flipH="1">
            <a:off x="3481674" y="1666454"/>
            <a:ext cx="3297948" cy="54935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None/>
            </a:pPr>
            <a:r>
              <a:rPr lang="vi-VN" sz="2000">
                <a:latin typeface="+mn-lt"/>
              </a:rPr>
              <a:t>Trợ lý ảo cho các cơ quan nhà nước</a:t>
            </a:r>
            <a:endParaRPr lang="en-US" sz="2000" dirty="0">
              <a:latin typeface="+mn-lt"/>
            </a:endParaRPr>
          </a:p>
        </p:txBody>
      </p:sp>
      <p:sp>
        <p:nvSpPr>
          <p:cNvPr id="2" name="TextBox 1"/>
          <p:cNvSpPr txBox="1"/>
          <p:nvPr/>
        </p:nvSpPr>
        <p:spPr>
          <a:xfrm>
            <a:off x="768868" y="2540102"/>
            <a:ext cx="2341830" cy="1631216"/>
          </a:xfrm>
          <a:prstGeom prst="rect">
            <a:avLst/>
          </a:prstGeom>
          <a:noFill/>
        </p:spPr>
        <p:txBody>
          <a:bodyPr wrap="square" rtlCol="0">
            <a:spAutoFit/>
          </a:bodyPr>
          <a:lstStyle/>
          <a:p>
            <a:r>
              <a:rPr lang="en-US" sz="2500" b="1" smtClean="0"/>
              <a:t>MỤC TIÊU NĂM 2022, TẬP TRUNG PHÁT TRIỂN</a:t>
            </a:r>
            <a:endParaRPr lang="en-US" sz="2500" b="1"/>
          </a:p>
        </p:txBody>
      </p:sp>
      <p:sp>
        <p:nvSpPr>
          <p:cNvPr id="54" name="Google Shape;288;p42"/>
          <p:cNvSpPr txBox="1">
            <a:spLocks/>
          </p:cNvSpPr>
          <p:nvPr/>
        </p:nvSpPr>
        <p:spPr>
          <a:xfrm flipH="1">
            <a:off x="4572800" y="2734217"/>
            <a:ext cx="3297948" cy="54935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None/>
            </a:pPr>
            <a:r>
              <a:rPr lang="vi-VN" sz="2000">
                <a:latin typeface="+mn-lt"/>
              </a:rPr>
              <a:t>Trợ lý ảo cho </a:t>
            </a:r>
            <a:r>
              <a:rPr lang="en-US" sz="2000" smtClean="0">
                <a:latin typeface="+mn-lt"/>
              </a:rPr>
              <a:t>người dân</a:t>
            </a:r>
            <a:endParaRPr lang="en-US" sz="2000" dirty="0">
              <a:latin typeface="+mn-lt"/>
            </a:endParaRPr>
          </a:p>
        </p:txBody>
      </p:sp>
      <p:sp>
        <p:nvSpPr>
          <p:cNvPr id="55" name="Google Shape;288;p42"/>
          <p:cNvSpPr txBox="1">
            <a:spLocks/>
          </p:cNvSpPr>
          <p:nvPr/>
        </p:nvSpPr>
        <p:spPr>
          <a:xfrm flipH="1">
            <a:off x="5658974" y="3754954"/>
            <a:ext cx="3297948" cy="54935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None/>
            </a:pPr>
            <a:r>
              <a:rPr lang="vi-VN" sz="2000">
                <a:latin typeface="+mn-lt"/>
              </a:rPr>
              <a:t>Trợ lý ảo cho </a:t>
            </a:r>
            <a:r>
              <a:rPr lang="en-US" sz="2000" smtClean="0">
                <a:latin typeface="+mn-lt"/>
              </a:rPr>
              <a:t>người học</a:t>
            </a:r>
            <a:endParaRPr lang="en-US" sz="2000" dirty="0">
              <a:latin typeface="+mn-lt"/>
            </a:endParaRPr>
          </a:p>
        </p:txBody>
      </p:sp>
      <p:grpSp>
        <p:nvGrpSpPr>
          <p:cNvPr id="56" name="Google Shape;283;p42"/>
          <p:cNvGrpSpPr/>
          <p:nvPr/>
        </p:nvGrpSpPr>
        <p:grpSpPr>
          <a:xfrm>
            <a:off x="6536485" y="4846536"/>
            <a:ext cx="3730921" cy="756279"/>
            <a:chOff x="5375998" y="3658967"/>
            <a:chExt cx="3388942" cy="463800"/>
          </a:xfrm>
          <a:solidFill>
            <a:schemeClr val="accent1">
              <a:lumMod val="60000"/>
              <a:lumOff val="40000"/>
            </a:schemeClr>
          </a:solidFill>
        </p:grpSpPr>
        <p:cxnSp>
          <p:nvCxnSpPr>
            <p:cNvPr id="57" name="Google Shape;284;p42"/>
            <p:cNvCxnSpPr/>
            <p:nvPr/>
          </p:nvCxnSpPr>
          <p:spPr>
            <a:xfrm flipH="1">
              <a:off x="5375998" y="3890866"/>
              <a:ext cx="3388942" cy="1"/>
            </a:xfrm>
            <a:prstGeom prst="straightConnector1">
              <a:avLst/>
            </a:prstGeom>
            <a:grpFill/>
            <a:ln w="9525" cap="flat" cmpd="sng">
              <a:solidFill>
                <a:srgbClr val="595959"/>
              </a:solidFill>
              <a:prstDash val="solid"/>
              <a:round/>
              <a:headEnd type="none" w="med" len="med"/>
              <a:tailEnd type="none" w="med" len="med"/>
            </a:ln>
          </p:spPr>
        </p:cxnSp>
        <p:sp>
          <p:nvSpPr>
            <p:cNvPr id="58" name="Google Shape;285;p42"/>
            <p:cNvSpPr/>
            <p:nvPr/>
          </p:nvSpPr>
          <p:spPr>
            <a:xfrm>
              <a:off x="5580341" y="3658967"/>
              <a:ext cx="2648663" cy="463800"/>
            </a:xfrm>
            <a:prstGeom prst="snip2DiagRect">
              <a:avLst>
                <a:gd name="adj1" fmla="val 0"/>
                <a:gd name="adj2"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288;p42"/>
          <p:cNvSpPr txBox="1">
            <a:spLocks/>
          </p:cNvSpPr>
          <p:nvPr/>
        </p:nvSpPr>
        <p:spPr>
          <a:xfrm flipH="1">
            <a:off x="6828939" y="4957474"/>
            <a:ext cx="2730348" cy="54935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None/>
            </a:pPr>
            <a:r>
              <a:rPr lang="vi-VN" sz="2000">
                <a:latin typeface="+mn-lt"/>
              </a:rPr>
              <a:t>Trợ lý ảo cho </a:t>
            </a:r>
            <a:r>
              <a:rPr lang="en-US" sz="2000" smtClean="0">
                <a:latin typeface="+mn-lt"/>
              </a:rPr>
              <a:t>khách du lịch</a:t>
            </a:r>
            <a:endParaRPr lang="en-US" sz="2000" dirty="0">
              <a:latin typeface="+mn-lt"/>
            </a:endParaRPr>
          </a:p>
        </p:txBody>
      </p:sp>
    </p:spTree>
    <p:extLst>
      <p:ext uri="{BB962C8B-B14F-4D97-AF65-F5344CB8AC3E}">
        <p14:creationId xmlns:p14="http://schemas.microsoft.com/office/powerpoint/2010/main" val="341032878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latin typeface="+mn-lt"/>
              </a:rPr>
              <a:t>Bộ Thông tin và Truyền thông</a:t>
            </a:r>
            <a:endParaRPr>
              <a:latin typeface="+mn-lt"/>
            </a:endParaRPr>
          </a:p>
        </p:txBody>
      </p:sp>
      <p:sp>
        <p:nvSpPr>
          <p:cNvPr id="133" name="Google Shape;133;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latin typeface="+mn-lt"/>
              </a:rPr>
              <a:t>63</a:t>
            </a:fld>
            <a:endParaRPr>
              <a:latin typeface="+mn-lt"/>
            </a:endParaRPr>
          </a:p>
        </p:txBody>
      </p:sp>
      <p:sp>
        <p:nvSpPr>
          <p:cNvPr id="7" name="Google Shape;151;p33"/>
          <p:cNvSpPr txBox="1">
            <a:spLocks/>
          </p:cNvSpPr>
          <p:nvPr/>
        </p:nvSpPr>
        <p:spPr>
          <a:xfrm>
            <a:off x="1135980" y="2072968"/>
            <a:ext cx="10032763" cy="1782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434343"/>
              </a:buClr>
              <a:buSzPts val="6000"/>
              <a:buFont typeface="Exo 2"/>
              <a:buNone/>
              <a:defRPr sz="4800" b="1" i="0" u="none" strike="noStrike" cap="none">
                <a:solidFill>
                  <a:srgbClr val="434343"/>
                </a:solidFill>
                <a:latin typeface="Exo 2"/>
                <a:ea typeface="Exo 2"/>
                <a:cs typeface="Exo 2"/>
                <a:sym typeface="Exo 2"/>
              </a:defRPr>
            </a:lvl1pPr>
            <a:lvl2pPr marR="0" lvl="1"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2pPr>
            <a:lvl3pPr marR="0" lvl="2"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3pPr>
            <a:lvl4pPr marR="0" lvl="3"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4pPr>
            <a:lvl5pPr marR="0" lvl="4"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5pPr>
            <a:lvl6pPr marR="0" lvl="5"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6pPr>
            <a:lvl7pPr marR="0" lvl="6"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7pPr>
            <a:lvl8pPr marR="0" lvl="7"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8pPr>
            <a:lvl9pPr marR="0" lvl="8"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mtClean="0">
                <a:latin typeface="+mj-lt"/>
              </a:rPr>
              <a:t>HƯỚNG DẪN THÚC ĐẨY CHUYỂN ĐỔI SỐ DOANH NGHIỆP NHỎ VÀ VỪA</a:t>
            </a:r>
            <a:endParaRPr kumimoji="0" lang="en-US" sz="4800" b="1" i="0" u="none" strike="noStrike" kern="0" cap="none" spc="0" normalizeH="0" baseline="0" noProof="0">
              <a:ln>
                <a:noFill/>
              </a:ln>
              <a:solidFill>
                <a:srgbClr val="434343"/>
              </a:solidFill>
              <a:effectLst/>
              <a:uLnTx/>
              <a:uFillTx/>
              <a:latin typeface="+mj-lt"/>
              <a:sym typeface="Exo 2"/>
            </a:endParaRPr>
          </a:p>
        </p:txBody>
      </p:sp>
      <p:cxnSp>
        <p:nvCxnSpPr>
          <p:cNvPr id="8" name="Google Shape;153;p33"/>
          <p:cNvCxnSpPr/>
          <p:nvPr/>
        </p:nvCxnSpPr>
        <p:spPr>
          <a:xfrm>
            <a:off x="6677025" y="3855269"/>
            <a:ext cx="2460000" cy="0"/>
          </a:xfrm>
          <a:prstGeom prst="straightConnector1">
            <a:avLst/>
          </a:prstGeom>
          <a:noFill/>
          <a:ln w="9525" cap="flat" cmpd="sng">
            <a:solidFill>
              <a:srgbClr val="434343"/>
            </a:solidFill>
            <a:prstDash val="solid"/>
            <a:round/>
            <a:headEnd type="none" w="med" len="med"/>
            <a:tailEnd type="none" w="med" len="med"/>
          </a:ln>
        </p:spPr>
      </p:cxnSp>
    </p:spTree>
    <p:extLst>
      <p:ext uri="{BB962C8B-B14F-4D97-AF65-F5344CB8AC3E}">
        <p14:creationId xmlns:p14="http://schemas.microsoft.com/office/powerpoint/2010/main" val="326714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00"/>
                                        <p:tgtEl>
                                          <p:spTgt spid="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sp>
        <p:nvSpPr>
          <p:cNvPr id="1373" name="Google Shape;1373;g11e46ec54ed_1_4030"/>
          <p:cNvSpPr txBox="1">
            <a:spLocks noGrp="1"/>
          </p:cNvSpPr>
          <p:nvPr>
            <p:ph type="title"/>
          </p:nvPr>
        </p:nvSpPr>
        <p:spPr>
          <a:xfrm>
            <a:off x="838200" y="1"/>
            <a:ext cx="10515600" cy="77792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sz="3600" smtClean="0">
                <a:latin typeface="+mn-lt"/>
                <a:ea typeface="Quattrocento Sans"/>
                <a:cs typeface="Quattrocento Sans"/>
                <a:sym typeface="Quattrocento Sans"/>
              </a:rPr>
              <a:t>Chuyển đổi số doanh nghiệp nhỏ và vừa</a:t>
            </a:r>
            <a:endParaRPr sz="3600">
              <a:latin typeface="+mn-lt"/>
              <a:ea typeface="Quattrocento Sans"/>
              <a:cs typeface="Quattrocento Sans"/>
              <a:sym typeface="Quattrocento Sans"/>
            </a:endParaRPr>
          </a:p>
        </p:txBody>
      </p:sp>
      <p:sp>
        <p:nvSpPr>
          <p:cNvPr id="1375" name="Google Shape;1375;g11e46ec54ed_1_403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sp>
        <p:nvSpPr>
          <p:cNvPr id="1376" name="Google Shape;1376;g11e46ec54ed_1_403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x-none"/>
              <a:t>64</a:t>
            </a:fld>
            <a:endParaRPr/>
          </a:p>
        </p:txBody>
      </p:sp>
      <p:sp>
        <p:nvSpPr>
          <p:cNvPr id="8" name="Google Shape;303;p43"/>
          <p:cNvSpPr txBox="1">
            <a:spLocks/>
          </p:cNvSpPr>
          <p:nvPr/>
        </p:nvSpPr>
        <p:spPr>
          <a:xfrm>
            <a:off x="6294877" y="1802646"/>
            <a:ext cx="5437937" cy="205862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buClr>
                <a:schemeClr val="dk1"/>
              </a:buClr>
              <a:buSzPts val="1100"/>
            </a:pPr>
            <a:r>
              <a:rPr lang="en-US" sz="2200" smtClean="0">
                <a:solidFill>
                  <a:schemeClr val="dk1"/>
                </a:solidFill>
              </a:rPr>
              <a:t>- Chỉ </a:t>
            </a:r>
            <a:r>
              <a:rPr lang="en-US" sz="2200">
                <a:solidFill>
                  <a:schemeClr val="dk1"/>
                </a:solidFill>
              </a:rPr>
              <a:t>số mức độ chuyển đổi số: https://dbi.gov.vn </a:t>
            </a:r>
            <a:endParaRPr lang="en-US" sz="2200" smtClean="0">
              <a:solidFill>
                <a:schemeClr val="dk1"/>
              </a:solidFill>
            </a:endParaRPr>
          </a:p>
          <a:p>
            <a:pPr algn="just">
              <a:buClr>
                <a:schemeClr val="dk1"/>
              </a:buClr>
              <a:buSzPts val="1100"/>
            </a:pPr>
            <a:r>
              <a:rPr lang="en-US" sz="2200">
                <a:solidFill>
                  <a:schemeClr val="dk1"/>
                </a:solidFill>
              </a:rPr>
              <a:t>- </a:t>
            </a:r>
            <a:r>
              <a:rPr lang="en-US" sz="2200" smtClean="0">
                <a:solidFill>
                  <a:schemeClr val="dk1"/>
                </a:solidFill>
              </a:rPr>
              <a:t>Số </a:t>
            </a:r>
            <a:r>
              <a:rPr lang="en-US" sz="2200">
                <a:solidFill>
                  <a:schemeClr val="dk1"/>
                </a:solidFill>
              </a:rPr>
              <a:t>doanh nghiệp nhỏ và vừa sử dụng nền tảng số để chuyển đổi số: </a:t>
            </a:r>
            <a:r>
              <a:rPr lang="en-US" sz="2200" smtClean="0">
                <a:solidFill>
                  <a:schemeClr val="dk1"/>
                </a:solidFill>
              </a:rPr>
              <a:t/>
            </a:r>
            <a:br>
              <a:rPr lang="en-US" sz="2200" smtClean="0">
                <a:solidFill>
                  <a:schemeClr val="dk1"/>
                </a:solidFill>
              </a:rPr>
            </a:br>
            <a:r>
              <a:rPr lang="en-US" sz="2200" smtClean="0">
                <a:solidFill>
                  <a:schemeClr val="dk1"/>
                </a:solidFill>
              </a:rPr>
              <a:t>cổng </a:t>
            </a:r>
            <a:r>
              <a:rPr lang="en-US" sz="2200">
                <a:solidFill>
                  <a:schemeClr val="dk1"/>
                </a:solidFill>
              </a:rPr>
              <a:t>SMEdx https://smedx.mic.gov.vn</a:t>
            </a:r>
            <a:endParaRPr lang="en-US" sz="2200" smtClean="0">
              <a:solidFill>
                <a:schemeClr val="dk1"/>
              </a:solidFill>
            </a:endParaRPr>
          </a:p>
        </p:txBody>
      </p:sp>
      <p:cxnSp>
        <p:nvCxnSpPr>
          <p:cNvPr id="9" name="Google Shape;304;p43"/>
          <p:cNvCxnSpPr/>
          <p:nvPr/>
        </p:nvCxnSpPr>
        <p:spPr>
          <a:xfrm>
            <a:off x="6083240" y="2674652"/>
            <a:ext cx="0" cy="1647600"/>
          </a:xfrm>
          <a:prstGeom prst="straightConnector1">
            <a:avLst/>
          </a:prstGeom>
          <a:noFill/>
          <a:ln w="9525" cap="flat" cmpd="sng">
            <a:solidFill>
              <a:srgbClr val="595959"/>
            </a:solidFill>
            <a:prstDash val="solid"/>
            <a:round/>
            <a:headEnd type="none" w="med" len="med"/>
            <a:tailEnd type="none" w="med" len="med"/>
          </a:ln>
        </p:spPr>
      </p:cxnSp>
      <p:grpSp>
        <p:nvGrpSpPr>
          <p:cNvPr id="10" name="Google Shape;306;p43"/>
          <p:cNvGrpSpPr/>
          <p:nvPr/>
        </p:nvGrpSpPr>
        <p:grpSpPr>
          <a:xfrm>
            <a:off x="8837911" y="3918037"/>
            <a:ext cx="742937" cy="808430"/>
            <a:chOff x="4249650" y="3516549"/>
            <a:chExt cx="644700" cy="644700"/>
          </a:xfrm>
          <a:solidFill>
            <a:schemeClr val="accent1">
              <a:lumMod val="60000"/>
              <a:lumOff val="40000"/>
            </a:schemeClr>
          </a:solidFill>
        </p:grpSpPr>
        <p:sp>
          <p:nvSpPr>
            <p:cNvPr id="11" name="Google Shape;307;p43"/>
            <p:cNvSpPr/>
            <p:nvPr/>
          </p:nvSpPr>
          <p:spPr>
            <a:xfrm>
              <a:off x="4249650" y="3516549"/>
              <a:ext cx="644700" cy="644700"/>
            </a:xfrm>
            <a:prstGeom prst="snip2DiagRect">
              <a:avLst>
                <a:gd name="adj1" fmla="val 0"/>
                <a:gd name="adj2" fmla="val 16667"/>
              </a:avLst>
            </a:pr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308;p43"/>
            <p:cNvGrpSpPr/>
            <p:nvPr/>
          </p:nvGrpSpPr>
          <p:grpSpPr>
            <a:xfrm>
              <a:off x="4406312" y="3674544"/>
              <a:ext cx="331366" cy="328695"/>
              <a:chOff x="-5613150" y="3991275"/>
              <a:chExt cx="294600" cy="292225"/>
            </a:xfrm>
            <a:grpFill/>
          </p:grpSpPr>
          <p:sp>
            <p:nvSpPr>
              <p:cNvPr id="13" name="Google Shape;309;p43"/>
              <p:cNvSpPr/>
              <p:nvPr/>
            </p:nvSpPr>
            <p:spPr>
              <a:xfrm>
                <a:off x="-5480050" y="4046400"/>
                <a:ext cx="27600" cy="14200"/>
              </a:xfrm>
              <a:custGeom>
                <a:avLst/>
                <a:gdLst/>
                <a:ahLst/>
                <a:cxnLst/>
                <a:rect l="l" t="t" r="r" b="b"/>
                <a:pathLst>
                  <a:path w="1104" h="568" extrusionOk="0">
                    <a:moveTo>
                      <a:pt x="537" y="1"/>
                    </a:moveTo>
                    <a:lnTo>
                      <a:pt x="1" y="568"/>
                    </a:lnTo>
                    <a:lnTo>
                      <a:pt x="1104" y="568"/>
                    </a:lnTo>
                    <a:lnTo>
                      <a:pt x="537" y="1"/>
                    </a:ln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10;p43"/>
              <p:cNvSpPr/>
              <p:nvPr/>
            </p:nvSpPr>
            <p:spPr>
              <a:xfrm>
                <a:off x="-5531225" y="4042450"/>
                <a:ext cx="44125" cy="18150"/>
              </a:xfrm>
              <a:custGeom>
                <a:avLst/>
                <a:gdLst/>
                <a:ahLst/>
                <a:cxnLst/>
                <a:rect l="l" t="t" r="r" b="b"/>
                <a:pathLst>
                  <a:path w="1765" h="726" extrusionOk="0">
                    <a:moveTo>
                      <a:pt x="693" y="1"/>
                    </a:moveTo>
                    <a:lnTo>
                      <a:pt x="0" y="726"/>
                    </a:lnTo>
                    <a:lnTo>
                      <a:pt x="1103" y="726"/>
                    </a:lnTo>
                    <a:lnTo>
                      <a:pt x="1764" y="1"/>
                    </a:ln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11;p43"/>
              <p:cNvSpPr/>
              <p:nvPr/>
            </p:nvSpPr>
            <p:spPr>
              <a:xfrm>
                <a:off x="-5443025" y="4077125"/>
                <a:ext cx="41775" cy="40975"/>
              </a:xfrm>
              <a:custGeom>
                <a:avLst/>
                <a:gdLst/>
                <a:ahLst/>
                <a:cxnLst/>
                <a:rect l="l" t="t" r="r" b="b"/>
                <a:pathLst>
                  <a:path w="1671" h="1639" extrusionOk="0">
                    <a:moveTo>
                      <a:pt x="694" y="0"/>
                    </a:moveTo>
                    <a:lnTo>
                      <a:pt x="1" y="1638"/>
                    </a:lnTo>
                    <a:lnTo>
                      <a:pt x="1" y="1638"/>
                    </a:lnTo>
                    <a:lnTo>
                      <a:pt x="1670" y="0"/>
                    </a:ln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2;p43"/>
              <p:cNvSpPr/>
              <p:nvPr/>
            </p:nvSpPr>
            <p:spPr>
              <a:xfrm>
                <a:off x="-5487925" y="4077125"/>
                <a:ext cx="43350" cy="54375"/>
              </a:xfrm>
              <a:custGeom>
                <a:avLst/>
                <a:gdLst/>
                <a:ahLst/>
                <a:cxnLst/>
                <a:rect l="l" t="t" r="r" b="b"/>
                <a:pathLst>
                  <a:path w="1734" h="2175" extrusionOk="0">
                    <a:moveTo>
                      <a:pt x="1" y="0"/>
                    </a:moveTo>
                    <a:lnTo>
                      <a:pt x="852" y="2174"/>
                    </a:lnTo>
                    <a:lnTo>
                      <a:pt x="1734" y="0"/>
                    </a:ln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13;p43"/>
              <p:cNvSpPr/>
              <p:nvPr/>
            </p:nvSpPr>
            <p:spPr>
              <a:xfrm>
                <a:off x="-5445375" y="4042450"/>
                <a:ext cx="44125" cy="18150"/>
              </a:xfrm>
              <a:custGeom>
                <a:avLst/>
                <a:gdLst/>
                <a:ahLst/>
                <a:cxnLst/>
                <a:rect l="l" t="t" r="r" b="b"/>
                <a:pathLst>
                  <a:path w="1765" h="726" extrusionOk="0">
                    <a:moveTo>
                      <a:pt x="0" y="1"/>
                    </a:moveTo>
                    <a:lnTo>
                      <a:pt x="693" y="726"/>
                    </a:lnTo>
                    <a:lnTo>
                      <a:pt x="1764" y="726"/>
                    </a:lnTo>
                    <a:lnTo>
                      <a:pt x="1103" y="1"/>
                    </a:ln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14;p43"/>
              <p:cNvSpPr/>
              <p:nvPr/>
            </p:nvSpPr>
            <p:spPr>
              <a:xfrm>
                <a:off x="-5531225" y="4077125"/>
                <a:ext cx="41750" cy="40975"/>
              </a:xfrm>
              <a:custGeom>
                <a:avLst/>
                <a:gdLst/>
                <a:ahLst/>
                <a:cxnLst/>
                <a:rect l="l" t="t" r="r" b="b"/>
                <a:pathLst>
                  <a:path w="1670" h="1639" extrusionOk="0">
                    <a:moveTo>
                      <a:pt x="0" y="0"/>
                    </a:moveTo>
                    <a:lnTo>
                      <a:pt x="1670" y="1638"/>
                    </a:lnTo>
                    <a:lnTo>
                      <a:pt x="977" y="0"/>
                    </a:ln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15;p43"/>
              <p:cNvSpPr/>
              <p:nvPr/>
            </p:nvSpPr>
            <p:spPr>
              <a:xfrm>
                <a:off x="-5613150" y="4198400"/>
                <a:ext cx="292225" cy="33900"/>
              </a:xfrm>
              <a:custGeom>
                <a:avLst/>
                <a:gdLst/>
                <a:ahLst/>
                <a:cxnLst/>
                <a:rect l="l" t="t" r="r" b="b"/>
                <a:pathLst>
                  <a:path w="11689" h="1356" extrusionOk="0">
                    <a:moveTo>
                      <a:pt x="1" y="1"/>
                    </a:moveTo>
                    <a:lnTo>
                      <a:pt x="1" y="347"/>
                    </a:lnTo>
                    <a:lnTo>
                      <a:pt x="32" y="347"/>
                    </a:lnTo>
                    <a:cubicBezTo>
                      <a:pt x="32" y="883"/>
                      <a:pt x="505" y="1356"/>
                      <a:pt x="1072" y="1356"/>
                    </a:cubicBezTo>
                    <a:lnTo>
                      <a:pt x="10681" y="1356"/>
                    </a:lnTo>
                    <a:cubicBezTo>
                      <a:pt x="11216" y="1356"/>
                      <a:pt x="11689" y="883"/>
                      <a:pt x="11689" y="347"/>
                    </a:cubicBezTo>
                    <a:lnTo>
                      <a:pt x="11689" y="1"/>
                    </a:ln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16;p43"/>
              <p:cNvSpPr/>
              <p:nvPr/>
            </p:nvSpPr>
            <p:spPr>
              <a:xfrm>
                <a:off x="-5610775" y="3991275"/>
                <a:ext cx="292225" cy="189050"/>
              </a:xfrm>
              <a:custGeom>
                <a:avLst/>
                <a:gdLst/>
                <a:ahLst/>
                <a:cxnLst/>
                <a:rect l="l" t="t" r="r" b="b"/>
                <a:pathLst>
                  <a:path w="11689" h="7562" extrusionOk="0">
                    <a:moveTo>
                      <a:pt x="7813" y="1386"/>
                    </a:moveTo>
                    <a:cubicBezTo>
                      <a:pt x="7908" y="1386"/>
                      <a:pt x="8034" y="1418"/>
                      <a:pt x="8065" y="1512"/>
                    </a:cubicBezTo>
                    <a:cubicBezTo>
                      <a:pt x="8128" y="1575"/>
                      <a:pt x="9483" y="2867"/>
                      <a:pt x="9515" y="2993"/>
                    </a:cubicBezTo>
                    <a:cubicBezTo>
                      <a:pt x="9578" y="3088"/>
                      <a:pt x="9578" y="3214"/>
                      <a:pt x="9452" y="3340"/>
                    </a:cubicBezTo>
                    <a:lnTo>
                      <a:pt x="6018" y="6774"/>
                    </a:lnTo>
                    <a:cubicBezTo>
                      <a:pt x="5943" y="6848"/>
                      <a:pt x="5862" y="6880"/>
                      <a:pt x="5783" y="6880"/>
                    </a:cubicBezTo>
                    <a:cubicBezTo>
                      <a:pt x="5696" y="6880"/>
                      <a:pt x="5612" y="6840"/>
                      <a:pt x="5545" y="6774"/>
                    </a:cubicBezTo>
                    <a:lnTo>
                      <a:pt x="2111" y="3340"/>
                    </a:lnTo>
                    <a:cubicBezTo>
                      <a:pt x="2001" y="3230"/>
                      <a:pt x="1987" y="2976"/>
                      <a:pt x="2027" y="2976"/>
                    </a:cubicBezTo>
                    <a:cubicBezTo>
                      <a:pt x="2033" y="2976"/>
                      <a:pt x="2040" y="2981"/>
                      <a:pt x="2048" y="2993"/>
                    </a:cubicBezTo>
                    <a:cubicBezTo>
                      <a:pt x="2048" y="2962"/>
                      <a:pt x="2079" y="2930"/>
                      <a:pt x="2111" y="2867"/>
                    </a:cubicBezTo>
                    <a:lnTo>
                      <a:pt x="3497" y="1512"/>
                    </a:lnTo>
                    <a:cubicBezTo>
                      <a:pt x="3560" y="1418"/>
                      <a:pt x="3655" y="1386"/>
                      <a:pt x="3718" y="1386"/>
                    </a:cubicBezTo>
                    <a:close/>
                    <a:moveTo>
                      <a:pt x="1008" y="0"/>
                    </a:moveTo>
                    <a:cubicBezTo>
                      <a:pt x="473" y="0"/>
                      <a:pt x="0" y="473"/>
                      <a:pt x="0" y="1040"/>
                    </a:cubicBezTo>
                    <a:lnTo>
                      <a:pt x="0" y="7561"/>
                    </a:lnTo>
                    <a:lnTo>
                      <a:pt x="11689" y="7561"/>
                    </a:lnTo>
                    <a:lnTo>
                      <a:pt x="11689" y="1040"/>
                    </a:lnTo>
                    <a:cubicBezTo>
                      <a:pt x="11657" y="473"/>
                      <a:pt x="11184" y="0"/>
                      <a:pt x="10617" y="0"/>
                    </a:cubicBez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17;p43"/>
              <p:cNvSpPr/>
              <p:nvPr/>
            </p:nvSpPr>
            <p:spPr>
              <a:xfrm>
                <a:off x="-5546975" y="4250400"/>
                <a:ext cx="160700" cy="33100"/>
              </a:xfrm>
              <a:custGeom>
                <a:avLst/>
                <a:gdLst/>
                <a:ahLst/>
                <a:cxnLst/>
                <a:rect l="l" t="t" r="r" b="b"/>
                <a:pathLst>
                  <a:path w="6428" h="1324" extrusionOk="0">
                    <a:moveTo>
                      <a:pt x="1544" y="0"/>
                    </a:moveTo>
                    <a:lnTo>
                      <a:pt x="1386" y="662"/>
                    </a:lnTo>
                    <a:lnTo>
                      <a:pt x="473" y="662"/>
                    </a:lnTo>
                    <a:cubicBezTo>
                      <a:pt x="32" y="662"/>
                      <a:pt x="0" y="1323"/>
                      <a:pt x="473" y="1323"/>
                    </a:cubicBezTo>
                    <a:lnTo>
                      <a:pt x="5955" y="1323"/>
                    </a:lnTo>
                    <a:cubicBezTo>
                      <a:pt x="6427" y="1323"/>
                      <a:pt x="6427" y="662"/>
                      <a:pt x="5986" y="662"/>
                    </a:cubicBezTo>
                    <a:lnTo>
                      <a:pt x="5072" y="662"/>
                    </a:lnTo>
                    <a:lnTo>
                      <a:pt x="4915" y="0"/>
                    </a:ln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 name="Google Shape;318;p43"/>
          <p:cNvGrpSpPr/>
          <p:nvPr/>
        </p:nvGrpSpPr>
        <p:grpSpPr>
          <a:xfrm>
            <a:off x="2957101" y="2023527"/>
            <a:ext cx="742937" cy="808430"/>
            <a:chOff x="1576050" y="1853650"/>
            <a:chExt cx="644700" cy="644700"/>
          </a:xfrm>
          <a:solidFill>
            <a:schemeClr val="accent1">
              <a:lumMod val="60000"/>
              <a:lumOff val="40000"/>
            </a:schemeClr>
          </a:solidFill>
        </p:grpSpPr>
        <p:sp>
          <p:nvSpPr>
            <p:cNvPr id="23" name="Google Shape;319;p43"/>
            <p:cNvSpPr/>
            <p:nvPr/>
          </p:nvSpPr>
          <p:spPr>
            <a:xfrm>
              <a:off x="1576050" y="1853650"/>
              <a:ext cx="644700" cy="644700"/>
            </a:xfrm>
            <a:prstGeom prst="snip2DiagRect">
              <a:avLst>
                <a:gd name="adj1" fmla="val 0"/>
                <a:gd name="adj2" fmla="val 16667"/>
              </a:avLst>
            </a:pr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320;p43"/>
            <p:cNvGrpSpPr/>
            <p:nvPr/>
          </p:nvGrpSpPr>
          <p:grpSpPr>
            <a:xfrm>
              <a:off x="1733606" y="2012194"/>
              <a:ext cx="329595" cy="327598"/>
              <a:chOff x="-6689825" y="3992050"/>
              <a:chExt cx="293025" cy="291250"/>
            </a:xfrm>
            <a:grpFill/>
          </p:grpSpPr>
          <p:sp>
            <p:nvSpPr>
              <p:cNvPr id="25" name="Google Shape;321;p43"/>
              <p:cNvSpPr/>
              <p:nvPr/>
            </p:nvSpPr>
            <p:spPr>
              <a:xfrm>
                <a:off x="-6547275" y="3992050"/>
                <a:ext cx="30750" cy="65400"/>
              </a:xfrm>
              <a:custGeom>
                <a:avLst/>
                <a:gdLst/>
                <a:ahLst/>
                <a:cxnLst/>
                <a:rect l="l" t="t" r="r" b="b"/>
                <a:pathLst>
                  <a:path w="1230" h="2616" extrusionOk="0">
                    <a:moveTo>
                      <a:pt x="1229" y="1"/>
                    </a:moveTo>
                    <a:cubicBezTo>
                      <a:pt x="757" y="379"/>
                      <a:pt x="284" y="1355"/>
                      <a:pt x="1" y="2616"/>
                    </a:cubicBezTo>
                    <a:lnTo>
                      <a:pt x="1229" y="2616"/>
                    </a:lnTo>
                    <a:lnTo>
                      <a:pt x="1229" y="1"/>
                    </a:ln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2;p43"/>
              <p:cNvSpPr/>
              <p:nvPr/>
            </p:nvSpPr>
            <p:spPr>
              <a:xfrm>
                <a:off x="-6547275" y="4143275"/>
                <a:ext cx="30750" cy="64600"/>
              </a:xfrm>
              <a:custGeom>
                <a:avLst/>
                <a:gdLst/>
                <a:ahLst/>
                <a:cxnLst/>
                <a:rect l="l" t="t" r="r" b="b"/>
                <a:pathLst>
                  <a:path w="1230" h="2584" extrusionOk="0">
                    <a:moveTo>
                      <a:pt x="1" y="1"/>
                    </a:moveTo>
                    <a:cubicBezTo>
                      <a:pt x="284" y="1261"/>
                      <a:pt x="757" y="2237"/>
                      <a:pt x="1229" y="2584"/>
                    </a:cubicBezTo>
                    <a:lnTo>
                      <a:pt x="1229" y="1"/>
                    </a:ln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23;p43"/>
              <p:cNvSpPr/>
              <p:nvPr/>
            </p:nvSpPr>
            <p:spPr>
              <a:xfrm>
                <a:off x="-6551200" y="4073975"/>
                <a:ext cx="34675" cy="51200"/>
              </a:xfrm>
              <a:custGeom>
                <a:avLst/>
                <a:gdLst/>
                <a:ahLst/>
                <a:cxnLst/>
                <a:rect l="l" t="t" r="r" b="b"/>
                <a:pathLst>
                  <a:path w="1387" h="2048" extrusionOk="0">
                    <a:moveTo>
                      <a:pt x="63" y="0"/>
                    </a:moveTo>
                    <a:cubicBezTo>
                      <a:pt x="0" y="725"/>
                      <a:pt x="0" y="1355"/>
                      <a:pt x="63" y="2048"/>
                    </a:cubicBezTo>
                    <a:lnTo>
                      <a:pt x="1386" y="2048"/>
                    </a:lnTo>
                    <a:lnTo>
                      <a:pt x="1386" y="0"/>
                    </a:ln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24;p43"/>
              <p:cNvSpPr/>
              <p:nvPr/>
            </p:nvSpPr>
            <p:spPr>
              <a:xfrm>
                <a:off x="-6475600" y="3994425"/>
                <a:ext cx="70125" cy="63025"/>
              </a:xfrm>
              <a:custGeom>
                <a:avLst/>
                <a:gdLst/>
                <a:ahLst/>
                <a:cxnLst/>
                <a:rect l="l" t="t" r="r" b="b"/>
                <a:pathLst>
                  <a:path w="2805" h="2521" extrusionOk="0">
                    <a:moveTo>
                      <a:pt x="1" y="0"/>
                    </a:moveTo>
                    <a:cubicBezTo>
                      <a:pt x="442" y="630"/>
                      <a:pt x="757" y="1512"/>
                      <a:pt x="946" y="2521"/>
                    </a:cubicBezTo>
                    <a:lnTo>
                      <a:pt x="2805" y="2521"/>
                    </a:lnTo>
                    <a:cubicBezTo>
                      <a:pt x="2301" y="1292"/>
                      <a:pt x="1261" y="347"/>
                      <a:pt x="1" y="0"/>
                    </a:cubicBez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25;p43"/>
              <p:cNvSpPr/>
              <p:nvPr/>
            </p:nvSpPr>
            <p:spPr>
              <a:xfrm>
                <a:off x="-6449600" y="4073975"/>
                <a:ext cx="52800" cy="51200"/>
              </a:xfrm>
              <a:custGeom>
                <a:avLst/>
                <a:gdLst/>
                <a:ahLst/>
                <a:cxnLst/>
                <a:rect l="l" t="t" r="r" b="b"/>
                <a:pathLst>
                  <a:path w="2112" h="2048" extrusionOk="0">
                    <a:moveTo>
                      <a:pt x="0" y="0"/>
                    </a:moveTo>
                    <a:cubicBezTo>
                      <a:pt x="63" y="725"/>
                      <a:pt x="63" y="1355"/>
                      <a:pt x="0" y="2048"/>
                    </a:cubicBezTo>
                    <a:lnTo>
                      <a:pt x="1954" y="2048"/>
                    </a:lnTo>
                    <a:cubicBezTo>
                      <a:pt x="2048" y="1733"/>
                      <a:pt x="2080" y="1386"/>
                      <a:pt x="2080" y="1040"/>
                    </a:cubicBezTo>
                    <a:cubicBezTo>
                      <a:pt x="2111" y="662"/>
                      <a:pt x="2048" y="347"/>
                      <a:pt x="1954" y="0"/>
                    </a:cubicBez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26;p43"/>
              <p:cNvSpPr/>
              <p:nvPr/>
            </p:nvSpPr>
            <p:spPr>
              <a:xfrm>
                <a:off x="-6500000" y="3992050"/>
                <a:ext cx="30725" cy="65400"/>
              </a:xfrm>
              <a:custGeom>
                <a:avLst/>
                <a:gdLst/>
                <a:ahLst/>
                <a:cxnLst/>
                <a:rect l="l" t="t" r="r" b="b"/>
                <a:pathLst>
                  <a:path w="1229" h="2616" extrusionOk="0">
                    <a:moveTo>
                      <a:pt x="0" y="1"/>
                    </a:moveTo>
                    <a:lnTo>
                      <a:pt x="0" y="2616"/>
                    </a:lnTo>
                    <a:lnTo>
                      <a:pt x="1229" y="2616"/>
                    </a:lnTo>
                    <a:cubicBezTo>
                      <a:pt x="977" y="1355"/>
                      <a:pt x="473" y="379"/>
                      <a:pt x="0" y="1"/>
                    </a:cubicBez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27;p43"/>
              <p:cNvSpPr/>
              <p:nvPr/>
            </p:nvSpPr>
            <p:spPr>
              <a:xfrm>
                <a:off x="-6500000" y="4143275"/>
                <a:ext cx="30725" cy="64600"/>
              </a:xfrm>
              <a:custGeom>
                <a:avLst/>
                <a:gdLst/>
                <a:ahLst/>
                <a:cxnLst/>
                <a:rect l="l" t="t" r="r" b="b"/>
                <a:pathLst>
                  <a:path w="1229" h="2584" extrusionOk="0">
                    <a:moveTo>
                      <a:pt x="0" y="1"/>
                    </a:moveTo>
                    <a:lnTo>
                      <a:pt x="0" y="2584"/>
                    </a:lnTo>
                    <a:cubicBezTo>
                      <a:pt x="473" y="2237"/>
                      <a:pt x="945" y="1261"/>
                      <a:pt x="1229" y="1"/>
                    </a:cubicBez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8;p43"/>
              <p:cNvSpPr/>
              <p:nvPr/>
            </p:nvSpPr>
            <p:spPr>
              <a:xfrm>
                <a:off x="-6689825" y="4141700"/>
                <a:ext cx="149675" cy="141600"/>
              </a:xfrm>
              <a:custGeom>
                <a:avLst/>
                <a:gdLst/>
                <a:ahLst/>
                <a:cxnLst/>
                <a:rect l="l" t="t" r="r" b="b"/>
                <a:pathLst>
                  <a:path w="5987" h="5664" extrusionOk="0">
                    <a:moveTo>
                      <a:pt x="3182" y="1"/>
                    </a:moveTo>
                    <a:cubicBezTo>
                      <a:pt x="3371" y="442"/>
                      <a:pt x="3623" y="851"/>
                      <a:pt x="3938" y="1198"/>
                    </a:cubicBezTo>
                    <a:lnTo>
                      <a:pt x="3088" y="2017"/>
                    </a:lnTo>
                    <a:cubicBezTo>
                      <a:pt x="2946" y="1946"/>
                      <a:pt x="2791" y="1911"/>
                      <a:pt x="2638" y="1911"/>
                    </a:cubicBezTo>
                    <a:cubicBezTo>
                      <a:pt x="2382" y="1911"/>
                      <a:pt x="2131" y="2009"/>
                      <a:pt x="1954" y="2206"/>
                    </a:cubicBezTo>
                    <a:lnTo>
                      <a:pt x="378" y="3907"/>
                    </a:lnTo>
                    <a:cubicBezTo>
                      <a:pt x="0" y="4317"/>
                      <a:pt x="0" y="4978"/>
                      <a:pt x="378" y="5356"/>
                    </a:cubicBezTo>
                    <a:cubicBezTo>
                      <a:pt x="583" y="5561"/>
                      <a:pt x="851" y="5664"/>
                      <a:pt x="1115" y="5664"/>
                    </a:cubicBezTo>
                    <a:cubicBezTo>
                      <a:pt x="1379" y="5664"/>
                      <a:pt x="1639" y="5561"/>
                      <a:pt x="1828" y="5356"/>
                    </a:cubicBezTo>
                    <a:lnTo>
                      <a:pt x="3403" y="3687"/>
                    </a:lnTo>
                    <a:cubicBezTo>
                      <a:pt x="3718" y="3372"/>
                      <a:pt x="3781" y="2899"/>
                      <a:pt x="3623" y="2521"/>
                    </a:cubicBezTo>
                    <a:lnTo>
                      <a:pt x="4443" y="1702"/>
                    </a:lnTo>
                    <a:cubicBezTo>
                      <a:pt x="4821" y="2111"/>
                      <a:pt x="5388" y="2426"/>
                      <a:pt x="5986" y="2584"/>
                    </a:cubicBezTo>
                    <a:cubicBezTo>
                      <a:pt x="5545" y="1954"/>
                      <a:pt x="5230" y="1040"/>
                      <a:pt x="5041" y="1"/>
                    </a:cubicBez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29;p43"/>
              <p:cNvSpPr/>
              <p:nvPr/>
            </p:nvSpPr>
            <p:spPr>
              <a:xfrm>
                <a:off x="-6475600" y="4141700"/>
                <a:ext cx="70125" cy="64600"/>
              </a:xfrm>
              <a:custGeom>
                <a:avLst/>
                <a:gdLst/>
                <a:ahLst/>
                <a:cxnLst/>
                <a:rect l="l" t="t" r="r" b="b"/>
                <a:pathLst>
                  <a:path w="2805" h="2584" extrusionOk="0">
                    <a:moveTo>
                      <a:pt x="946" y="1"/>
                    </a:moveTo>
                    <a:cubicBezTo>
                      <a:pt x="757" y="1040"/>
                      <a:pt x="442" y="1954"/>
                      <a:pt x="1" y="2584"/>
                    </a:cubicBezTo>
                    <a:cubicBezTo>
                      <a:pt x="1261" y="2174"/>
                      <a:pt x="2301" y="1229"/>
                      <a:pt x="2805" y="1"/>
                    </a:cubicBez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30;p43"/>
              <p:cNvSpPr/>
              <p:nvPr/>
            </p:nvSpPr>
            <p:spPr>
              <a:xfrm>
                <a:off x="-6618950" y="4073975"/>
                <a:ext cx="52025" cy="51200"/>
              </a:xfrm>
              <a:custGeom>
                <a:avLst/>
                <a:gdLst/>
                <a:ahLst/>
                <a:cxnLst/>
                <a:rect l="l" t="t" r="r" b="b"/>
                <a:pathLst>
                  <a:path w="2081" h="2048" extrusionOk="0">
                    <a:moveTo>
                      <a:pt x="95" y="0"/>
                    </a:moveTo>
                    <a:cubicBezTo>
                      <a:pt x="32" y="315"/>
                      <a:pt x="1" y="662"/>
                      <a:pt x="1" y="1040"/>
                    </a:cubicBezTo>
                    <a:cubicBezTo>
                      <a:pt x="1" y="1386"/>
                      <a:pt x="32" y="1733"/>
                      <a:pt x="95" y="2048"/>
                    </a:cubicBezTo>
                    <a:lnTo>
                      <a:pt x="2080" y="2048"/>
                    </a:lnTo>
                    <a:cubicBezTo>
                      <a:pt x="1986" y="1355"/>
                      <a:pt x="1986" y="725"/>
                      <a:pt x="2080" y="0"/>
                    </a:cubicBez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31;p43"/>
              <p:cNvSpPr/>
              <p:nvPr/>
            </p:nvSpPr>
            <p:spPr>
              <a:xfrm>
                <a:off x="-6610275" y="3992850"/>
                <a:ext cx="70125" cy="63025"/>
              </a:xfrm>
              <a:custGeom>
                <a:avLst/>
                <a:gdLst/>
                <a:ahLst/>
                <a:cxnLst/>
                <a:rect l="l" t="t" r="r" b="b"/>
                <a:pathLst>
                  <a:path w="2805" h="2521" extrusionOk="0">
                    <a:moveTo>
                      <a:pt x="2804" y="0"/>
                    </a:moveTo>
                    <a:lnTo>
                      <a:pt x="2804" y="0"/>
                    </a:lnTo>
                    <a:cubicBezTo>
                      <a:pt x="1544" y="410"/>
                      <a:pt x="504" y="1355"/>
                      <a:pt x="0" y="2521"/>
                    </a:cubicBezTo>
                    <a:lnTo>
                      <a:pt x="1859" y="2521"/>
                    </a:lnTo>
                    <a:cubicBezTo>
                      <a:pt x="2017" y="1575"/>
                      <a:pt x="2363" y="693"/>
                      <a:pt x="2804" y="0"/>
                    </a:cubicBez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32;p43"/>
              <p:cNvSpPr/>
              <p:nvPr/>
            </p:nvSpPr>
            <p:spPr>
              <a:xfrm>
                <a:off x="-6500000" y="4073975"/>
                <a:ext cx="35450" cy="51200"/>
              </a:xfrm>
              <a:custGeom>
                <a:avLst/>
                <a:gdLst/>
                <a:ahLst/>
                <a:cxnLst/>
                <a:rect l="l" t="t" r="r" b="b"/>
                <a:pathLst>
                  <a:path w="1418" h="2048" extrusionOk="0">
                    <a:moveTo>
                      <a:pt x="0" y="0"/>
                    </a:moveTo>
                    <a:lnTo>
                      <a:pt x="0" y="2048"/>
                    </a:lnTo>
                    <a:lnTo>
                      <a:pt x="1292" y="2048"/>
                    </a:lnTo>
                    <a:cubicBezTo>
                      <a:pt x="1418" y="1355"/>
                      <a:pt x="1418" y="725"/>
                      <a:pt x="1292" y="0"/>
                    </a:cubicBez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7" name="Google Shape;300;p43"/>
          <p:cNvSpPr txBox="1">
            <a:spLocks/>
          </p:cNvSpPr>
          <p:nvPr/>
        </p:nvSpPr>
        <p:spPr>
          <a:xfrm>
            <a:off x="750860" y="3588147"/>
            <a:ext cx="5302598" cy="164030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spcBef>
                <a:spcPts val="1200"/>
              </a:spcBef>
            </a:pPr>
            <a:r>
              <a:rPr lang="en-US" sz="2200" smtClean="0">
                <a:latin typeface="+mn-lt"/>
              </a:rPr>
              <a:t>- Doanh </a:t>
            </a:r>
            <a:r>
              <a:rPr lang="en-US" sz="2200">
                <a:latin typeface="+mn-lt"/>
              </a:rPr>
              <a:t>nghiệp nhỏ và vừa </a:t>
            </a:r>
            <a:r>
              <a:rPr lang="en-US" sz="2200" smtClean="0">
                <a:latin typeface="+mn-lt"/>
              </a:rPr>
              <a:t>chiếm 98</a:t>
            </a:r>
            <a:r>
              <a:rPr lang="en-US" sz="2200">
                <a:latin typeface="+mn-lt"/>
              </a:rPr>
              <a:t>% tổng số </a:t>
            </a:r>
            <a:r>
              <a:rPr lang="en-US" sz="2200" smtClean="0">
                <a:latin typeface="+mn-lt"/>
              </a:rPr>
              <a:t>doanh nghiệp;</a:t>
            </a:r>
          </a:p>
          <a:p>
            <a:pPr>
              <a:lnSpc>
                <a:spcPct val="100000"/>
              </a:lnSpc>
              <a:spcBef>
                <a:spcPts val="1200"/>
              </a:spcBef>
            </a:pPr>
            <a:r>
              <a:rPr lang="en-US" sz="2200" smtClean="0">
                <a:latin typeface="+mn-lt"/>
              </a:rPr>
              <a:t>-  Đề </a:t>
            </a:r>
            <a:r>
              <a:rPr lang="en-US" sz="2200">
                <a:latin typeface="+mn-lt"/>
              </a:rPr>
              <a:t>án xác định Chỉ số đánh giá mức độ chuyển đổi số </a:t>
            </a:r>
            <a:r>
              <a:rPr lang="en-US" sz="2200" smtClean="0">
                <a:latin typeface="+mn-lt"/>
              </a:rPr>
              <a:t>doanh </a:t>
            </a:r>
            <a:r>
              <a:rPr lang="en-US" sz="2200">
                <a:latin typeface="+mn-lt"/>
              </a:rPr>
              <a:t>nghiệp và hỗ trợ thúc đẩy doanh nghiệp </a:t>
            </a:r>
            <a:r>
              <a:rPr lang="en-US" sz="2200" smtClean="0">
                <a:latin typeface="+mn-lt"/>
              </a:rPr>
              <a:t>chuyển đổi số</a:t>
            </a:r>
            <a:br>
              <a:rPr lang="en-US" sz="2200" smtClean="0">
                <a:latin typeface="+mn-lt"/>
              </a:rPr>
            </a:br>
            <a:r>
              <a:rPr lang="en-US" sz="2200" smtClean="0">
                <a:latin typeface="+mn-lt"/>
              </a:rPr>
              <a:t>(Quyết định số 1970/QĐ-BTTTT) </a:t>
            </a:r>
          </a:p>
        </p:txBody>
      </p:sp>
    </p:spTree>
    <p:extLst>
      <p:ext uri="{BB962C8B-B14F-4D97-AF65-F5344CB8AC3E}">
        <p14:creationId xmlns:p14="http://schemas.microsoft.com/office/powerpoint/2010/main" val="195152414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sp>
        <p:nvSpPr>
          <p:cNvPr id="1373" name="Google Shape;1373;g11e46ec54ed_1_4030"/>
          <p:cNvSpPr txBox="1">
            <a:spLocks noGrp="1"/>
          </p:cNvSpPr>
          <p:nvPr>
            <p:ph type="title"/>
          </p:nvPr>
        </p:nvSpPr>
        <p:spPr>
          <a:xfrm>
            <a:off x="838200" y="1"/>
            <a:ext cx="10515600" cy="77792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sz="3600" smtClean="0">
                <a:latin typeface="+mn-lt"/>
                <a:ea typeface="Quattrocento Sans"/>
                <a:cs typeface="Quattrocento Sans"/>
                <a:sym typeface="Quattrocento Sans"/>
              </a:rPr>
              <a:t>Chuyển đổi số doanh nghiệp nhỏ và vừa</a:t>
            </a:r>
            <a:endParaRPr sz="3600">
              <a:latin typeface="+mn-lt"/>
              <a:ea typeface="Quattrocento Sans"/>
              <a:cs typeface="Quattrocento Sans"/>
              <a:sym typeface="Quattrocento Sans"/>
            </a:endParaRPr>
          </a:p>
        </p:txBody>
      </p:sp>
      <p:sp>
        <p:nvSpPr>
          <p:cNvPr id="1375" name="Google Shape;1375;g11e46ec54ed_1_403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sp>
        <p:nvSpPr>
          <p:cNvPr id="1376" name="Google Shape;1376;g11e46ec54ed_1_403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x-none"/>
              <a:t>65</a:t>
            </a:fld>
            <a:endParaRPr/>
          </a:p>
        </p:txBody>
      </p:sp>
      <p:graphicFrame>
        <p:nvGraphicFramePr>
          <p:cNvPr id="38" name="Diagram 37"/>
          <p:cNvGraphicFramePr/>
          <p:nvPr>
            <p:extLst>
              <p:ext uri="{D42A27DB-BD31-4B8C-83A1-F6EECF244321}">
                <p14:modId xmlns:p14="http://schemas.microsoft.com/office/powerpoint/2010/main" val="282037612"/>
              </p:ext>
            </p:extLst>
          </p:nvPr>
        </p:nvGraphicFramePr>
        <p:xfrm>
          <a:off x="2528389" y="1164894"/>
          <a:ext cx="8128000" cy="48044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522516" y="3213463"/>
            <a:ext cx="2599508" cy="523220"/>
          </a:xfrm>
          <a:prstGeom prst="rect">
            <a:avLst/>
          </a:prstGeom>
          <a:noFill/>
        </p:spPr>
        <p:txBody>
          <a:bodyPr wrap="square" rtlCol="0">
            <a:spAutoFit/>
          </a:bodyPr>
          <a:lstStyle/>
          <a:p>
            <a:r>
              <a:rPr lang="en-US" sz="2800" b="1" smtClean="0"/>
              <a:t>NHIỆM VỤ </a:t>
            </a:r>
            <a:endParaRPr lang="en-US" sz="2800" b="1"/>
          </a:p>
        </p:txBody>
      </p:sp>
    </p:spTree>
    <p:extLst>
      <p:ext uri="{BB962C8B-B14F-4D97-AF65-F5344CB8AC3E}">
        <p14:creationId xmlns:p14="http://schemas.microsoft.com/office/powerpoint/2010/main" val="362006389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latin typeface="+mn-lt"/>
              </a:rPr>
              <a:t>Bộ Thông tin và Truyền thông</a:t>
            </a:r>
            <a:endParaRPr>
              <a:latin typeface="+mn-lt"/>
            </a:endParaRPr>
          </a:p>
        </p:txBody>
      </p:sp>
      <p:sp>
        <p:nvSpPr>
          <p:cNvPr id="133" name="Google Shape;133;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latin typeface="+mn-lt"/>
              </a:rPr>
              <a:t>66</a:t>
            </a:fld>
            <a:endParaRPr>
              <a:latin typeface="+mn-lt"/>
            </a:endParaRPr>
          </a:p>
        </p:txBody>
      </p:sp>
      <p:sp>
        <p:nvSpPr>
          <p:cNvPr id="7" name="Google Shape;151;p33"/>
          <p:cNvSpPr txBox="1">
            <a:spLocks/>
          </p:cNvSpPr>
          <p:nvPr/>
        </p:nvSpPr>
        <p:spPr>
          <a:xfrm>
            <a:off x="-104503" y="1787313"/>
            <a:ext cx="12200709" cy="1782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434343"/>
              </a:buClr>
              <a:buSzPts val="6000"/>
              <a:buFont typeface="Exo 2"/>
              <a:buNone/>
              <a:defRPr sz="4800" b="1" i="0" u="none" strike="noStrike" cap="none">
                <a:solidFill>
                  <a:srgbClr val="434343"/>
                </a:solidFill>
                <a:latin typeface="Exo 2"/>
                <a:ea typeface="Exo 2"/>
                <a:cs typeface="Exo 2"/>
                <a:sym typeface="Exo 2"/>
              </a:defRPr>
            </a:lvl1pPr>
            <a:lvl2pPr marR="0" lvl="1"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2pPr>
            <a:lvl3pPr marR="0" lvl="2"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3pPr>
            <a:lvl4pPr marR="0" lvl="3"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4pPr>
            <a:lvl5pPr marR="0" lvl="4"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5pPr>
            <a:lvl6pPr marR="0" lvl="5"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6pPr>
            <a:lvl7pPr marR="0" lvl="6"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7pPr>
            <a:lvl8pPr marR="0" lvl="7"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8pPr>
            <a:lvl9pPr marR="0" lvl="8"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mtClean="0">
                <a:latin typeface="+mj-lt"/>
              </a:rPr>
              <a:t>HƯỚNG DẪN THÚC ĐẨY </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mtClean="0">
                <a:latin typeface="+mj-lt"/>
              </a:rPr>
              <a:t>THANH TOÁN KHÔNG DÙNG TIỀN MẶT</a:t>
            </a:r>
            <a:endParaRPr kumimoji="0" lang="en-US" sz="4800" b="1" i="0" u="none" strike="noStrike" kern="0" cap="none" spc="0" normalizeH="0" baseline="0" noProof="0">
              <a:ln>
                <a:noFill/>
              </a:ln>
              <a:solidFill>
                <a:srgbClr val="434343"/>
              </a:solidFill>
              <a:effectLst/>
              <a:uLnTx/>
              <a:uFillTx/>
              <a:latin typeface="+mj-lt"/>
              <a:sym typeface="Exo 2"/>
            </a:endParaRPr>
          </a:p>
        </p:txBody>
      </p:sp>
      <p:cxnSp>
        <p:nvCxnSpPr>
          <p:cNvPr id="8" name="Google Shape;153;p33"/>
          <p:cNvCxnSpPr/>
          <p:nvPr/>
        </p:nvCxnSpPr>
        <p:spPr>
          <a:xfrm>
            <a:off x="6431009" y="3594012"/>
            <a:ext cx="2460000" cy="0"/>
          </a:xfrm>
          <a:prstGeom prst="straightConnector1">
            <a:avLst/>
          </a:prstGeom>
          <a:noFill/>
          <a:ln w="9525" cap="flat" cmpd="sng">
            <a:solidFill>
              <a:srgbClr val="434343"/>
            </a:solidFill>
            <a:prstDash val="solid"/>
            <a:round/>
            <a:headEnd type="none" w="med" len="med"/>
            <a:tailEnd type="none" w="med" len="med"/>
          </a:ln>
        </p:spPr>
      </p:cxnSp>
    </p:spTree>
    <p:extLst>
      <p:ext uri="{BB962C8B-B14F-4D97-AF65-F5344CB8AC3E}">
        <p14:creationId xmlns:p14="http://schemas.microsoft.com/office/powerpoint/2010/main" val="150667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00"/>
                                        <p:tgtEl>
                                          <p:spTgt spid="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g11e46ec54ed_1_365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sp>
        <p:nvSpPr>
          <p:cNvPr id="1069" name="Google Shape;1069;g11e46ec54ed_1_365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t>67</a:t>
            </a:fld>
            <a:endParaRPr/>
          </a:p>
        </p:txBody>
      </p:sp>
      <p:sp>
        <p:nvSpPr>
          <p:cNvPr id="1071" name="Google Shape;1071;g11e46ec54ed_1_3657"/>
          <p:cNvSpPr txBox="1">
            <a:spLocks noGrp="1"/>
          </p:cNvSpPr>
          <p:nvPr>
            <p:ph type="title"/>
          </p:nvPr>
        </p:nvSpPr>
        <p:spPr>
          <a:xfrm>
            <a:off x="815434" y="0"/>
            <a:ext cx="7795166" cy="763500"/>
          </a:xfrm>
          <a:prstGeom prst="rect">
            <a:avLst/>
          </a:prstGeom>
          <a:noFill/>
          <a:ln>
            <a:noFill/>
          </a:ln>
        </p:spPr>
        <p:txBody>
          <a:bodyPr spcFirstLastPara="1" wrap="square" lIns="121900" tIns="121900" rIns="121900" bIns="121900" anchor="t" anchorCtr="0">
            <a:noAutofit/>
          </a:bodyPr>
          <a:lstStyle/>
          <a:p>
            <a:pPr marL="0" lvl="0" indent="0" rtl="0">
              <a:lnSpc>
                <a:spcPct val="90000"/>
              </a:lnSpc>
              <a:spcBef>
                <a:spcPts val="0"/>
              </a:spcBef>
              <a:spcAft>
                <a:spcPts val="0"/>
              </a:spcAft>
              <a:buSzPts val="3700"/>
              <a:buNone/>
            </a:pPr>
            <a:r>
              <a:rPr lang="en-US" sz="4000" smtClean="0">
                <a:latin typeface="+mj-lt"/>
              </a:rPr>
              <a:t>Thanh toán không dùng tiền mặt</a:t>
            </a:r>
            <a:endParaRPr sz="4000">
              <a:latin typeface="+mj-lt"/>
            </a:endParaRPr>
          </a:p>
        </p:txBody>
      </p:sp>
      <p:pic>
        <p:nvPicPr>
          <p:cNvPr id="8" name="Google Shape;4483;p42"/>
          <p:cNvPicPr preferRelativeResize="0"/>
          <p:nvPr/>
        </p:nvPicPr>
        <p:blipFill>
          <a:blip r:embed="rId3">
            <a:extLst>
              <a:ext uri="{28A0092B-C50C-407E-A947-70E740481C1C}">
                <a14:useLocalDpi xmlns:a14="http://schemas.microsoft.com/office/drawing/2010/main" val="0"/>
              </a:ext>
            </a:extLst>
          </a:blip>
          <a:stretch>
            <a:fillRect/>
          </a:stretch>
        </p:blipFill>
        <p:spPr>
          <a:xfrm>
            <a:off x="1038470" y="1780617"/>
            <a:ext cx="3963021" cy="3428692"/>
          </a:xfrm>
          <a:prstGeom prst="ellipse">
            <a:avLst/>
          </a:prstGeom>
          <a:noFill/>
          <a:ln>
            <a:noFill/>
          </a:ln>
        </p:spPr>
      </p:pic>
      <p:sp>
        <p:nvSpPr>
          <p:cNvPr id="10" name="Google Shape;4485;p42"/>
          <p:cNvSpPr txBox="1">
            <a:spLocks/>
          </p:cNvSpPr>
          <p:nvPr/>
        </p:nvSpPr>
        <p:spPr>
          <a:xfrm>
            <a:off x="4170217" y="2216293"/>
            <a:ext cx="8021783" cy="23621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09600" lvl="1" indent="0" algn="ctr">
              <a:lnSpc>
                <a:spcPct val="100000"/>
              </a:lnSpc>
              <a:spcBef>
                <a:spcPts val="800"/>
              </a:spcBef>
              <a:buSzPts val="1600"/>
              <a:buNone/>
            </a:pPr>
            <a:r>
              <a:rPr lang="en-US" sz="3500" b="1" smtClean="0">
                <a:latin typeface="Arial (Headings)"/>
              </a:rPr>
              <a:t>Nhiệm vụ trọng tâm năm 2022, góp </a:t>
            </a:r>
            <a:r>
              <a:rPr lang="vi-VN" sz="3500" b="1" smtClean="0">
                <a:latin typeface="Arial (Headings)"/>
              </a:rPr>
              <a:t>phần </a:t>
            </a:r>
            <a:r>
              <a:rPr lang="vi-VN" sz="3500" b="1">
                <a:latin typeface="Arial (Headings)"/>
              </a:rPr>
              <a:t>thúc đẩy phát triển </a:t>
            </a:r>
            <a:r>
              <a:rPr lang="en-US" sz="3500" b="1">
                <a:latin typeface="Arial (Headings)"/>
              </a:rPr>
              <a:t/>
            </a:r>
            <a:br>
              <a:rPr lang="en-US" sz="3500" b="1">
                <a:latin typeface="Arial (Headings)"/>
              </a:rPr>
            </a:br>
            <a:r>
              <a:rPr lang="vi-VN" sz="3500" b="1" smtClean="0">
                <a:latin typeface="Arial (Headings)"/>
              </a:rPr>
              <a:t>kinh </a:t>
            </a:r>
            <a:r>
              <a:rPr lang="vi-VN" sz="3500" b="1">
                <a:latin typeface="Arial (Headings)"/>
              </a:rPr>
              <a:t>tế </a:t>
            </a:r>
            <a:r>
              <a:rPr lang="vi-VN" sz="3500" b="1" smtClean="0">
                <a:latin typeface="Arial (Headings)"/>
              </a:rPr>
              <a:t>số</a:t>
            </a:r>
            <a:r>
              <a:rPr lang="en-US" sz="3500" b="1">
                <a:latin typeface="Arial (Headings)"/>
              </a:rPr>
              <a:t>,</a:t>
            </a:r>
            <a:r>
              <a:rPr lang="vi-VN" sz="3500" b="1" smtClean="0">
                <a:latin typeface="Arial (Headings)"/>
              </a:rPr>
              <a:t> </a:t>
            </a:r>
            <a:r>
              <a:rPr lang="vi-VN" sz="3500" b="1">
                <a:latin typeface="Arial (Headings)"/>
              </a:rPr>
              <a:t>hình thành xã hội số.</a:t>
            </a:r>
          </a:p>
        </p:txBody>
      </p:sp>
    </p:spTree>
    <p:extLst>
      <p:ext uri="{BB962C8B-B14F-4D97-AF65-F5344CB8AC3E}">
        <p14:creationId xmlns:p14="http://schemas.microsoft.com/office/powerpoint/2010/main" val="202010053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g11e46ec54ed_1_366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sp>
        <p:nvSpPr>
          <p:cNvPr id="1077" name="Google Shape;1077;g11e46ec54ed_1_366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t>68</a:t>
            </a:fld>
            <a:endParaRPr/>
          </a:p>
        </p:txBody>
      </p:sp>
      <p:sp>
        <p:nvSpPr>
          <p:cNvPr id="1079" name="Google Shape;1079;g11e46ec54ed_1_3666"/>
          <p:cNvSpPr txBox="1">
            <a:spLocks noGrp="1"/>
          </p:cNvSpPr>
          <p:nvPr>
            <p:ph type="title"/>
          </p:nvPr>
        </p:nvSpPr>
        <p:spPr>
          <a:xfrm>
            <a:off x="640080" y="0"/>
            <a:ext cx="8749580" cy="763500"/>
          </a:xfrm>
          <a:prstGeom prst="rect">
            <a:avLst/>
          </a:prstGeom>
          <a:noFill/>
          <a:ln>
            <a:noFill/>
          </a:ln>
        </p:spPr>
        <p:txBody>
          <a:bodyPr spcFirstLastPara="1" wrap="square" lIns="121900" tIns="121900" rIns="121900" bIns="121900" anchor="t" anchorCtr="0">
            <a:noAutofit/>
          </a:bodyPr>
          <a:lstStyle/>
          <a:p>
            <a:pPr lvl="0">
              <a:buClr>
                <a:schemeClr val="accent1"/>
              </a:buClr>
              <a:buSzPts val="3700"/>
            </a:pPr>
            <a:r>
              <a:rPr lang="en-US" sz="4000">
                <a:latin typeface="+mn-lt"/>
              </a:rPr>
              <a:t>Thanh toán không dùng tiền mặt</a:t>
            </a:r>
            <a:endParaRPr sz="4000">
              <a:latin typeface="+mn-lt"/>
            </a:endParaRPr>
          </a:p>
        </p:txBody>
      </p:sp>
      <p:sp>
        <p:nvSpPr>
          <p:cNvPr id="10" name="Google Shape;4618;p50"/>
          <p:cNvSpPr txBox="1"/>
          <p:nvPr/>
        </p:nvSpPr>
        <p:spPr>
          <a:xfrm>
            <a:off x="1429925" y="5060553"/>
            <a:ext cx="2753735" cy="780475"/>
          </a:xfrm>
          <a:prstGeom prst="rect">
            <a:avLst/>
          </a:prstGeom>
          <a:solidFill>
            <a:schemeClr val="bg1"/>
          </a:solidFill>
          <a:ln>
            <a:solidFill>
              <a:schemeClr val="bg1"/>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smtClean="0">
                <a:solidFill>
                  <a:schemeClr val="accent1">
                    <a:lumMod val="75000"/>
                  </a:schemeClr>
                </a:solidFill>
                <a:latin typeface="+mj-lt"/>
                <a:ea typeface="Black Han Sans"/>
                <a:cs typeface="Black Han Sans"/>
                <a:sym typeface="Black Han Sans"/>
              </a:rPr>
              <a:t>Trường học, cơ sở giáo dục</a:t>
            </a:r>
          </a:p>
          <a:p>
            <a:pPr marL="0" lvl="0" indent="0" algn="ctr" rtl="0">
              <a:spcBef>
                <a:spcPts val="0"/>
              </a:spcBef>
              <a:spcAft>
                <a:spcPts val="0"/>
              </a:spcAft>
              <a:buNone/>
            </a:pPr>
            <a:endParaRPr lang="en" sz="2000" smtClean="0">
              <a:solidFill>
                <a:schemeClr val="accent1">
                  <a:lumMod val="75000"/>
                </a:schemeClr>
              </a:solidFill>
              <a:latin typeface="+mj-lt"/>
              <a:ea typeface="Black Han Sans"/>
              <a:cs typeface="Black Han Sans"/>
              <a:sym typeface="Black Han Sans"/>
            </a:endParaRPr>
          </a:p>
          <a:p>
            <a:pPr marL="0" lvl="0" indent="0" algn="ctr" rtl="0">
              <a:spcBef>
                <a:spcPts val="0"/>
              </a:spcBef>
              <a:spcAft>
                <a:spcPts val="0"/>
              </a:spcAft>
              <a:buNone/>
            </a:pPr>
            <a:endParaRPr sz="2000">
              <a:solidFill>
                <a:schemeClr val="accent1">
                  <a:lumMod val="75000"/>
                </a:schemeClr>
              </a:solidFill>
              <a:latin typeface="+mj-lt"/>
              <a:ea typeface="Black Han Sans"/>
              <a:cs typeface="Black Han Sans"/>
              <a:sym typeface="Black Han Sans"/>
            </a:endParaRPr>
          </a:p>
        </p:txBody>
      </p:sp>
      <p:sp>
        <p:nvSpPr>
          <p:cNvPr id="23" name="Google Shape;4618;p50"/>
          <p:cNvSpPr txBox="1"/>
          <p:nvPr/>
        </p:nvSpPr>
        <p:spPr>
          <a:xfrm>
            <a:off x="7399506" y="5092398"/>
            <a:ext cx="2753735" cy="780475"/>
          </a:xfrm>
          <a:prstGeom prst="rect">
            <a:avLst/>
          </a:prstGeom>
          <a:solidFill>
            <a:schemeClr val="bg1"/>
          </a:solidFill>
          <a:ln>
            <a:solidFill>
              <a:schemeClr val="bg1"/>
            </a:solidFill>
          </a:ln>
        </p:spPr>
        <p:txBody>
          <a:bodyPr spcFirstLastPara="1" wrap="square" lIns="91425" tIns="91425" rIns="91425" bIns="91425" anchor="t" anchorCtr="0">
            <a:noAutofit/>
          </a:bodyPr>
          <a:lstStyle/>
          <a:p>
            <a:pPr algn="ctr"/>
            <a:r>
              <a:rPr lang="en" sz="2000" smtClean="0">
                <a:solidFill>
                  <a:schemeClr val="accent1">
                    <a:lumMod val="75000"/>
                  </a:schemeClr>
                </a:solidFill>
                <a:latin typeface="+mj-lt"/>
                <a:ea typeface="Black Han Sans"/>
                <a:cs typeface="Black Han Sans"/>
                <a:sym typeface="Black Han Sans"/>
              </a:rPr>
              <a:t>Bệnh viện, </a:t>
            </a:r>
            <a:r>
              <a:rPr lang="vi-VN" sz="2000">
                <a:solidFill>
                  <a:schemeClr val="accent1">
                    <a:lumMod val="75000"/>
                  </a:schemeClr>
                </a:solidFill>
                <a:ea typeface="Black Han Sans"/>
                <a:cs typeface="Black Han Sans"/>
                <a:sym typeface="Black Han Sans"/>
              </a:rPr>
              <a:t>Cơ sở y tế</a:t>
            </a:r>
          </a:p>
          <a:p>
            <a:pPr marL="0" lvl="0" indent="0" algn="ctr" rtl="0">
              <a:spcBef>
                <a:spcPts val="0"/>
              </a:spcBef>
              <a:spcAft>
                <a:spcPts val="0"/>
              </a:spcAft>
              <a:buNone/>
            </a:pPr>
            <a:endParaRPr sz="2000">
              <a:solidFill>
                <a:schemeClr val="accent1">
                  <a:lumMod val="75000"/>
                </a:schemeClr>
              </a:solidFill>
              <a:latin typeface="+mj-lt"/>
              <a:ea typeface="Black Han Sans"/>
              <a:cs typeface="Black Han Sans"/>
              <a:sym typeface="Black Han Sans"/>
            </a:endParaRPr>
          </a:p>
        </p:txBody>
      </p:sp>
      <p:grpSp>
        <p:nvGrpSpPr>
          <p:cNvPr id="19" name="Google Shape;2982;p52"/>
          <p:cNvGrpSpPr/>
          <p:nvPr/>
        </p:nvGrpSpPr>
        <p:grpSpPr>
          <a:xfrm>
            <a:off x="8532873" y="4185783"/>
            <a:ext cx="759837" cy="633494"/>
            <a:chOff x="6238300" y="1426975"/>
            <a:chExt cx="489450" cy="483175"/>
          </a:xfrm>
        </p:grpSpPr>
        <p:sp>
          <p:nvSpPr>
            <p:cNvPr id="20" name="Google Shape;2983;p52"/>
            <p:cNvSpPr/>
            <p:nvPr/>
          </p:nvSpPr>
          <p:spPr>
            <a:xfrm>
              <a:off x="6238300" y="1426975"/>
              <a:ext cx="489450" cy="483175"/>
            </a:xfrm>
            <a:custGeom>
              <a:avLst/>
              <a:gdLst/>
              <a:ahLst/>
              <a:cxnLst/>
              <a:rect l="l" t="t" r="r" b="b"/>
              <a:pathLst>
                <a:path w="19578" h="19327" extrusionOk="0">
                  <a:moveTo>
                    <a:pt x="16109" y="2267"/>
                  </a:moveTo>
                  <a:lnTo>
                    <a:pt x="16109" y="4803"/>
                  </a:lnTo>
                  <a:lnTo>
                    <a:pt x="14977" y="3831"/>
                  </a:lnTo>
                  <a:lnTo>
                    <a:pt x="14977" y="2267"/>
                  </a:lnTo>
                  <a:close/>
                  <a:moveTo>
                    <a:pt x="9880" y="1135"/>
                  </a:moveTo>
                  <a:cubicBezTo>
                    <a:pt x="10011" y="1135"/>
                    <a:pt x="10142" y="1181"/>
                    <a:pt x="10248" y="1274"/>
                  </a:cubicBezTo>
                  <a:lnTo>
                    <a:pt x="18174" y="8067"/>
                  </a:lnTo>
                  <a:cubicBezTo>
                    <a:pt x="18413" y="8270"/>
                    <a:pt x="18440" y="8626"/>
                    <a:pt x="18238" y="8864"/>
                  </a:cubicBezTo>
                  <a:lnTo>
                    <a:pt x="18238" y="8861"/>
                  </a:lnTo>
                  <a:cubicBezTo>
                    <a:pt x="18129" y="8988"/>
                    <a:pt x="17972" y="9061"/>
                    <a:pt x="17809" y="9061"/>
                  </a:cubicBezTo>
                  <a:cubicBezTo>
                    <a:pt x="17673" y="9061"/>
                    <a:pt x="17540" y="9012"/>
                    <a:pt x="17440" y="8925"/>
                  </a:cubicBezTo>
                  <a:lnTo>
                    <a:pt x="10251" y="2762"/>
                  </a:lnTo>
                  <a:cubicBezTo>
                    <a:pt x="10145" y="2672"/>
                    <a:pt x="10014" y="2626"/>
                    <a:pt x="9883" y="2626"/>
                  </a:cubicBezTo>
                  <a:cubicBezTo>
                    <a:pt x="9751" y="2626"/>
                    <a:pt x="9620" y="2672"/>
                    <a:pt x="9514" y="2762"/>
                  </a:cubicBezTo>
                  <a:lnTo>
                    <a:pt x="2687" y="8553"/>
                  </a:lnTo>
                  <a:cubicBezTo>
                    <a:pt x="2657" y="8575"/>
                    <a:pt x="2633" y="8596"/>
                    <a:pt x="2609" y="8623"/>
                  </a:cubicBezTo>
                  <a:lnTo>
                    <a:pt x="2250" y="8925"/>
                  </a:lnTo>
                  <a:cubicBezTo>
                    <a:pt x="2142" y="9016"/>
                    <a:pt x="2012" y="9060"/>
                    <a:pt x="1882" y="9060"/>
                  </a:cubicBezTo>
                  <a:cubicBezTo>
                    <a:pt x="1723" y="9060"/>
                    <a:pt x="1565" y="8994"/>
                    <a:pt x="1452" y="8864"/>
                  </a:cubicBezTo>
                  <a:cubicBezTo>
                    <a:pt x="1250" y="8629"/>
                    <a:pt x="1274" y="8273"/>
                    <a:pt x="1510" y="8067"/>
                  </a:cubicBezTo>
                  <a:lnTo>
                    <a:pt x="9511" y="1274"/>
                  </a:lnTo>
                  <a:cubicBezTo>
                    <a:pt x="9617" y="1181"/>
                    <a:pt x="9748" y="1135"/>
                    <a:pt x="9880" y="1135"/>
                  </a:cubicBezTo>
                  <a:close/>
                  <a:moveTo>
                    <a:pt x="12147" y="13665"/>
                  </a:moveTo>
                  <a:lnTo>
                    <a:pt x="12147" y="18195"/>
                  </a:lnTo>
                  <a:lnTo>
                    <a:pt x="7543" y="18195"/>
                  </a:lnTo>
                  <a:lnTo>
                    <a:pt x="7543" y="13665"/>
                  </a:lnTo>
                  <a:close/>
                  <a:moveTo>
                    <a:pt x="9883" y="3937"/>
                  </a:moveTo>
                  <a:lnTo>
                    <a:pt x="16109" y="9275"/>
                  </a:lnTo>
                  <a:lnTo>
                    <a:pt x="16109" y="18195"/>
                  </a:lnTo>
                  <a:lnTo>
                    <a:pt x="13280" y="18195"/>
                  </a:lnTo>
                  <a:lnTo>
                    <a:pt x="13280" y="13101"/>
                  </a:lnTo>
                  <a:cubicBezTo>
                    <a:pt x="13280" y="12787"/>
                    <a:pt x="13026" y="12533"/>
                    <a:pt x="12712" y="12533"/>
                  </a:cubicBezTo>
                  <a:lnTo>
                    <a:pt x="6975" y="12533"/>
                  </a:lnTo>
                  <a:cubicBezTo>
                    <a:pt x="6661" y="12533"/>
                    <a:pt x="6410" y="12787"/>
                    <a:pt x="6410" y="13101"/>
                  </a:cubicBezTo>
                  <a:lnTo>
                    <a:pt x="6410" y="18195"/>
                  </a:lnTo>
                  <a:lnTo>
                    <a:pt x="3578" y="18195"/>
                  </a:lnTo>
                  <a:lnTo>
                    <a:pt x="3578" y="9281"/>
                  </a:lnTo>
                  <a:lnTo>
                    <a:pt x="9883" y="3937"/>
                  </a:lnTo>
                  <a:close/>
                  <a:moveTo>
                    <a:pt x="9883" y="0"/>
                  </a:moveTo>
                  <a:cubicBezTo>
                    <a:pt x="9489" y="0"/>
                    <a:pt x="9095" y="137"/>
                    <a:pt x="8778" y="410"/>
                  </a:cubicBezTo>
                  <a:lnTo>
                    <a:pt x="773" y="7204"/>
                  </a:lnTo>
                  <a:cubicBezTo>
                    <a:pt x="154" y="7738"/>
                    <a:pt x="0" y="8635"/>
                    <a:pt x="411" y="9345"/>
                  </a:cubicBezTo>
                  <a:cubicBezTo>
                    <a:pt x="720" y="9881"/>
                    <a:pt x="1289" y="10193"/>
                    <a:pt x="1882" y="10193"/>
                  </a:cubicBezTo>
                  <a:cubicBezTo>
                    <a:pt x="2070" y="10193"/>
                    <a:pt x="2261" y="10162"/>
                    <a:pt x="2446" y="10096"/>
                  </a:cubicBezTo>
                  <a:lnTo>
                    <a:pt x="2446" y="18762"/>
                  </a:lnTo>
                  <a:cubicBezTo>
                    <a:pt x="2446" y="19073"/>
                    <a:pt x="2699" y="19327"/>
                    <a:pt x="3010" y="19327"/>
                  </a:cubicBezTo>
                  <a:lnTo>
                    <a:pt x="16673" y="19327"/>
                  </a:lnTo>
                  <a:cubicBezTo>
                    <a:pt x="16987" y="19327"/>
                    <a:pt x="17241" y="19073"/>
                    <a:pt x="17241" y="18762"/>
                  </a:cubicBezTo>
                  <a:lnTo>
                    <a:pt x="17241" y="10096"/>
                  </a:lnTo>
                  <a:cubicBezTo>
                    <a:pt x="17431" y="10163"/>
                    <a:pt x="17623" y="10195"/>
                    <a:pt x="17809" y="10195"/>
                  </a:cubicBezTo>
                  <a:cubicBezTo>
                    <a:pt x="18756" y="10195"/>
                    <a:pt x="19578" y="9388"/>
                    <a:pt x="19500" y="8363"/>
                  </a:cubicBezTo>
                  <a:cubicBezTo>
                    <a:pt x="19466" y="7913"/>
                    <a:pt x="19255" y="7497"/>
                    <a:pt x="18914" y="7204"/>
                  </a:cubicBezTo>
                  <a:lnTo>
                    <a:pt x="17241" y="5770"/>
                  </a:lnTo>
                  <a:lnTo>
                    <a:pt x="17241" y="1702"/>
                  </a:lnTo>
                  <a:cubicBezTo>
                    <a:pt x="17241" y="1388"/>
                    <a:pt x="16987" y="1135"/>
                    <a:pt x="16676" y="1135"/>
                  </a:cubicBezTo>
                  <a:lnTo>
                    <a:pt x="14412" y="1135"/>
                  </a:lnTo>
                  <a:cubicBezTo>
                    <a:pt x="14098" y="1135"/>
                    <a:pt x="13844" y="1388"/>
                    <a:pt x="13844" y="1702"/>
                  </a:cubicBezTo>
                  <a:lnTo>
                    <a:pt x="13844" y="2862"/>
                  </a:lnTo>
                  <a:lnTo>
                    <a:pt x="10988" y="410"/>
                  </a:lnTo>
                  <a:cubicBezTo>
                    <a:pt x="10671" y="137"/>
                    <a:pt x="10277" y="0"/>
                    <a:pt x="9883" y="0"/>
                  </a:cubicBezTo>
                  <a:close/>
                </a:path>
              </a:pathLst>
            </a:custGeom>
            <a:solidFill>
              <a:schemeClr val="dk2"/>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5" name="Google Shape;2984;p52"/>
            <p:cNvSpPr/>
            <p:nvPr/>
          </p:nvSpPr>
          <p:spPr>
            <a:xfrm>
              <a:off x="6426850" y="1596875"/>
              <a:ext cx="115150" cy="113250"/>
            </a:xfrm>
            <a:custGeom>
              <a:avLst/>
              <a:gdLst/>
              <a:ahLst/>
              <a:cxnLst/>
              <a:rect l="l" t="t" r="r" b="b"/>
              <a:pathLst>
                <a:path w="4606" h="4530" extrusionOk="0">
                  <a:moveTo>
                    <a:pt x="3473" y="1132"/>
                  </a:moveTo>
                  <a:lnTo>
                    <a:pt x="3473" y="3397"/>
                  </a:lnTo>
                  <a:lnTo>
                    <a:pt x="1133" y="3397"/>
                  </a:lnTo>
                  <a:lnTo>
                    <a:pt x="1133" y="1132"/>
                  </a:lnTo>
                  <a:close/>
                  <a:moveTo>
                    <a:pt x="565" y="0"/>
                  </a:moveTo>
                  <a:cubicBezTo>
                    <a:pt x="251" y="0"/>
                    <a:pt x="1" y="254"/>
                    <a:pt x="1" y="568"/>
                  </a:cubicBezTo>
                  <a:lnTo>
                    <a:pt x="1" y="3965"/>
                  </a:lnTo>
                  <a:cubicBezTo>
                    <a:pt x="1" y="4276"/>
                    <a:pt x="251" y="4529"/>
                    <a:pt x="565" y="4529"/>
                  </a:cubicBezTo>
                  <a:lnTo>
                    <a:pt x="4038" y="4529"/>
                  </a:lnTo>
                  <a:cubicBezTo>
                    <a:pt x="4352" y="4529"/>
                    <a:pt x="4605" y="4276"/>
                    <a:pt x="4605" y="3965"/>
                  </a:cubicBezTo>
                  <a:lnTo>
                    <a:pt x="4605" y="568"/>
                  </a:lnTo>
                  <a:cubicBezTo>
                    <a:pt x="4605" y="254"/>
                    <a:pt x="4352" y="0"/>
                    <a:pt x="4038" y="0"/>
                  </a:cubicBezTo>
                  <a:close/>
                </a:path>
              </a:pathLst>
            </a:custGeom>
            <a:solidFill>
              <a:schemeClr val="dk2"/>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0" name="Google Shape;2985;p52"/>
            <p:cNvSpPr/>
            <p:nvPr/>
          </p:nvSpPr>
          <p:spPr>
            <a:xfrm>
              <a:off x="6485350" y="1796900"/>
              <a:ext cx="28325" cy="28325"/>
            </a:xfrm>
            <a:custGeom>
              <a:avLst/>
              <a:gdLst/>
              <a:ahLst/>
              <a:cxnLst/>
              <a:rect l="l" t="t" r="r" b="b"/>
              <a:pathLst>
                <a:path w="1133" h="1133" extrusionOk="0">
                  <a:moveTo>
                    <a:pt x="565" y="1"/>
                  </a:moveTo>
                  <a:cubicBezTo>
                    <a:pt x="251" y="1"/>
                    <a:pt x="1" y="254"/>
                    <a:pt x="1" y="568"/>
                  </a:cubicBezTo>
                  <a:cubicBezTo>
                    <a:pt x="1" y="879"/>
                    <a:pt x="251" y="1133"/>
                    <a:pt x="565" y="1133"/>
                  </a:cubicBezTo>
                  <a:cubicBezTo>
                    <a:pt x="879" y="1133"/>
                    <a:pt x="1133" y="879"/>
                    <a:pt x="1133" y="568"/>
                  </a:cubicBezTo>
                  <a:cubicBezTo>
                    <a:pt x="1133" y="254"/>
                    <a:pt x="879" y="1"/>
                    <a:pt x="565" y="1"/>
                  </a:cubicBezTo>
                  <a:close/>
                </a:path>
              </a:pathLst>
            </a:custGeom>
            <a:solidFill>
              <a:schemeClr val="dk2"/>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1" name="Google Shape;13545;p76"/>
          <p:cNvSpPr/>
          <p:nvPr/>
        </p:nvSpPr>
        <p:spPr>
          <a:xfrm>
            <a:off x="2479302" y="4284031"/>
            <a:ext cx="757248" cy="605159"/>
          </a:xfrm>
          <a:custGeom>
            <a:avLst/>
            <a:gdLst/>
            <a:ahLst/>
            <a:cxnLst/>
            <a:rect l="l" t="t" r="r" b="b"/>
            <a:pathLst>
              <a:path w="12698" h="11563" extrusionOk="0">
                <a:moveTo>
                  <a:pt x="2490" y="820"/>
                </a:moveTo>
                <a:cubicBezTo>
                  <a:pt x="3529" y="914"/>
                  <a:pt x="4600" y="1292"/>
                  <a:pt x="5483" y="2017"/>
                </a:cubicBezTo>
                <a:lnTo>
                  <a:pt x="5798" y="2237"/>
                </a:lnTo>
                <a:lnTo>
                  <a:pt x="5798" y="10334"/>
                </a:lnTo>
                <a:lnTo>
                  <a:pt x="5766" y="10334"/>
                </a:lnTo>
                <a:cubicBezTo>
                  <a:pt x="4789" y="9609"/>
                  <a:pt x="3655" y="9168"/>
                  <a:pt x="2490" y="9105"/>
                </a:cubicBezTo>
                <a:lnTo>
                  <a:pt x="2490" y="820"/>
                </a:lnTo>
                <a:close/>
                <a:moveTo>
                  <a:pt x="9925" y="883"/>
                </a:moveTo>
                <a:lnTo>
                  <a:pt x="9925" y="9137"/>
                </a:lnTo>
                <a:cubicBezTo>
                  <a:pt x="8728" y="9200"/>
                  <a:pt x="7593" y="9609"/>
                  <a:pt x="6617" y="10334"/>
                </a:cubicBezTo>
                <a:lnTo>
                  <a:pt x="6617" y="2300"/>
                </a:lnTo>
                <a:lnTo>
                  <a:pt x="6932" y="2048"/>
                </a:lnTo>
                <a:cubicBezTo>
                  <a:pt x="7782" y="1355"/>
                  <a:pt x="8854" y="946"/>
                  <a:pt x="9925" y="883"/>
                </a:cubicBezTo>
                <a:close/>
                <a:moveTo>
                  <a:pt x="1702" y="2458"/>
                </a:moveTo>
                <a:lnTo>
                  <a:pt x="1702" y="9483"/>
                </a:lnTo>
                <a:cubicBezTo>
                  <a:pt x="1702" y="9735"/>
                  <a:pt x="1891" y="9924"/>
                  <a:pt x="2080" y="9924"/>
                </a:cubicBezTo>
                <a:cubicBezTo>
                  <a:pt x="3057" y="9924"/>
                  <a:pt x="4096" y="10208"/>
                  <a:pt x="4978" y="10744"/>
                </a:cubicBezTo>
                <a:lnTo>
                  <a:pt x="1261" y="10744"/>
                </a:lnTo>
                <a:cubicBezTo>
                  <a:pt x="1009" y="10744"/>
                  <a:pt x="851" y="10555"/>
                  <a:pt x="851" y="10334"/>
                </a:cubicBezTo>
                <a:lnTo>
                  <a:pt x="851" y="2867"/>
                </a:lnTo>
                <a:cubicBezTo>
                  <a:pt x="851" y="2647"/>
                  <a:pt x="1040" y="2489"/>
                  <a:pt x="1261" y="2458"/>
                </a:cubicBezTo>
                <a:close/>
                <a:moveTo>
                  <a:pt x="11406" y="2458"/>
                </a:moveTo>
                <a:cubicBezTo>
                  <a:pt x="11658" y="2458"/>
                  <a:pt x="11815" y="2647"/>
                  <a:pt x="11847" y="2867"/>
                </a:cubicBezTo>
                <a:lnTo>
                  <a:pt x="11847" y="10334"/>
                </a:lnTo>
                <a:cubicBezTo>
                  <a:pt x="11847" y="10555"/>
                  <a:pt x="11658" y="10712"/>
                  <a:pt x="11406" y="10744"/>
                </a:cubicBezTo>
                <a:lnTo>
                  <a:pt x="7436" y="10744"/>
                </a:lnTo>
                <a:cubicBezTo>
                  <a:pt x="8255" y="10239"/>
                  <a:pt x="9295" y="9924"/>
                  <a:pt x="10303" y="9924"/>
                </a:cubicBezTo>
                <a:cubicBezTo>
                  <a:pt x="10555" y="9924"/>
                  <a:pt x="10712" y="9735"/>
                  <a:pt x="10712" y="9483"/>
                </a:cubicBezTo>
                <a:lnTo>
                  <a:pt x="10712" y="2458"/>
                </a:lnTo>
                <a:close/>
                <a:moveTo>
                  <a:pt x="2080" y="0"/>
                </a:moveTo>
                <a:cubicBezTo>
                  <a:pt x="1828" y="0"/>
                  <a:pt x="1670" y="189"/>
                  <a:pt x="1670" y="410"/>
                </a:cubicBezTo>
                <a:lnTo>
                  <a:pt x="1670" y="1670"/>
                </a:lnTo>
                <a:lnTo>
                  <a:pt x="1261" y="1670"/>
                </a:lnTo>
                <a:cubicBezTo>
                  <a:pt x="568" y="1670"/>
                  <a:pt x="1" y="2206"/>
                  <a:pt x="32" y="2930"/>
                </a:cubicBezTo>
                <a:lnTo>
                  <a:pt x="32" y="10334"/>
                </a:lnTo>
                <a:cubicBezTo>
                  <a:pt x="32" y="10996"/>
                  <a:pt x="568" y="11563"/>
                  <a:pt x="1261" y="11563"/>
                </a:cubicBezTo>
                <a:lnTo>
                  <a:pt x="11437" y="11563"/>
                </a:lnTo>
                <a:cubicBezTo>
                  <a:pt x="12130" y="11563"/>
                  <a:pt x="12697" y="11027"/>
                  <a:pt x="12697" y="10334"/>
                </a:cubicBezTo>
                <a:lnTo>
                  <a:pt x="12697" y="2867"/>
                </a:lnTo>
                <a:cubicBezTo>
                  <a:pt x="12666" y="2206"/>
                  <a:pt x="12130" y="1670"/>
                  <a:pt x="11437" y="1670"/>
                </a:cubicBezTo>
                <a:lnTo>
                  <a:pt x="10744" y="1670"/>
                </a:lnTo>
                <a:lnTo>
                  <a:pt x="10744" y="410"/>
                </a:lnTo>
                <a:cubicBezTo>
                  <a:pt x="10744" y="158"/>
                  <a:pt x="10555" y="0"/>
                  <a:pt x="10334" y="0"/>
                </a:cubicBezTo>
                <a:cubicBezTo>
                  <a:pt x="8980" y="0"/>
                  <a:pt x="7562" y="473"/>
                  <a:pt x="6396" y="1387"/>
                </a:cubicBezTo>
                <a:lnTo>
                  <a:pt x="6207" y="1544"/>
                </a:lnTo>
                <a:lnTo>
                  <a:pt x="6018" y="1387"/>
                </a:lnTo>
                <a:cubicBezTo>
                  <a:pt x="4915" y="473"/>
                  <a:pt x="3498" y="0"/>
                  <a:pt x="2080" y="0"/>
                </a:cubicBezTo>
                <a:close/>
              </a:path>
            </a:pathLst>
          </a:custGeom>
          <a:solidFill>
            <a:srgbClr val="5F7D95"/>
          </a:solidFill>
          <a:ln>
            <a:solidFill>
              <a:schemeClr val="accent1">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299;p75"/>
          <p:cNvSpPr/>
          <p:nvPr/>
        </p:nvSpPr>
        <p:spPr>
          <a:xfrm>
            <a:off x="5497284" y="4196801"/>
            <a:ext cx="698187" cy="720443"/>
          </a:xfrm>
          <a:custGeom>
            <a:avLst/>
            <a:gdLst/>
            <a:ahLst/>
            <a:cxnLst/>
            <a:rect l="l" t="t" r="r" b="b"/>
            <a:pathLst>
              <a:path w="19516" h="19326" extrusionOk="0">
                <a:moveTo>
                  <a:pt x="15929" y="1934"/>
                </a:moveTo>
                <a:lnTo>
                  <a:pt x="15929" y="2834"/>
                </a:lnTo>
                <a:cubicBezTo>
                  <a:pt x="15929" y="3145"/>
                  <a:pt x="16182" y="3398"/>
                  <a:pt x="16496" y="3398"/>
                </a:cubicBezTo>
                <a:lnTo>
                  <a:pt x="17393" y="3398"/>
                </a:lnTo>
                <a:lnTo>
                  <a:pt x="16261" y="4531"/>
                </a:lnTo>
                <a:lnTo>
                  <a:pt x="14796" y="4531"/>
                </a:lnTo>
                <a:lnTo>
                  <a:pt x="14796" y="3066"/>
                </a:lnTo>
                <a:lnTo>
                  <a:pt x="15929" y="1934"/>
                </a:lnTo>
                <a:close/>
                <a:moveTo>
                  <a:pt x="9663" y="7927"/>
                </a:moveTo>
                <a:cubicBezTo>
                  <a:pt x="9926" y="7927"/>
                  <a:pt x="10183" y="7991"/>
                  <a:pt x="10418" y="8109"/>
                </a:cubicBezTo>
                <a:lnTo>
                  <a:pt x="9262" y="9262"/>
                </a:lnTo>
                <a:cubicBezTo>
                  <a:pt x="9041" y="9485"/>
                  <a:pt x="9041" y="9842"/>
                  <a:pt x="9262" y="10065"/>
                </a:cubicBezTo>
                <a:cubicBezTo>
                  <a:pt x="9372" y="10175"/>
                  <a:pt x="9517" y="10231"/>
                  <a:pt x="9662" y="10231"/>
                </a:cubicBezTo>
                <a:cubicBezTo>
                  <a:pt x="9807" y="10231"/>
                  <a:pt x="9952" y="10175"/>
                  <a:pt x="10062" y="10065"/>
                </a:cubicBezTo>
                <a:lnTo>
                  <a:pt x="11218" y="8909"/>
                </a:lnTo>
                <a:cubicBezTo>
                  <a:pt x="11336" y="9141"/>
                  <a:pt x="11399" y="9401"/>
                  <a:pt x="11399" y="9664"/>
                </a:cubicBezTo>
                <a:cubicBezTo>
                  <a:pt x="11399" y="10585"/>
                  <a:pt x="10605" y="11364"/>
                  <a:pt x="9663" y="11364"/>
                </a:cubicBezTo>
                <a:cubicBezTo>
                  <a:pt x="8721" y="11364"/>
                  <a:pt x="7927" y="10585"/>
                  <a:pt x="7927" y="9664"/>
                </a:cubicBezTo>
                <a:cubicBezTo>
                  <a:pt x="7927" y="8722"/>
                  <a:pt x="8721" y="7927"/>
                  <a:pt x="9663" y="7927"/>
                </a:cubicBezTo>
                <a:close/>
                <a:moveTo>
                  <a:pt x="9663" y="5663"/>
                </a:moveTo>
                <a:cubicBezTo>
                  <a:pt x="10527" y="5666"/>
                  <a:pt x="11363" y="5953"/>
                  <a:pt x="12049" y="6478"/>
                </a:cubicBezTo>
                <a:lnTo>
                  <a:pt x="11242" y="7287"/>
                </a:lnTo>
                <a:cubicBezTo>
                  <a:pt x="10777" y="6967"/>
                  <a:pt x="10228" y="6798"/>
                  <a:pt x="9663" y="6795"/>
                </a:cubicBezTo>
                <a:cubicBezTo>
                  <a:pt x="8108" y="6795"/>
                  <a:pt x="6795" y="8109"/>
                  <a:pt x="6795" y="9664"/>
                </a:cubicBezTo>
                <a:cubicBezTo>
                  <a:pt x="6795" y="10422"/>
                  <a:pt x="7103" y="11143"/>
                  <a:pt x="7649" y="11669"/>
                </a:cubicBezTo>
                <a:cubicBezTo>
                  <a:pt x="8208" y="12220"/>
                  <a:pt x="8935" y="12495"/>
                  <a:pt x="9663" y="12495"/>
                </a:cubicBezTo>
                <a:cubicBezTo>
                  <a:pt x="10391" y="12495"/>
                  <a:pt x="11119" y="12220"/>
                  <a:pt x="11677" y="11669"/>
                </a:cubicBezTo>
                <a:cubicBezTo>
                  <a:pt x="12224" y="11143"/>
                  <a:pt x="12532" y="10422"/>
                  <a:pt x="12532" y="9664"/>
                </a:cubicBezTo>
                <a:cubicBezTo>
                  <a:pt x="12529" y="9099"/>
                  <a:pt x="12360" y="8549"/>
                  <a:pt x="12043" y="8084"/>
                </a:cubicBezTo>
                <a:lnTo>
                  <a:pt x="12849" y="7278"/>
                </a:lnTo>
                <a:cubicBezTo>
                  <a:pt x="13374" y="7964"/>
                  <a:pt x="13661" y="8800"/>
                  <a:pt x="13664" y="9664"/>
                </a:cubicBezTo>
                <a:cubicBezTo>
                  <a:pt x="13664" y="11850"/>
                  <a:pt x="11870" y="13628"/>
                  <a:pt x="9663" y="13628"/>
                </a:cubicBezTo>
                <a:cubicBezTo>
                  <a:pt x="7456" y="13628"/>
                  <a:pt x="5662" y="11850"/>
                  <a:pt x="5662" y="9664"/>
                </a:cubicBezTo>
                <a:cubicBezTo>
                  <a:pt x="5662" y="7496"/>
                  <a:pt x="7495" y="5663"/>
                  <a:pt x="9663" y="5663"/>
                </a:cubicBezTo>
                <a:close/>
                <a:moveTo>
                  <a:pt x="9676" y="3398"/>
                </a:moveTo>
                <a:cubicBezTo>
                  <a:pt x="11130" y="3398"/>
                  <a:pt x="12541" y="3902"/>
                  <a:pt x="13664" y="4826"/>
                </a:cubicBezTo>
                <a:lnTo>
                  <a:pt x="13664" y="4863"/>
                </a:lnTo>
                <a:lnTo>
                  <a:pt x="12861" y="5663"/>
                </a:lnTo>
                <a:cubicBezTo>
                  <a:pt x="11911" y="4901"/>
                  <a:pt x="10770" y="4528"/>
                  <a:pt x="9634" y="4528"/>
                </a:cubicBezTo>
                <a:cubicBezTo>
                  <a:pt x="8214" y="4528"/>
                  <a:pt x="6803" y="5111"/>
                  <a:pt x="5786" y="6246"/>
                </a:cubicBezTo>
                <a:cubicBezTo>
                  <a:pt x="3959" y="8287"/>
                  <a:pt x="4047" y="11403"/>
                  <a:pt x="5985" y="13341"/>
                </a:cubicBezTo>
                <a:cubicBezTo>
                  <a:pt x="6991" y="14346"/>
                  <a:pt x="8313" y="14852"/>
                  <a:pt x="9638" y="14852"/>
                </a:cubicBezTo>
                <a:cubicBezTo>
                  <a:pt x="10866" y="14852"/>
                  <a:pt x="12096" y="14417"/>
                  <a:pt x="13078" y="13538"/>
                </a:cubicBezTo>
                <a:cubicBezTo>
                  <a:pt x="15119" y="11711"/>
                  <a:pt x="15376" y="8604"/>
                  <a:pt x="13664" y="6463"/>
                </a:cubicBezTo>
                <a:lnTo>
                  <a:pt x="14464" y="5663"/>
                </a:lnTo>
                <a:lnTo>
                  <a:pt x="14503" y="5663"/>
                </a:lnTo>
                <a:cubicBezTo>
                  <a:pt x="15430" y="6789"/>
                  <a:pt x="15935" y="8205"/>
                  <a:pt x="15929" y="9664"/>
                </a:cubicBezTo>
                <a:cubicBezTo>
                  <a:pt x="15929" y="13100"/>
                  <a:pt x="13117" y="15893"/>
                  <a:pt x="9663" y="15893"/>
                </a:cubicBezTo>
                <a:cubicBezTo>
                  <a:pt x="6209" y="15893"/>
                  <a:pt x="3398" y="13100"/>
                  <a:pt x="3398" y="9664"/>
                </a:cubicBezTo>
                <a:cubicBezTo>
                  <a:pt x="3398" y="6209"/>
                  <a:pt x="6209" y="3398"/>
                  <a:pt x="9663" y="3398"/>
                </a:cubicBezTo>
                <a:cubicBezTo>
                  <a:pt x="9668" y="3398"/>
                  <a:pt x="9672" y="3398"/>
                  <a:pt x="9676" y="3398"/>
                </a:cubicBezTo>
                <a:close/>
                <a:moveTo>
                  <a:pt x="9663" y="1134"/>
                </a:moveTo>
                <a:cubicBezTo>
                  <a:pt x="11176" y="1134"/>
                  <a:pt x="12661" y="1532"/>
                  <a:pt x="13975" y="2287"/>
                </a:cubicBezTo>
                <a:lnTo>
                  <a:pt x="13830" y="2432"/>
                </a:lnTo>
                <a:cubicBezTo>
                  <a:pt x="13724" y="2538"/>
                  <a:pt x="13664" y="2683"/>
                  <a:pt x="13664" y="2834"/>
                </a:cubicBezTo>
                <a:lnTo>
                  <a:pt x="13664" y="3428"/>
                </a:lnTo>
                <a:cubicBezTo>
                  <a:pt x="12473" y="2670"/>
                  <a:pt x="11090" y="2266"/>
                  <a:pt x="9679" y="2266"/>
                </a:cubicBezTo>
                <a:cubicBezTo>
                  <a:pt x="9674" y="2266"/>
                  <a:pt x="9668" y="2266"/>
                  <a:pt x="9663" y="2266"/>
                </a:cubicBezTo>
                <a:cubicBezTo>
                  <a:pt x="7701" y="2266"/>
                  <a:pt x="5847" y="3039"/>
                  <a:pt x="4443" y="4443"/>
                </a:cubicBezTo>
                <a:cubicBezTo>
                  <a:pt x="3039" y="5847"/>
                  <a:pt x="2266" y="7701"/>
                  <a:pt x="2266" y="9664"/>
                </a:cubicBezTo>
                <a:cubicBezTo>
                  <a:pt x="2266" y="11626"/>
                  <a:pt x="3039" y="13474"/>
                  <a:pt x="4443" y="14866"/>
                </a:cubicBezTo>
                <a:cubicBezTo>
                  <a:pt x="5886" y="16305"/>
                  <a:pt x="7775" y="17024"/>
                  <a:pt x="9663" y="17024"/>
                </a:cubicBezTo>
                <a:cubicBezTo>
                  <a:pt x="11552" y="17024"/>
                  <a:pt x="13441" y="16305"/>
                  <a:pt x="14884" y="14866"/>
                </a:cubicBezTo>
                <a:cubicBezTo>
                  <a:pt x="16288" y="13474"/>
                  <a:pt x="17061" y="11626"/>
                  <a:pt x="17061" y="9664"/>
                </a:cubicBezTo>
                <a:cubicBezTo>
                  <a:pt x="17064" y="8248"/>
                  <a:pt x="16659" y="6859"/>
                  <a:pt x="15898" y="5663"/>
                </a:cubicBezTo>
                <a:lnTo>
                  <a:pt x="16496" y="5663"/>
                </a:lnTo>
                <a:cubicBezTo>
                  <a:pt x="16644" y="5663"/>
                  <a:pt x="16789" y="5602"/>
                  <a:pt x="16895" y="5497"/>
                </a:cubicBezTo>
                <a:lnTo>
                  <a:pt x="17040" y="5352"/>
                </a:lnTo>
                <a:cubicBezTo>
                  <a:pt x="17795" y="6665"/>
                  <a:pt x="18193" y="8151"/>
                  <a:pt x="18193" y="9664"/>
                </a:cubicBezTo>
                <a:cubicBezTo>
                  <a:pt x="18193" y="14368"/>
                  <a:pt x="14367" y="18194"/>
                  <a:pt x="9663" y="18194"/>
                </a:cubicBezTo>
                <a:cubicBezTo>
                  <a:pt x="4959" y="18194"/>
                  <a:pt x="1133" y="14368"/>
                  <a:pt x="1133" y="9664"/>
                </a:cubicBezTo>
                <a:cubicBezTo>
                  <a:pt x="1133" y="4959"/>
                  <a:pt x="4959" y="1134"/>
                  <a:pt x="9663" y="1134"/>
                </a:cubicBezTo>
                <a:close/>
                <a:moveTo>
                  <a:pt x="16491" y="0"/>
                </a:moveTo>
                <a:cubicBezTo>
                  <a:pt x="16352" y="0"/>
                  <a:pt x="16210" y="52"/>
                  <a:pt x="16095" y="167"/>
                </a:cubicBezTo>
                <a:lnTo>
                  <a:pt x="14799" y="1463"/>
                </a:lnTo>
                <a:cubicBezTo>
                  <a:pt x="13256" y="509"/>
                  <a:pt x="11478" y="4"/>
                  <a:pt x="9663" y="1"/>
                </a:cubicBezTo>
                <a:cubicBezTo>
                  <a:pt x="7094" y="1"/>
                  <a:pt x="4669" y="1010"/>
                  <a:pt x="2839" y="2840"/>
                </a:cubicBezTo>
                <a:cubicBezTo>
                  <a:pt x="1009" y="4669"/>
                  <a:pt x="1" y="7094"/>
                  <a:pt x="1" y="9664"/>
                </a:cubicBezTo>
                <a:cubicBezTo>
                  <a:pt x="1" y="12233"/>
                  <a:pt x="1009" y="14658"/>
                  <a:pt x="2839" y="16488"/>
                </a:cubicBezTo>
                <a:cubicBezTo>
                  <a:pt x="4669" y="18317"/>
                  <a:pt x="7094" y="19326"/>
                  <a:pt x="9663" y="19326"/>
                </a:cubicBezTo>
                <a:cubicBezTo>
                  <a:pt x="12233" y="19326"/>
                  <a:pt x="14657" y="18317"/>
                  <a:pt x="16487" y="16488"/>
                </a:cubicBezTo>
                <a:cubicBezTo>
                  <a:pt x="18317" y="14658"/>
                  <a:pt x="19325" y="12233"/>
                  <a:pt x="19325" y="9664"/>
                </a:cubicBezTo>
                <a:cubicBezTo>
                  <a:pt x="19322" y="7849"/>
                  <a:pt x="18818" y="6070"/>
                  <a:pt x="17864" y="4528"/>
                </a:cubicBezTo>
                <a:lnTo>
                  <a:pt x="19159" y="3232"/>
                </a:lnTo>
                <a:cubicBezTo>
                  <a:pt x="19516" y="2876"/>
                  <a:pt x="19265" y="2266"/>
                  <a:pt x="18761" y="2266"/>
                </a:cubicBezTo>
                <a:lnTo>
                  <a:pt x="17061" y="2266"/>
                </a:lnTo>
                <a:lnTo>
                  <a:pt x="17061" y="569"/>
                </a:lnTo>
                <a:cubicBezTo>
                  <a:pt x="17061" y="226"/>
                  <a:pt x="16782" y="0"/>
                  <a:pt x="16491" y="0"/>
                </a:cubicBezTo>
                <a:close/>
              </a:path>
            </a:pathLst>
          </a:custGeom>
          <a:solidFill>
            <a:srgbClr val="5F7D95"/>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3" name="Google Shape;4618;p50"/>
          <p:cNvSpPr txBox="1"/>
          <p:nvPr/>
        </p:nvSpPr>
        <p:spPr>
          <a:xfrm>
            <a:off x="4462667" y="5079489"/>
            <a:ext cx="2753735" cy="780475"/>
          </a:xfrm>
          <a:prstGeom prst="rect">
            <a:avLst/>
          </a:prstGeom>
          <a:solidFill>
            <a:schemeClr val="bg1"/>
          </a:solidFill>
          <a:ln>
            <a:solidFill>
              <a:schemeClr val="bg1"/>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US" sz="2500" b="1" smtClean="0">
                <a:solidFill>
                  <a:schemeClr val="accent1">
                    <a:lumMod val="75000"/>
                  </a:schemeClr>
                </a:solidFill>
                <a:latin typeface="+mj-lt"/>
                <a:ea typeface="Black Han Sans"/>
                <a:cs typeface="Black Han Sans"/>
                <a:sym typeface="Black Han Sans"/>
              </a:rPr>
              <a:t>Không dùng </a:t>
            </a:r>
          </a:p>
          <a:p>
            <a:pPr marL="0" lvl="0" indent="0" algn="ctr" rtl="0">
              <a:spcBef>
                <a:spcPts val="0"/>
              </a:spcBef>
              <a:spcAft>
                <a:spcPts val="0"/>
              </a:spcAft>
              <a:buNone/>
            </a:pPr>
            <a:r>
              <a:rPr lang="en-US" sz="2500" b="1" smtClean="0">
                <a:solidFill>
                  <a:schemeClr val="accent1">
                    <a:lumMod val="75000"/>
                  </a:schemeClr>
                </a:solidFill>
                <a:latin typeface="+mj-lt"/>
                <a:ea typeface="Black Han Sans"/>
                <a:cs typeface="Black Han Sans"/>
                <a:sym typeface="Black Han Sans"/>
              </a:rPr>
              <a:t>tiền mặt</a:t>
            </a:r>
            <a:endParaRPr sz="2500" b="1">
              <a:solidFill>
                <a:schemeClr val="accent1">
                  <a:lumMod val="75000"/>
                </a:schemeClr>
              </a:solidFill>
              <a:latin typeface="+mj-lt"/>
              <a:ea typeface="Black Han Sans"/>
              <a:cs typeface="Black Han Sans"/>
              <a:sym typeface="Black Han Sans"/>
            </a:endParaRPr>
          </a:p>
        </p:txBody>
      </p:sp>
      <p:sp>
        <p:nvSpPr>
          <p:cNvPr id="14" name="Right Arrow 13"/>
          <p:cNvSpPr/>
          <p:nvPr/>
        </p:nvSpPr>
        <p:spPr>
          <a:xfrm>
            <a:off x="4164804" y="4494722"/>
            <a:ext cx="569772" cy="2449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p:cNvSpPr/>
          <p:nvPr/>
        </p:nvSpPr>
        <p:spPr>
          <a:xfrm rot="10800000">
            <a:off x="6997706" y="4466138"/>
            <a:ext cx="530144" cy="2417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Google Shape;783;p36"/>
          <p:cNvCxnSpPr/>
          <p:nvPr/>
        </p:nvCxnSpPr>
        <p:spPr>
          <a:xfrm rot="10800000">
            <a:off x="936173" y="3360670"/>
            <a:ext cx="1206136" cy="1165416"/>
          </a:xfrm>
          <a:prstGeom prst="bentConnector3">
            <a:avLst>
              <a:gd name="adj1" fmla="val 50000"/>
            </a:avLst>
          </a:prstGeom>
          <a:noFill/>
          <a:ln w="19050" cap="flat" cmpd="sng">
            <a:solidFill>
              <a:srgbClr val="5C3DA4"/>
            </a:solidFill>
            <a:prstDash val="dash"/>
            <a:round/>
            <a:headEnd type="diamond" w="med" len="med"/>
            <a:tailEnd type="diamond" w="med" len="med"/>
          </a:ln>
        </p:spPr>
      </p:cxnSp>
      <p:grpSp>
        <p:nvGrpSpPr>
          <p:cNvPr id="22" name="Google Shape;790;p36"/>
          <p:cNvGrpSpPr/>
          <p:nvPr/>
        </p:nvGrpSpPr>
        <p:grpSpPr>
          <a:xfrm rot="5013325">
            <a:off x="866789" y="2764676"/>
            <a:ext cx="448065" cy="414463"/>
            <a:chOff x="4126815" y="2760704"/>
            <a:chExt cx="380393" cy="363118"/>
          </a:xfrm>
          <a:solidFill>
            <a:schemeClr val="accent1">
              <a:lumMod val="75000"/>
            </a:schemeClr>
          </a:solidFill>
        </p:grpSpPr>
        <p:sp>
          <p:nvSpPr>
            <p:cNvPr id="24" name="Google Shape;791;p36"/>
            <p:cNvSpPr/>
            <p:nvPr/>
          </p:nvSpPr>
          <p:spPr>
            <a:xfrm>
              <a:off x="4219825" y="2822435"/>
              <a:ext cx="103267" cy="29056"/>
            </a:xfrm>
            <a:custGeom>
              <a:avLst/>
              <a:gdLst/>
              <a:ahLst/>
              <a:cxnLst/>
              <a:rect l="l" t="t" r="r" b="b"/>
              <a:pathLst>
                <a:path w="3252" h="915" extrusionOk="0">
                  <a:moveTo>
                    <a:pt x="1620" y="0"/>
                  </a:moveTo>
                  <a:cubicBezTo>
                    <a:pt x="1025" y="0"/>
                    <a:pt x="477" y="215"/>
                    <a:pt x="60" y="631"/>
                  </a:cubicBezTo>
                  <a:cubicBezTo>
                    <a:pt x="1" y="691"/>
                    <a:pt x="1" y="810"/>
                    <a:pt x="60" y="869"/>
                  </a:cubicBezTo>
                  <a:cubicBezTo>
                    <a:pt x="90" y="899"/>
                    <a:pt x="132" y="914"/>
                    <a:pt x="175" y="914"/>
                  </a:cubicBezTo>
                  <a:cubicBezTo>
                    <a:pt x="218" y="914"/>
                    <a:pt x="263" y="899"/>
                    <a:pt x="298" y="869"/>
                  </a:cubicBezTo>
                  <a:cubicBezTo>
                    <a:pt x="656" y="512"/>
                    <a:pt x="1120" y="322"/>
                    <a:pt x="1620" y="322"/>
                  </a:cubicBezTo>
                  <a:cubicBezTo>
                    <a:pt x="2132" y="322"/>
                    <a:pt x="2596" y="512"/>
                    <a:pt x="2953" y="869"/>
                  </a:cubicBezTo>
                  <a:cubicBezTo>
                    <a:pt x="2983" y="899"/>
                    <a:pt x="3028" y="914"/>
                    <a:pt x="3073" y="914"/>
                  </a:cubicBezTo>
                  <a:cubicBezTo>
                    <a:pt x="3117" y="914"/>
                    <a:pt x="3162" y="899"/>
                    <a:pt x="3192" y="869"/>
                  </a:cubicBezTo>
                  <a:cubicBezTo>
                    <a:pt x="3251" y="810"/>
                    <a:pt x="3251" y="691"/>
                    <a:pt x="3192" y="631"/>
                  </a:cubicBezTo>
                  <a:cubicBezTo>
                    <a:pt x="2775" y="215"/>
                    <a:pt x="2215" y="0"/>
                    <a:pt x="162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 name="Google Shape;792;p36"/>
            <p:cNvSpPr/>
            <p:nvPr/>
          </p:nvSpPr>
          <p:spPr>
            <a:xfrm>
              <a:off x="4126815" y="2760704"/>
              <a:ext cx="380393" cy="363118"/>
            </a:xfrm>
            <a:custGeom>
              <a:avLst/>
              <a:gdLst/>
              <a:ahLst/>
              <a:cxnLst/>
              <a:rect l="l" t="t" r="r" b="b"/>
              <a:pathLst>
                <a:path w="11979" h="11435" extrusionOk="0">
                  <a:moveTo>
                    <a:pt x="7621" y="6921"/>
                  </a:moveTo>
                  <a:lnTo>
                    <a:pt x="8061" y="7373"/>
                  </a:lnTo>
                  <a:lnTo>
                    <a:pt x="7787" y="7659"/>
                  </a:lnTo>
                  <a:lnTo>
                    <a:pt x="7335" y="7207"/>
                  </a:lnTo>
                  <a:cubicBezTo>
                    <a:pt x="7442" y="7123"/>
                    <a:pt x="7526" y="7016"/>
                    <a:pt x="7621" y="6921"/>
                  </a:cubicBezTo>
                  <a:close/>
                  <a:moveTo>
                    <a:pt x="4552" y="328"/>
                  </a:moveTo>
                  <a:cubicBezTo>
                    <a:pt x="5525" y="328"/>
                    <a:pt x="6496" y="700"/>
                    <a:pt x="7228" y="1444"/>
                  </a:cubicBezTo>
                  <a:cubicBezTo>
                    <a:pt x="8645" y="2861"/>
                    <a:pt x="8704" y="5076"/>
                    <a:pt x="7466" y="6564"/>
                  </a:cubicBezTo>
                  <a:cubicBezTo>
                    <a:pt x="7311" y="6766"/>
                    <a:pt x="7156" y="6909"/>
                    <a:pt x="6978" y="7064"/>
                  </a:cubicBezTo>
                  <a:cubicBezTo>
                    <a:pt x="6279" y="7651"/>
                    <a:pt x="5417" y="7944"/>
                    <a:pt x="4554" y="7944"/>
                  </a:cubicBezTo>
                  <a:cubicBezTo>
                    <a:pt x="3579" y="7944"/>
                    <a:pt x="2603" y="7571"/>
                    <a:pt x="1858" y="6826"/>
                  </a:cubicBezTo>
                  <a:cubicBezTo>
                    <a:pt x="370" y="5338"/>
                    <a:pt x="370" y="2921"/>
                    <a:pt x="1858" y="1444"/>
                  </a:cubicBezTo>
                  <a:cubicBezTo>
                    <a:pt x="2602" y="700"/>
                    <a:pt x="3579" y="328"/>
                    <a:pt x="4552" y="328"/>
                  </a:cubicBezTo>
                  <a:close/>
                  <a:moveTo>
                    <a:pt x="8518" y="7440"/>
                  </a:moveTo>
                  <a:cubicBezTo>
                    <a:pt x="8550" y="7440"/>
                    <a:pt x="8580" y="7453"/>
                    <a:pt x="8597" y="7481"/>
                  </a:cubicBezTo>
                  <a:lnTo>
                    <a:pt x="9061" y="7897"/>
                  </a:lnTo>
                  <a:lnTo>
                    <a:pt x="8276" y="8683"/>
                  </a:lnTo>
                  <a:lnTo>
                    <a:pt x="7883" y="8195"/>
                  </a:lnTo>
                  <a:cubicBezTo>
                    <a:pt x="7847" y="8135"/>
                    <a:pt x="7847" y="8052"/>
                    <a:pt x="7883" y="8016"/>
                  </a:cubicBezTo>
                  <a:lnTo>
                    <a:pt x="8418" y="7481"/>
                  </a:lnTo>
                  <a:cubicBezTo>
                    <a:pt x="8444" y="7456"/>
                    <a:pt x="8482" y="7440"/>
                    <a:pt x="8518" y="7440"/>
                  </a:cubicBezTo>
                  <a:close/>
                  <a:moveTo>
                    <a:pt x="9335" y="8100"/>
                  </a:moveTo>
                  <a:lnTo>
                    <a:pt x="11252" y="9779"/>
                  </a:lnTo>
                  <a:cubicBezTo>
                    <a:pt x="11574" y="10064"/>
                    <a:pt x="11597" y="10576"/>
                    <a:pt x="11276" y="10886"/>
                  </a:cubicBezTo>
                  <a:cubicBezTo>
                    <a:pt x="11128" y="11033"/>
                    <a:pt x="10940" y="11105"/>
                    <a:pt x="10752" y="11105"/>
                  </a:cubicBezTo>
                  <a:cubicBezTo>
                    <a:pt x="10544" y="11105"/>
                    <a:pt x="10336" y="11018"/>
                    <a:pt x="10181" y="10850"/>
                  </a:cubicBezTo>
                  <a:lnTo>
                    <a:pt x="8514" y="8921"/>
                  </a:lnTo>
                  <a:lnTo>
                    <a:pt x="9335" y="8100"/>
                  </a:lnTo>
                  <a:close/>
                  <a:moveTo>
                    <a:pt x="4543" y="1"/>
                  </a:moveTo>
                  <a:cubicBezTo>
                    <a:pt x="3483" y="1"/>
                    <a:pt x="2424" y="402"/>
                    <a:pt x="1620" y="1206"/>
                  </a:cubicBezTo>
                  <a:cubicBezTo>
                    <a:pt x="1" y="2837"/>
                    <a:pt x="1" y="5457"/>
                    <a:pt x="1620" y="7064"/>
                  </a:cubicBezTo>
                  <a:cubicBezTo>
                    <a:pt x="2431" y="7875"/>
                    <a:pt x="3489" y="8272"/>
                    <a:pt x="4543" y="8272"/>
                  </a:cubicBezTo>
                  <a:cubicBezTo>
                    <a:pt x="5440" y="8272"/>
                    <a:pt x="6334" y="7985"/>
                    <a:pt x="7073" y="7421"/>
                  </a:cubicBezTo>
                  <a:lnTo>
                    <a:pt x="7561" y="7909"/>
                  </a:lnTo>
                  <a:cubicBezTo>
                    <a:pt x="7490" y="8076"/>
                    <a:pt x="7502" y="8278"/>
                    <a:pt x="7633" y="8409"/>
                  </a:cubicBezTo>
                  <a:lnTo>
                    <a:pt x="9954" y="11064"/>
                  </a:lnTo>
                  <a:cubicBezTo>
                    <a:pt x="10171" y="11312"/>
                    <a:pt x="10471" y="11434"/>
                    <a:pt x="10771" y="11434"/>
                  </a:cubicBezTo>
                  <a:cubicBezTo>
                    <a:pt x="11049" y="11434"/>
                    <a:pt x="11326" y="11330"/>
                    <a:pt x="11538" y="11124"/>
                  </a:cubicBezTo>
                  <a:cubicBezTo>
                    <a:pt x="11978" y="10671"/>
                    <a:pt x="11955" y="9945"/>
                    <a:pt x="11478" y="9540"/>
                  </a:cubicBezTo>
                  <a:lnTo>
                    <a:pt x="8823" y="7219"/>
                  </a:lnTo>
                  <a:cubicBezTo>
                    <a:pt x="8737" y="7139"/>
                    <a:pt x="8629" y="7104"/>
                    <a:pt x="8522" y="7104"/>
                  </a:cubicBezTo>
                  <a:cubicBezTo>
                    <a:pt x="8453" y="7104"/>
                    <a:pt x="8384" y="7119"/>
                    <a:pt x="8323" y="7147"/>
                  </a:cubicBezTo>
                  <a:lnTo>
                    <a:pt x="7823" y="6659"/>
                  </a:lnTo>
                  <a:cubicBezTo>
                    <a:pt x="9073" y="5052"/>
                    <a:pt x="8978" y="2694"/>
                    <a:pt x="7466" y="1206"/>
                  </a:cubicBezTo>
                  <a:cubicBezTo>
                    <a:pt x="6662" y="402"/>
                    <a:pt x="5603" y="1"/>
                    <a:pt x="4543"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 name="Google Shape;793;p36"/>
            <p:cNvSpPr/>
            <p:nvPr/>
          </p:nvSpPr>
          <p:spPr>
            <a:xfrm>
              <a:off x="4278826" y="2791379"/>
              <a:ext cx="103998" cy="201962"/>
            </a:xfrm>
            <a:custGeom>
              <a:avLst/>
              <a:gdLst/>
              <a:ahLst/>
              <a:cxnLst/>
              <a:rect l="l" t="t" r="r" b="b"/>
              <a:pathLst>
                <a:path w="3275" h="6360" extrusionOk="0">
                  <a:moveTo>
                    <a:pt x="191" y="0"/>
                  </a:moveTo>
                  <a:cubicBezTo>
                    <a:pt x="106" y="0"/>
                    <a:pt x="35" y="59"/>
                    <a:pt x="24" y="157"/>
                  </a:cubicBezTo>
                  <a:cubicBezTo>
                    <a:pt x="0" y="264"/>
                    <a:pt x="60" y="335"/>
                    <a:pt x="167" y="347"/>
                  </a:cubicBezTo>
                  <a:cubicBezTo>
                    <a:pt x="798" y="442"/>
                    <a:pt x="1345" y="716"/>
                    <a:pt x="1786" y="1169"/>
                  </a:cubicBezTo>
                  <a:cubicBezTo>
                    <a:pt x="2905" y="2288"/>
                    <a:pt x="2905" y="4110"/>
                    <a:pt x="1786" y="5229"/>
                  </a:cubicBezTo>
                  <a:cubicBezTo>
                    <a:pt x="1345" y="5645"/>
                    <a:pt x="774" y="5931"/>
                    <a:pt x="167" y="6015"/>
                  </a:cubicBezTo>
                  <a:cubicBezTo>
                    <a:pt x="83" y="6038"/>
                    <a:pt x="24" y="6122"/>
                    <a:pt x="24" y="6217"/>
                  </a:cubicBezTo>
                  <a:cubicBezTo>
                    <a:pt x="36" y="6300"/>
                    <a:pt x="107" y="6360"/>
                    <a:pt x="179" y="6360"/>
                  </a:cubicBezTo>
                  <a:lnTo>
                    <a:pt x="214" y="6360"/>
                  </a:lnTo>
                  <a:cubicBezTo>
                    <a:pt x="917" y="6253"/>
                    <a:pt x="1536" y="5943"/>
                    <a:pt x="2024" y="5455"/>
                  </a:cubicBezTo>
                  <a:cubicBezTo>
                    <a:pt x="3274" y="4205"/>
                    <a:pt x="3274" y="2169"/>
                    <a:pt x="2024" y="919"/>
                  </a:cubicBezTo>
                  <a:cubicBezTo>
                    <a:pt x="1536" y="419"/>
                    <a:pt x="917" y="109"/>
                    <a:pt x="214" y="2"/>
                  </a:cubicBezTo>
                  <a:cubicBezTo>
                    <a:pt x="206" y="1"/>
                    <a:pt x="198" y="0"/>
                    <a:pt x="1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8" name="Google Shape;794;p36"/>
            <p:cNvSpPr/>
            <p:nvPr/>
          </p:nvSpPr>
          <p:spPr>
            <a:xfrm>
              <a:off x="4159332" y="2791379"/>
              <a:ext cx="105903" cy="201962"/>
            </a:xfrm>
            <a:custGeom>
              <a:avLst/>
              <a:gdLst/>
              <a:ahLst/>
              <a:cxnLst/>
              <a:rect l="l" t="t" r="r" b="b"/>
              <a:pathLst>
                <a:path w="3335" h="6360" extrusionOk="0">
                  <a:moveTo>
                    <a:pt x="3162" y="1"/>
                  </a:moveTo>
                  <a:cubicBezTo>
                    <a:pt x="3156" y="1"/>
                    <a:pt x="3150" y="1"/>
                    <a:pt x="3144" y="2"/>
                  </a:cubicBezTo>
                  <a:cubicBezTo>
                    <a:pt x="2430" y="61"/>
                    <a:pt x="1775" y="383"/>
                    <a:pt x="1251" y="895"/>
                  </a:cubicBezTo>
                  <a:cubicBezTo>
                    <a:pt x="1" y="2145"/>
                    <a:pt x="1" y="4193"/>
                    <a:pt x="1251" y="5443"/>
                  </a:cubicBezTo>
                  <a:cubicBezTo>
                    <a:pt x="1775" y="5955"/>
                    <a:pt x="2430" y="6277"/>
                    <a:pt x="3144" y="6360"/>
                  </a:cubicBezTo>
                  <a:lnTo>
                    <a:pt x="3156" y="6360"/>
                  </a:lnTo>
                  <a:cubicBezTo>
                    <a:pt x="3251" y="6360"/>
                    <a:pt x="3311" y="6300"/>
                    <a:pt x="3323" y="6217"/>
                  </a:cubicBezTo>
                  <a:cubicBezTo>
                    <a:pt x="3334" y="6122"/>
                    <a:pt x="3263" y="6038"/>
                    <a:pt x="3168" y="6038"/>
                  </a:cubicBezTo>
                  <a:cubicBezTo>
                    <a:pt x="2537" y="5955"/>
                    <a:pt x="1941" y="5681"/>
                    <a:pt x="1477" y="5217"/>
                  </a:cubicBezTo>
                  <a:cubicBezTo>
                    <a:pt x="358" y="4098"/>
                    <a:pt x="358" y="2264"/>
                    <a:pt x="1477" y="1157"/>
                  </a:cubicBezTo>
                  <a:cubicBezTo>
                    <a:pt x="1941" y="692"/>
                    <a:pt x="2513" y="407"/>
                    <a:pt x="3168" y="335"/>
                  </a:cubicBezTo>
                  <a:cubicBezTo>
                    <a:pt x="3263" y="311"/>
                    <a:pt x="3334" y="240"/>
                    <a:pt x="3323" y="157"/>
                  </a:cubicBezTo>
                  <a:cubicBezTo>
                    <a:pt x="3312" y="68"/>
                    <a:pt x="3239" y="1"/>
                    <a:pt x="316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29" name="Google Shape;774;p36"/>
          <p:cNvSpPr txBox="1">
            <a:spLocks/>
          </p:cNvSpPr>
          <p:nvPr/>
        </p:nvSpPr>
        <p:spPr>
          <a:xfrm>
            <a:off x="1090821" y="1998814"/>
            <a:ext cx="3168757"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Roboto Condensed"/>
              <a:buNone/>
              <a:defRPr sz="2500" b="1" i="0" u="none" strike="noStrike" cap="none">
                <a:solidFill>
                  <a:schemeClr val="accent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lvl="0">
              <a:buClr>
                <a:srgbClr val="200E74"/>
              </a:buClr>
              <a:defRPr/>
            </a:pPr>
            <a:r>
              <a:rPr lang="en-US" dirty="0" err="1">
                <a:solidFill>
                  <a:schemeClr val="tx1"/>
                </a:solidFill>
                <a:latin typeface="+mj-lt"/>
              </a:rPr>
              <a:t>Văn</a:t>
            </a:r>
            <a:r>
              <a:rPr lang="en-US" dirty="0">
                <a:solidFill>
                  <a:schemeClr val="tx1"/>
                </a:solidFill>
                <a:latin typeface="+mj-lt"/>
              </a:rPr>
              <a:t> </a:t>
            </a:r>
            <a:r>
              <a:rPr lang="en-US" dirty="0" err="1">
                <a:solidFill>
                  <a:schemeClr val="tx1"/>
                </a:solidFill>
                <a:latin typeface="+mj-lt"/>
              </a:rPr>
              <a:t>bản</a:t>
            </a:r>
            <a:r>
              <a:rPr lang="en-US" dirty="0">
                <a:solidFill>
                  <a:schemeClr val="tx1"/>
                </a:solidFill>
                <a:latin typeface="+mj-lt"/>
              </a:rPr>
              <a:t> </a:t>
            </a:r>
            <a:r>
              <a:rPr lang="en-US" dirty="0" err="1">
                <a:solidFill>
                  <a:schemeClr val="tx1"/>
                </a:solidFill>
                <a:latin typeface="+mj-lt"/>
              </a:rPr>
              <a:t>số</a:t>
            </a:r>
            <a:r>
              <a:rPr lang="en-US" dirty="0">
                <a:solidFill>
                  <a:schemeClr val="tx1"/>
                </a:solidFill>
                <a:latin typeface="+mj-lt"/>
              </a:rPr>
              <a:t> 781/BTTTT-QLDN </a:t>
            </a:r>
            <a:endParaRPr kumimoji="0" lang="en-US" sz="2500" b="1" i="0" u="none" strike="noStrike" kern="0" cap="none" spc="0" normalizeH="0" baseline="0" noProof="0" dirty="0">
              <a:ln>
                <a:noFill/>
              </a:ln>
              <a:solidFill>
                <a:schemeClr val="tx1"/>
              </a:solidFill>
              <a:effectLst/>
              <a:uLnTx/>
              <a:uFillTx/>
              <a:latin typeface="+mj-lt"/>
              <a:ea typeface="Roboto Condensed"/>
              <a:sym typeface="Roboto Condensed"/>
            </a:endParaRPr>
          </a:p>
        </p:txBody>
      </p:sp>
      <p:sp>
        <p:nvSpPr>
          <p:cNvPr id="34" name="Google Shape;775;p36"/>
          <p:cNvSpPr txBox="1">
            <a:spLocks/>
          </p:cNvSpPr>
          <p:nvPr/>
        </p:nvSpPr>
        <p:spPr>
          <a:xfrm>
            <a:off x="6520476" y="1314458"/>
            <a:ext cx="4610215" cy="201886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lnSpc>
                <a:spcPct val="100000"/>
              </a:lnSpc>
              <a:spcBef>
                <a:spcPts val="0"/>
              </a:spcBef>
              <a:buNone/>
            </a:pPr>
            <a:r>
              <a:rPr lang="en-US" sz="2000" b="1" smtClean="0">
                <a:latin typeface="Arial (Headings)"/>
              </a:rPr>
              <a:t>Các Sở TT&amp;TT</a:t>
            </a:r>
          </a:p>
          <a:p>
            <a:pPr marL="342900" algn="just">
              <a:lnSpc>
                <a:spcPct val="100000"/>
              </a:lnSpc>
              <a:spcBef>
                <a:spcPts val="0"/>
              </a:spcBef>
              <a:buFontTx/>
              <a:buChar char="-"/>
            </a:pPr>
            <a:r>
              <a:rPr lang="en-US" sz="2000" smtClean="0">
                <a:latin typeface="Arial (Headings)"/>
              </a:rPr>
              <a:t>Chủ </a:t>
            </a:r>
            <a:r>
              <a:rPr lang="en-US" sz="2000" dirty="0" err="1" smtClean="0">
                <a:latin typeface="Arial (Headings)"/>
              </a:rPr>
              <a:t>trì</a:t>
            </a:r>
            <a:r>
              <a:rPr lang="en-US" sz="2000" dirty="0" smtClean="0">
                <a:latin typeface="Arial (Headings)"/>
              </a:rPr>
              <a:t>, </a:t>
            </a:r>
            <a:r>
              <a:rPr lang="en-US" sz="2000" dirty="0" err="1" smtClean="0">
                <a:latin typeface="Arial (Headings)"/>
              </a:rPr>
              <a:t>phối</a:t>
            </a:r>
            <a:r>
              <a:rPr lang="en-US" sz="2000" dirty="0" smtClean="0">
                <a:latin typeface="Arial (Headings)"/>
              </a:rPr>
              <a:t> </a:t>
            </a:r>
            <a:r>
              <a:rPr lang="en-US" sz="2000" dirty="0" err="1" smtClean="0">
                <a:latin typeface="Arial (Headings)"/>
              </a:rPr>
              <a:t>hợp</a:t>
            </a:r>
            <a:r>
              <a:rPr lang="en-US" sz="2000" dirty="0" smtClean="0">
                <a:latin typeface="Arial (Headings)"/>
              </a:rPr>
              <a:t> </a:t>
            </a:r>
            <a:r>
              <a:rPr lang="en-US" sz="2000" dirty="0" err="1" smtClean="0">
                <a:latin typeface="Arial (Headings)"/>
              </a:rPr>
              <a:t>với</a:t>
            </a:r>
            <a:r>
              <a:rPr lang="en-US" sz="2000" dirty="0" smtClean="0">
                <a:latin typeface="Arial (Headings)"/>
              </a:rPr>
              <a:t> </a:t>
            </a:r>
            <a:r>
              <a:rPr lang="en-US" sz="2000" dirty="0" err="1" smtClean="0">
                <a:latin typeface="Arial (Headings)"/>
              </a:rPr>
              <a:t>các</a:t>
            </a:r>
            <a:r>
              <a:rPr lang="en-US" sz="2000" dirty="0" smtClean="0">
                <a:latin typeface="Arial (Headings)"/>
              </a:rPr>
              <a:t> </a:t>
            </a:r>
            <a:r>
              <a:rPr lang="en-US" sz="2000" dirty="0" err="1" smtClean="0">
                <a:latin typeface="Arial (Headings)"/>
              </a:rPr>
              <a:t>sở</a:t>
            </a:r>
            <a:r>
              <a:rPr lang="en-US" sz="2000" dirty="0" smtClean="0">
                <a:latin typeface="Arial (Headings)"/>
              </a:rPr>
              <a:t>, </a:t>
            </a:r>
            <a:r>
              <a:rPr lang="en-US" sz="2000" dirty="0" err="1" smtClean="0">
                <a:latin typeface="Arial (Headings)"/>
              </a:rPr>
              <a:t>ngành</a:t>
            </a:r>
            <a:r>
              <a:rPr lang="en-US" sz="2000" dirty="0" smtClean="0">
                <a:latin typeface="Arial (Headings)"/>
              </a:rPr>
              <a:t>, </a:t>
            </a:r>
            <a:r>
              <a:rPr lang="en-US" sz="2000" dirty="0" err="1" smtClean="0">
                <a:latin typeface="Arial (Headings)"/>
              </a:rPr>
              <a:t>thúc</a:t>
            </a:r>
            <a:r>
              <a:rPr lang="en-US" sz="2000" dirty="0" smtClean="0">
                <a:latin typeface="Arial (Headings)"/>
              </a:rPr>
              <a:t> </a:t>
            </a:r>
            <a:r>
              <a:rPr lang="en-US" sz="2000" dirty="0" err="1" smtClean="0">
                <a:latin typeface="Arial (Headings)"/>
              </a:rPr>
              <a:t>đẩy</a:t>
            </a:r>
            <a:r>
              <a:rPr lang="en-US" sz="2000" dirty="0" smtClean="0">
                <a:latin typeface="Arial (Headings)"/>
              </a:rPr>
              <a:t> </a:t>
            </a:r>
            <a:r>
              <a:rPr lang="en-US" sz="2000" dirty="0" err="1" smtClean="0">
                <a:latin typeface="Arial (Headings)"/>
              </a:rPr>
              <a:t>chuyển</a:t>
            </a:r>
            <a:r>
              <a:rPr lang="en-US" sz="2000" dirty="0" smtClean="0">
                <a:latin typeface="Arial (Headings)"/>
              </a:rPr>
              <a:t> </a:t>
            </a:r>
            <a:r>
              <a:rPr lang="en-US" sz="2000" dirty="0" err="1" smtClean="0">
                <a:latin typeface="Arial (Headings)"/>
              </a:rPr>
              <a:t>đổi</a:t>
            </a:r>
            <a:r>
              <a:rPr lang="en-US" sz="2000" dirty="0" smtClean="0">
                <a:latin typeface="Arial (Headings)"/>
              </a:rPr>
              <a:t> </a:t>
            </a:r>
            <a:r>
              <a:rPr lang="en-US" sz="2000" dirty="0" err="1" smtClean="0">
                <a:latin typeface="Arial (Headings)"/>
              </a:rPr>
              <a:t>số</a:t>
            </a:r>
            <a:r>
              <a:rPr lang="en-US" sz="2000" dirty="0" smtClean="0">
                <a:latin typeface="Arial (Headings)"/>
              </a:rPr>
              <a:t> </a:t>
            </a:r>
            <a:r>
              <a:rPr lang="en-US" sz="2000" dirty="0" err="1" smtClean="0">
                <a:latin typeface="Arial (Headings)"/>
              </a:rPr>
              <a:t>thanh</a:t>
            </a:r>
            <a:r>
              <a:rPr lang="en-US" sz="2000" dirty="0" smtClean="0">
                <a:latin typeface="Arial (Headings)"/>
              </a:rPr>
              <a:t> </a:t>
            </a:r>
            <a:r>
              <a:rPr lang="en-US" sz="2000" dirty="0" err="1" smtClean="0">
                <a:latin typeface="Arial (Headings)"/>
              </a:rPr>
              <a:t>toán</a:t>
            </a:r>
            <a:r>
              <a:rPr lang="en-US" sz="2000" dirty="0" smtClean="0">
                <a:latin typeface="Arial (Headings)"/>
              </a:rPr>
              <a:t> </a:t>
            </a:r>
            <a:r>
              <a:rPr lang="en-US" sz="2000" dirty="0" err="1" smtClean="0">
                <a:latin typeface="Arial (Headings)"/>
              </a:rPr>
              <a:t>không</a:t>
            </a:r>
            <a:r>
              <a:rPr lang="en-US" sz="2000" dirty="0" smtClean="0">
                <a:latin typeface="Arial (Headings)"/>
              </a:rPr>
              <a:t> </a:t>
            </a:r>
            <a:r>
              <a:rPr lang="en-US" sz="2000" dirty="0" err="1" smtClean="0">
                <a:latin typeface="Arial (Headings)"/>
              </a:rPr>
              <a:t>dùng</a:t>
            </a:r>
            <a:r>
              <a:rPr lang="en-US" sz="2000" dirty="0" smtClean="0">
                <a:latin typeface="Arial (Headings)"/>
              </a:rPr>
              <a:t> </a:t>
            </a:r>
            <a:r>
              <a:rPr lang="en-US" sz="2000" err="1" smtClean="0">
                <a:latin typeface="Arial (Headings)"/>
              </a:rPr>
              <a:t>tiền</a:t>
            </a:r>
            <a:r>
              <a:rPr lang="en-US" sz="2000" smtClean="0">
                <a:latin typeface="Arial (Headings)"/>
              </a:rPr>
              <a:t> mặt</a:t>
            </a:r>
            <a:r>
              <a:rPr lang="en-US" sz="2000" dirty="0">
                <a:latin typeface="Arial (Headings)"/>
              </a:rPr>
              <a:t>.</a:t>
            </a:r>
            <a:endParaRPr lang="en-US" sz="2000" dirty="0" smtClean="0">
              <a:latin typeface="Arial (Headings)"/>
            </a:endParaRPr>
          </a:p>
          <a:p>
            <a:pPr marL="342900" algn="just">
              <a:lnSpc>
                <a:spcPct val="100000"/>
              </a:lnSpc>
              <a:spcBef>
                <a:spcPts val="0"/>
              </a:spcBef>
              <a:buFontTx/>
              <a:buChar char="-"/>
            </a:pPr>
            <a:r>
              <a:rPr lang="en-US" sz="2000" dirty="0" err="1">
                <a:latin typeface="Arial (Headings)"/>
              </a:rPr>
              <a:t>Đẩy</a:t>
            </a:r>
            <a:r>
              <a:rPr lang="en-US" sz="2000" dirty="0">
                <a:latin typeface="Arial (Headings)"/>
              </a:rPr>
              <a:t> </a:t>
            </a:r>
            <a:r>
              <a:rPr lang="en-US" sz="2000" dirty="0" err="1">
                <a:latin typeface="Arial (Headings)"/>
              </a:rPr>
              <a:t>mạnh</a:t>
            </a:r>
            <a:r>
              <a:rPr lang="en-US" sz="2000" dirty="0">
                <a:latin typeface="Arial (Headings)"/>
              </a:rPr>
              <a:t> </a:t>
            </a:r>
            <a:r>
              <a:rPr lang="en-US" sz="2000" dirty="0" err="1" smtClean="0">
                <a:latin typeface="Arial (Headings)"/>
              </a:rPr>
              <a:t>truyền</a:t>
            </a:r>
            <a:r>
              <a:rPr lang="en-US" sz="2000" dirty="0" smtClean="0">
                <a:latin typeface="Arial (Headings)"/>
              </a:rPr>
              <a:t> </a:t>
            </a:r>
            <a:r>
              <a:rPr lang="en-US" sz="2000" dirty="0" err="1" smtClean="0">
                <a:latin typeface="Arial (Headings)"/>
              </a:rPr>
              <a:t>thông</a:t>
            </a:r>
            <a:r>
              <a:rPr lang="en-US" sz="2000" dirty="0" smtClean="0">
                <a:latin typeface="Arial (Headings)"/>
              </a:rPr>
              <a:t>; </a:t>
            </a:r>
            <a:r>
              <a:rPr lang="vi-VN" sz="2000" dirty="0">
                <a:latin typeface="Arial (Headings)"/>
              </a:rPr>
              <a:t>đào tạo, bồi dưỡng các kỹ năng </a:t>
            </a:r>
            <a:r>
              <a:rPr lang="en-US" sz="2000" err="1" smtClean="0">
                <a:latin typeface="Arial (Headings)"/>
              </a:rPr>
              <a:t>về</a:t>
            </a:r>
            <a:r>
              <a:rPr lang="en-US" sz="2000" smtClean="0">
                <a:latin typeface="Arial (Headings)"/>
              </a:rPr>
              <a:t> </a:t>
            </a:r>
            <a:br>
              <a:rPr lang="en-US" sz="2000" smtClean="0">
                <a:latin typeface="Arial (Headings)"/>
              </a:rPr>
            </a:br>
            <a:r>
              <a:rPr lang="en-US" sz="2000" smtClean="0">
                <a:latin typeface="Arial (Headings)"/>
              </a:rPr>
              <a:t>thanh </a:t>
            </a:r>
            <a:r>
              <a:rPr lang="en-US" sz="2000" dirty="0" err="1">
                <a:latin typeface="Arial (Headings)"/>
              </a:rPr>
              <a:t>toán</a:t>
            </a:r>
            <a:r>
              <a:rPr lang="en-US" sz="2000" dirty="0">
                <a:latin typeface="Arial (Headings)"/>
              </a:rPr>
              <a:t> </a:t>
            </a:r>
            <a:r>
              <a:rPr lang="en-US" sz="2000" dirty="0" err="1">
                <a:latin typeface="Arial (Headings)"/>
              </a:rPr>
              <a:t>không</a:t>
            </a:r>
            <a:r>
              <a:rPr lang="en-US" sz="2000" dirty="0">
                <a:latin typeface="Arial (Headings)"/>
              </a:rPr>
              <a:t> </a:t>
            </a:r>
            <a:r>
              <a:rPr lang="en-US" sz="2000" dirty="0" err="1">
                <a:latin typeface="Arial (Headings)"/>
              </a:rPr>
              <a:t>dùng</a:t>
            </a:r>
            <a:r>
              <a:rPr lang="en-US" sz="2000" dirty="0">
                <a:latin typeface="Arial (Headings)"/>
              </a:rPr>
              <a:t> </a:t>
            </a:r>
            <a:r>
              <a:rPr lang="en-US" sz="2000" dirty="0" err="1">
                <a:latin typeface="Arial (Headings)"/>
              </a:rPr>
              <a:t>tiền</a:t>
            </a:r>
            <a:r>
              <a:rPr lang="en-US" sz="2000" dirty="0">
                <a:latin typeface="Arial (Headings)"/>
              </a:rPr>
              <a:t> </a:t>
            </a:r>
            <a:r>
              <a:rPr lang="en-US" sz="2000" dirty="0" err="1" smtClean="0">
                <a:latin typeface="Arial (Headings)"/>
              </a:rPr>
              <a:t>mặt</a:t>
            </a:r>
            <a:r>
              <a:rPr lang="en-US" sz="2000" dirty="0">
                <a:latin typeface="Arial (Headings)"/>
              </a:rPr>
              <a:t>.</a:t>
            </a:r>
            <a:r>
              <a:rPr lang="en-US" sz="2000" dirty="0" smtClean="0">
                <a:latin typeface="Arial (Headings)"/>
              </a:rPr>
              <a:t>	</a:t>
            </a:r>
            <a:endParaRPr lang="en-US" sz="2000" dirty="0">
              <a:latin typeface="Arial (Headings)"/>
            </a:endParaRPr>
          </a:p>
        </p:txBody>
      </p:sp>
      <p:cxnSp>
        <p:nvCxnSpPr>
          <p:cNvPr id="35" name="Google Shape;783;p36"/>
          <p:cNvCxnSpPr/>
          <p:nvPr/>
        </p:nvCxnSpPr>
        <p:spPr>
          <a:xfrm flipV="1">
            <a:off x="4672946" y="1575345"/>
            <a:ext cx="1636414" cy="727875"/>
          </a:xfrm>
          <a:prstGeom prst="bentConnector3">
            <a:avLst>
              <a:gd name="adj1" fmla="val 50000"/>
            </a:avLst>
          </a:prstGeom>
          <a:noFill/>
          <a:ln w="19050" cap="flat" cmpd="sng">
            <a:solidFill>
              <a:srgbClr val="5C3DA4"/>
            </a:solidFill>
            <a:prstDash val="dash"/>
            <a:round/>
            <a:headEnd type="diamond" w="med" len="med"/>
            <a:tailEnd type="diamond" w="med" len="med"/>
          </a:ln>
        </p:spPr>
      </p:cxnSp>
      <p:grpSp>
        <p:nvGrpSpPr>
          <p:cNvPr id="37" name="Google Shape;790;p36"/>
          <p:cNvGrpSpPr/>
          <p:nvPr/>
        </p:nvGrpSpPr>
        <p:grpSpPr>
          <a:xfrm rot="5400000">
            <a:off x="5742914" y="1062958"/>
            <a:ext cx="448065" cy="414463"/>
            <a:chOff x="4126815" y="2760704"/>
            <a:chExt cx="380393" cy="363118"/>
          </a:xfrm>
          <a:solidFill>
            <a:schemeClr val="accent1">
              <a:lumMod val="75000"/>
            </a:schemeClr>
          </a:solidFill>
        </p:grpSpPr>
        <p:sp>
          <p:nvSpPr>
            <p:cNvPr id="38" name="Google Shape;791;p36"/>
            <p:cNvSpPr/>
            <p:nvPr/>
          </p:nvSpPr>
          <p:spPr>
            <a:xfrm>
              <a:off x="4219825" y="2822435"/>
              <a:ext cx="103267" cy="29056"/>
            </a:xfrm>
            <a:custGeom>
              <a:avLst/>
              <a:gdLst/>
              <a:ahLst/>
              <a:cxnLst/>
              <a:rect l="l" t="t" r="r" b="b"/>
              <a:pathLst>
                <a:path w="3252" h="915" extrusionOk="0">
                  <a:moveTo>
                    <a:pt x="1620" y="0"/>
                  </a:moveTo>
                  <a:cubicBezTo>
                    <a:pt x="1025" y="0"/>
                    <a:pt x="477" y="215"/>
                    <a:pt x="60" y="631"/>
                  </a:cubicBezTo>
                  <a:cubicBezTo>
                    <a:pt x="1" y="691"/>
                    <a:pt x="1" y="810"/>
                    <a:pt x="60" y="869"/>
                  </a:cubicBezTo>
                  <a:cubicBezTo>
                    <a:pt x="90" y="899"/>
                    <a:pt x="132" y="914"/>
                    <a:pt x="175" y="914"/>
                  </a:cubicBezTo>
                  <a:cubicBezTo>
                    <a:pt x="218" y="914"/>
                    <a:pt x="263" y="899"/>
                    <a:pt x="298" y="869"/>
                  </a:cubicBezTo>
                  <a:cubicBezTo>
                    <a:pt x="656" y="512"/>
                    <a:pt x="1120" y="322"/>
                    <a:pt x="1620" y="322"/>
                  </a:cubicBezTo>
                  <a:cubicBezTo>
                    <a:pt x="2132" y="322"/>
                    <a:pt x="2596" y="512"/>
                    <a:pt x="2953" y="869"/>
                  </a:cubicBezTo>
                  <a:cubicBezTo>
                    <a:pt x="2983" y="899"/>
                    <a:pt x="3028" y="914"/>
                    <a:pt x="3073" y="914"/>
                  </a:cubicBezTo>
                  <a:cubicBezTo>
                    <a:pt x="3117" y="914"/>
                    <a:pt x="3162" y="899"/>
                    <a:pt x="3192" y="869"/>
                  </a:cubicBezTo>
                  <a:cubicBezTo>
                    <a:pt x="3251" y="810"/>
                    <a:pt x="3251" y="691"/>
                    <a:pt x="3192" y="631"/>
                  </a:cubicBezTo>
                  <a:cubicBezTo>
                    <a:pt x="2775" y="215"/>
                    <a:pt x="2215" y="0"/>
                    <a:pt x="162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792;p36"/>
            <p:cNvSpPr/>
            <p:nvPr/>
          </p:nvSpPr>
          <p:spPr>
            <a:xfrm>
              <a:off x="4126815" y="2760704"/>
              <a:ext cx="380393" cy="363118"/>
            </a:xfrm>
            <a:custGeom>
              <a:avLst/>
              <a:gdLst/>
              <a:ahLst/>
              <a:cxnLst/>
              <a:rect l="l" t="t" r="r" b="b"/>
              <a:pathLst>
                <a:path w="11979" h="11435" extrusionOk="0">
                  <a:moveTo>
                    <a:pt x="7621" y="6921"/>
                  </a:moveTo>
                  <a:lnTo>
                    <a:pt x="8061" y="7373"/>
                  </a:lnTo>
                  <a:lnTo>
                    <a:pt x="7787" y="7659"/>
                  </a:lnTo>
                  <a:lnTo>
                    <a:pt x="7335" y="7207"/>
                  </a:lnTo>
                  <a:cubicBezTo>
                    <a:pt x="7442" y="7123"/>
                    <a:pt x="7526" y="7016"/>
                    <a:pt x="7621" y="6921"/>
                  </a:cubicBezTo>
                  <a:close/>
                  <a:moveTo>
                    <a:pt x="4552" y="328"/>
                  </a:moveTo>
                  <a:cubicBezTo>
                    <a:pt x="5525" y="328"/>
                    <a:pt x="6496" y="700"/>
                    <a:pt x="7228" y="1444"/>
                  </a:cubicBezTo>
                  <a:cubicBezTo>
                    <a:pt x="8645" y="2861"/>
                    <a:pt x="8704" y="5076"/>
                    <a:pt x="7466" y="6564"/>
                  </a:cubicBezTo>
                  <a:cubicBezTo>
                    <a:pt x="7311" y="6766"/>
                    <a:pt x="7156" y="6909"/>
                    <a:pt x="6978" y="7064"/>
                  </a:cubicBezTo>
                  <a:cubicBezTo>
                    <a:pt x="6279" y="7651"/>
                    <a:pt x="5417" y="7944"/>
                    <a:pt x="4554" y="7944"/>
                  </a:cubicBezTo>
                  <a:cubicBezTo>
                    <a:pt x="3579" y="7944"/>
                    <a:pt x="2603" y="7571"/>
                    <a:pt x="1858" y="6826"/>
                  </a:cubicBezTo>
                  <a:cubicBezTo>
                    <a:pt x="370" y="5338"/>
                    <a:pt x="370" y="2921"/>
                    <a:pt x="1858" y="1444"/>
                  </a:cubicBezTo>
                  <a:cubicBezTo>
                    <a:pt x="2602" y="700"/>
                    <a:pt x="3579" y="328"/>
                    <a:pt x="4552" y="328"/>
                  </a:cubicBezTo>
                  <a:close/>
                  <a:moveTo>
                    <a:pt x="8518" y="7440"/>
                  </a:moveTo>
                  <a:cubicBezTo>
                    <a:pt x="8550" y="7440"/>
                    <a:pt x="8580" y="7453"/>
                    <a:pt x="8597" y="7481"/>
                  </a:cubicBezTo>
                  <a:lnTo>
                    <a:pt x="9061" y="7897"/>
                  </a:lnTo>
                  <a:lnTo>
                    <a:pt x="8276" y="8683"/>
                  </a:lnTo>
                  <a:lnTo>
                    <a:pt x="7883" y="8195"/>
                  </a:lnTo>
                  <a:cubicBezTo>
                    <a:pt x="7847" y="8135"/>
                    <a:pt x="7847" y="8052"/>
                    <a:pt x="7883" y="8016"/>
                  </a:cubicBezTo>
                  <a:lnTo>
                    <a:pt x="8418" y="7481"/>
                  </a:lnTo>
                  <a:cubicBezTo>
                    <a:pt x="8444" y="7456"/>
                    <a:pt x="8482" y="7440"/>
                    <a:pt x="8518" y="7440"/>
                  </a:cubicBezTo>
                  <a:close/>
                  <a:moveTo>
                    <a:pt x="9335" y="8100"/>
                  </a:moveTo>
                  <a:lnTo>
                    <a:pt x="11252" y="9779"/>
                  </a:lnTo>
                  <a:cubicBezTo>
                    <a:pt x="11574" y="10064"/>
                    <a:pt x="11597" y="10576"/>
                    <a:pt x="11276" y="10886"/>
                  </a:cubicBezTo>
                  <a:cubicBezTo>
                    <a:pt x="11128" y="11033"/>
                    <a:pt x="10940" y="11105"/>
                    <a:pt x="10752" y="11105"/>
                  </a:cubicBezTo>
                  <a:cubicBezTo>
                    <a:pt x="10544" y="11105"/>
                    <a:pt x="10336" y="11018"/>
                    <a:pt x="10181" y="10850"/>
                  </a:cubicBezTo>
                  <a:lnTo>
                    <a:pt x="8514" y="8921"/>
                  </a:lnTo>
                  <a:lnTo>
                    <a:pt x="9335" y="8100"/>
                  </a:lnTo>
                  <a:close/>
                  <a:moveTo>
                    <a:pt x="4543" y="1"/>
                  </a:moveTo>
                  <a:cubicBezTo>
                    <a:pt x="3483" y="1"/>
                    <a:pt x="2424" y="402"/>
                    <a:pt x="1620" y="1206"/>
                  </a:cubicBezTo>
                  <a:cubicBezTo>
                    <a:pt x="1" y="2837"/>
                    <a:pt x="1" y="5457"/>
                    <a:pt x="1620" y="7064"/>
                  </a:cubicBezTo>
                  <a:cubicBezTo>
                    <a:pt x="2431" y="7875"/>
                    <a:pt x="3489" y="8272"/>
                    <a:pt x="4543" y="8272"/>
                  </a:cubicBezTo>
                  <a:cubicBezTo>
                    <a:pt x="5440" y="8272"/>
                    <a:pt x="6334" y="7985"/>
                    <a:pt x="7073" y="7421"/>
                  </a:cubicBezTo>
                  <a:lnTo>
                    <a:pt x="7561" y="7909"/>
                  </a:lnTo>
                  <a:cubicBezTo>
                    <a:pt x="7490" y="8076"/>
                    <a:pt x="7502" y="8278"/>
                    <a:pt x="7633" y="8409"/>
                  </a:cubicBezTo>
                  <a:lnTo>
                    <a:pt x="9954" y="11064"/>
                  </a:lnTo>
                  <a:cubicBezTo>
                    <a:pt x="10171" y="11312"/>
                    <a:pt x="10471" y="11434"/>
                    <a:pt x="10771" y="11434"/>
                  </a:cubicBezTo>
                  <a:cubicBezTo>
                    <a:pt x="11049" y="11434"/>
                    <a:pt x="11326" y="11330"/>
                    <a:pt x="11538" y="11124"/>
                  </a:cubicBezTo>
                  <a:cubicBezTo>
                    <a:pt x="11978" y="10671"/>
                    <a:pt x="11955" y="9945"/>
                    <a:pt x="11478" y="9540"/>
                  </a:cubicBezTo>
                  <a:lnTo>
                    <a:pt x="8823" y="7219"/>
                  </a:lnTo>
                  <a:cubicBezTo>
                    <a:pt x="8737" y="7139"/>
                    <a:pt x="8629" y="7104"/>
                    <a:pt x="8522" y="7104"/>
                  </a:cubicBezTo>
                  <a:cubicBezTo>
                    <a:pt x="8453" y="7104"/>
                    <a:pt x="8384" y="7119"/>
                    <a:pt x="8323" y="7147"/>
                  </a:cubicBezTo>
                  <a:lnTo>
                    <a:pt x="7823" y="6659"/>
                  </a:lnTo>
                  <a:cubicBezTo>
                    <a:pt x="9073" y="5052"/>
                    <a:pt x="8978" y="2694"/>
                    <a:pt x="7466" y="1206"/>
                  </a:cubicBezTo>
                  <a:cubicBezTo>
                    <a:pt x="6662" y="402"/>
                    <a:pt x="5603" y="1"/>
                    <a:pt x="4543"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793;p36"/>
            <p:cNvSpPr/>
            <p:nvPr/>
          </p:nvSpPr>
          <p:spPr>
            <a:xfrm>
              <a:off x="4278826" y="2791379"/>
              <a:ext cx="103998" cy="201962"/>
            </a:xfrm>
            <a:custGeom>
              <a:avLst/>
              <a:gdLst/>
              <a:ahLst/>
              <a:cxnLst/>
              <a:rect l="l" t="t" r="r" b="b"/>
              <a:pathLst>
                <a:path w="3275" h="6360" extrusionOk="0">
                  <a:moveTo>
                    <a:pt x="191" y="0"/>
                  </a:moveTo>
                  <a:cubicBezTo>
                    <a:pt x="106" y="0"/>
                    <a:pt x="35" y="59"/>
                    <a:pt x="24" y="157"/>
                  </a:cubicBezTo>
                  <a:cubicBezTo>
                    <a:pt x="0" y="264"/>
                    <a:pt x="60" y="335"/>
                    <a:pt x="167" y="347"/>
                  </a:cubicBezTo>
                  <a:cubicBezTo>
                    <a:pt x="798" y="442"/>
                    <a:pt x="1345" y="716"/>
                    <a:pt x="1786" y="1169"/>
                  </a:cubicBezTo>
                  <a:cubicBezTo>
                    <a:pt x="2905" y="2288"/>
                    <a:pt x="2905" y="4110"/>
                    <a:pt x="1786" y="5229"/>
                  </a:cubicBezTo>
                  <a:cubicBezTo>
                    <a:pt x="1345" y="5645"/>
                    <a:pt x="774" y="5931"/>
                    <a:pt x="167" y="6015"/>
                  </a:cubicBezTo>
                  <a:cubicBezTo>
                    <a:pt x="83" y="6038"/>
                    <a:pt x="24" y="6122"/>
                    <a:pt x="24" y="6217"/>
                  </a:cubicBezTo>
                  <a:cubicBezTo>
                    <a:pt x="36" y="6300"/>
                    <a:pt x="107" y="6360"/>
                    <a:pt x="179" y="6360"/>
                  </a:cubicBezTo>
                  <a:lnTo>
                    <a:pt x="214" y="6360"/>
                  </a:lnTo>
                  <a:cubicBezTo>
                    <a:pt x="917" y="6253"/>
                    <a:pt x="1536" y="5943"/>
                    <a:pt x="2024" y="5455"/>
                  </a:cubicBezTo>
                  <a:cubicBezTo>
                    <a:pt x="3274" y="4205"/>
                    <a:pt x="3274" y="2169"/>
                    <a:pt x="2024" y="919"/>
                  </a:cubicBezTo>
                  <a:cubicBezTo>
                    <a:pt x="1536" y="419"/>
                    <a:pt x="917" y="109"/>
                    <a:pt x="214" y="2"/>
                  </a:cubicBezTo>
                  <a:cubicBezTo>
                    <a:pt x="206" y="1"/>
                    <a:pt x="198" y="0"/>
                    <a:pt x="1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1" name="Google Shape;794;p36"/>
            <p:cNvSpPr/>
            <p:nvPr/>
          </p:nvSpPr>
          <p:spPr>
            <a:xfrm>
              <a:off x="4159332" y="2791379"/>
              <a:ext cx="105903" cy="201962"/>
            </a:xfrm>
            <a:custGeom>
              <a:avLst/>
              <a:gdLst/>
              <a:ahLst/>
              <a:cxnLst/>
              <a:rect l="l" t="t" r="r" b="b"/>
              <a:pathLst>
                <a:path w="3335" h="6360" extrusionOk="0">
                  <a:moveTo>
                    <a:pt x="3162" y="1"/>
                  </a:moveTo>
                  <a:cubicBezTo>
                    <a:pt x="3156" y="1"/>
                    <a:pt x="3150" y="1"/>
                    <a:pt x="3144" y="2"/>
                  </a:cubicBezTo>
                  <a:cubicBezTo>
                    <a:pt x="2430" y="61"/>
                    <a:pt x="1775" y="383"/>
                    <a:pt x="1251" y="895"/>
                  </a:cubicBezTo>
                  <a:cubicBezTo>
                    <a:pt x="1" y="2145"/>
                    <a:pt x="1" y="4193"/>
                    <a:pt x="1251" y="5443"/>
                  </a:cubicBezTo>
                  <a:cubicBezTo>
                    <a:pt x="1775" y="5955"/>
                    <a:pt x="2430" y="6277"/>
                    <a:pt x="3144" y="6360"/>
                  </a:cubicBezTo>
                  <a:lnTo>
                    <a:pt x="3156" y="6360"/>
                  </a:lnTo>
                  <a:cubicBezTo>
                    <a:pt x="3251" y="6360"/>
                    <a:pt x="3311" y="6300"/>
                    <a:pt x="3323" y="6217"/>
                  </a:cubicBezTo>
                  <a:cubicBezTo>
                    <a:pt x="3334" y="6122"/>
                    <a:pt x="3263" y="6038"/>
                    <a:pt x="3168" y="6038"/>
                  </a:cubicBezTo>
                  <a:cubicBezTo>
                    <a:pt x="2537" y="5955"/>
                    <a:pt x="1941" y="5681"/>
                    <a:pt x="1477" y="5217"/>
                  </a:cubicBezTo>
                  <a:cubicBezTo>
                    <a:pt x="358" y="4098"/>
                    <a:pt x="358" y="2264"/>
                    <a:pt x="1477" y="1157"/>
                  </a:cubicBezTo>
                  <a:cubicBezTo>
                    <a:pt x="1941" y="692"/>
                    <a:pt x="2513" y="407"/>
                    <a:pt x="3168" y="335"/>
                  </a:cubicBezTo>
                  <a:cubicBezTo>
                    <a:pt x="3263" y="311"/>
                    <a:pt x="3334" y="240"/>
                    <a:pt x="3323" y="157"/>
                  </a:cubicBezTo>
                  <a:cubicBezTo>
                    <a:pt x="3312" y="68"/>
                    <a:pt x="3239" y="1"/>
                    <a:pt x="316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Tree>
    <p:extLst>
      <p:ext uri="{BB962C8B-B14F-4D97-AF65-F5344CB8AC3E}">
        <p14:creationId xmlns:p14="http://schemas.microsoft.com/office/powerpoint/2010/main" val="198914455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latin typeface="+mn-lt"/>
              </a:rPr>
              <a:t>Bộ Thông tin và Truyền thông</a:t>
            </a:r>
            <a:endParaRPr>
              <a:latin typeface="+mn-lt"/>
            </a:endParaRPr>
          </a:p>
        </p:txBody>
      </p:sp>
      <p:sp>
        <p:nvSpPr>
          <p:cNvPr id="133" name="Google Shape;133;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latin typeface="+mn-lt"/>
              </a:rPr>
              <a:t>69</a:t>
            </a:fld>
            <a:endParaRPr>
              <a:latin typeface="+mn-lt"/>
            </a:endParaRPr>
          </a:p>
        </p:txBody>
      </p:sp>
      <p:sp>
        <p:nvSpPr>
          <p:cNvPr id="7" name="Google Shape;151;p33"/>
          <p:cNvSpPr txBox="1">
            <a:spLocks/>
          </p:cNvSpPr>
          <p:nvPr/>
        </p:nvSpPr>
        <p:spPr>
          <a:xfrm>
            <a:off x="1135980" y="1393699"/>
            <a:ext cx="9118363" cy="1782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434343"/>
              </a:buClr>
              <a:buSzPts val="6000"/>
              <a:buFont typeface="Exo 2"/>
              <a:buNone/>
              <a:defRPr sz="4800" b="1" i="0" u="none" strike="noStrike" cap="none">
                <a:solidFill>
                  <a:srgbClr val="434343"/>
                </a:solidFill>
                <a:latin typeface="Exo 2"/>
                <a:ea typeface="Exo 2"/>
                <a:cs typeface="Exo 2"/>
                <a:sym typeface="Exo 2"/>
              </a:defRPr>
            </a:lvl1pPr>
            <a:lvl2pPr marR="0" lvl="1"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2pPr>
            <a:lvl3pPr marR="0" lvl="2"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3pPr>
            <a:lvl4pPr marR="0" lvl="3"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4pPr>
            <a:lvl5pPr marR="0" lvl="4"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5pPr>
            <a:lvl6pPr marR="0" lvl="5"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6pPr>
            <a:lvl7pPr marR="0" lvl="6"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7pPr>
            <a:lvl8pPr marR="0" lvl="7"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8pPr>
            <a:lvl9pPr marR="0" lvl="8"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mtClean="0"/>
              <a:t>HƯỚNG DẪN TUYÊN TRUYỀN, PHỔ BIẾN</a:t>
            </a:r>
            <a:endParaRPr kumimoji="0" lang="en-US" sz="4800" b="1" i="0" u="none" strike="noStrike" kern="0" cap="none" spc="0" normalizeH="0" baseline="0" noProof="0">
              <a:ln>
                <a:noFill/>
              </a:ln>
              <a:solidFill>
                <a:srgbClr val="434343"/>
              </a:solidFill>
              <a:effectLst/>
              <a:uLnTx/>
              <a:uFillTx/>
              <a:latin typeface="Exo 2"/>
              <a:sym typeface="Exo 2"/>
            </a:endParaRPr>
          </a:p>
        </p:txBody>
      </p:sp>
      <p:cxnSp>
        <p:nvCxnSpPr>
          <p:cNvPr id="8" name="Google Shape;153;p33"/>
          <p:cNvCxnSpPr/>
          <p:nvPr/>
        </p:nvCxnSpPr>
        <p:spPr>
          <a:xfrm>
            <a:off x="6677025" y="3176000"/>
            <a:ext cx="2460000" cy="0"/>
          </a:xfrm>
          <a:prstGeom prst="straightConnector1">
            <a:avLst/>
          </a:prstGeom>
          <a:noFill/>
          <a:ln w="9525" cap="flat" cmpd="sng">
            <a:solidFill>
              <a:srgbClr val="434343"/>
            </a:solidFill>
            <a:prstDash val="solid"/>
            <a:round/>
            <a:headEnd type="none" w="med" len="med"/>
            <a:tailEnd type="none" w="med" len="med"/>
          </a:ln>
        </p:spPr>
      </p:cxnSp>
    </p:spTree>
    <p:extLst>
      <p:ext uri="{BB962C8B-B14F-4D97-AF65-F5344CB8AC3E}">
        <p14:creationId xmlns:p14="http://schemas.microsoft.com/office/powerpoint/2010/main" val="8280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00"/>
                                        <p:tgtEl>
                                          <p:spTgt spid="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latin typeface="+mn-lt"/>
              </a:rPr>
              <a:t>Bộ Thông tin và Truyền thông</a:t>
            </a:r>
            <a:endParaRPr>
              <a:latin typeface="+mn-lt"/>
            </a:endParaRPr>
          </a:p>
        </p:txBody>
      </p:sp>
      <p:sp>
        <p:nvSpPr>
          <p:cNvPr id="133" name="Google Shape;133;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latin typeface="+mn-lt"/>
              </a:rPr>
              <a:t>7</a:t>
            </a:fld>
            <a:endParaRPr>
              <a:latin typeface="+mn-lt"/>
            </a:endParaRPr>
          </a:p>
        </p:txBody>
      </p:sp>
      <p:sp>
        <p:nvSpPr>
          <p:cNvPr id="7" name="Google Shape;151;p33"/>
          <p:cNvSpPr txBox="1">
            <a:spLocks/>
          </p:cNvSpPr>
          <p:nvPr/>
        </p:nvSpPr>
        <p:spPr>
          <a:xfrm>
            <a:off x="1135980" y="1393699"/>
            <a:ext cx="8132711" cy="1782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434343"/>
              </a:buClr>
              <a:buSzPts val="6000"/>
              <a:buFont typeface="Exo 2"/>
              <a:buNone/>
              <a:defRPr sz="4800" b="1" i="0" u="none" strike="noStrike" cap="none">
                <a:solidFill>
                  <a:srgbClr val="434343"/>
                </a:solidFill>
                <a:latin typeface="Exo 2"/>
                <a:ea typeface="Exo 2"/>
                <a:cs typeface="Exo 2"/>
                <a:sym typeface="Exo 2"/>
              </a:defRPr>
            </a:lvl1pPr>
            <a:lvl2pPr marR="0" lvl="1"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2pPr>
            <a:lvl3pPr marR="0" lvl="2"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3pPr>
            <a:lvl4pPr marR="0" lvl="3"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4pPr>
            <a:lvl5pPr marR="0" lvl="4"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5pPr>
            <a:lvl6pPr marR="0" lvl="5"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6pPr>
            <a:lvl7pPr marR="0" lvl="6"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7pPr>
            <a:lvl8pPr marR="0" lvl="7"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8pPr>
            <a:lvl9pPr marR="0" lvl="8"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800" b="1" i="0" u="none" strike="noStrike" kern="0" cap="none" spc="0" normalizeH="0" baseline="0" noProof="0" smtClean="0">
                <a:ln>
                  <a:noFill/>
                </a:ln>
                <a:solidFill>
                  <a:srgbClr val="434343"/>
                </a:solidFill>
                <a:effectLst/>
                <a:uLnTx/>
                <a:uFillTx/>
                <a:latin typeface="+mj-lt"/>
                <a:sym typeface="Exo 2"/>
              </a:rPr>
              <a:t>HƯỚNG</a:t>
            </a:r>
            <a:r>
              <a:rPr kumimoji="0" lang="en-US" sz="4800" b="1" i="0" u="none" strike="noStrike" kern="0" cap="none" spc="0" normalizeH="0" noProof="0" smtClean="0">
                <a:ln>
                  <a:noFill/>
                </a:ln>
                <a:solidFill>
                  <a:srgbClr val="434343"/>
                </a:solidFill>
                <a:effectLst/>
                <a:uLnTx/>
                <a:uFillTx/>
                <a:latin typeface="+mj-lt"/>
                <a:sym typeface="Exo 2"/>
              </a:rPr>
              <a:t> DẪN </a:t>
            </a:r>
            <a:r>
              <a:rPr kumimoji="0" lang="en-US" sz="4800" b="1" i="0" u="none" strike="noStrike" kern="0" cap="none" spc="0" normalizeH="0" baseline="0" noProof="0" smtClean="0">
                <a:ln>
                  <a:noFill/>
                </a:ln>
                <a:solidFill>
                  <a:srgbClr val="434343"/>
                </a:solidFill>
                <a:effectLst/>
                <a:uLnTx/>
                <a:uFillTx/>
                <a:latin typeface="+mj-lt"/>
                <a:sym typeface="Exo 2"/>
              </a:rPr>
              <a:t>XÂY</a:t>
            </a:r>
            <a:r>
              <a:rPr kumimoji="0" lang="en-US" sz="4800" b="1" i="0" u="none" strike="noStrike" kern="0" cap="none" spc="0" normalizeH="0" noProof="0" smtClean="0">
                <a:ln>
                  <a:noFill/>
                </a:ln>
                <a:solidFill>
                  <a:srgbClr val="434343"/>
                </a:solidFill>
                <a:effectLst/>
                <a:uLnTx/>
                <a:uFillTx/>
                <a:latin typeface="+mj-lt"/>
                <a:sym typeface="Exo 2"/>
              </a:rPr>
              <a:t> DỰNG NGHỊ QUYẾT CỦA CẤP ỦY</a:t>
            </a:r>
            <a:endParaRPr kumimoji="0" lang="en-US" sz="4800" b="1" i="0" u="none" strike="noStrike" kern="0" cap="none" spc="0" normalizeH="0" baseline="0" noProof="0">
              <a:ln>
                <a:noFill/>
              </a:ln>
              <a:solidFill>
                <a:srgbClr val="434343"/>
              </a:solidFill>
              <a:effectLst/>
              <a:uLnTx/>
              <a:uFillTx/>
              <a:latin typeface="+mj-lt"/>
              <a:sym typeface="Exo 2"/>
            </a:endParaRPr>
          </a:p>
        </p:txBody>
      </p:sp>
      <p:cxnSp>
        <p:nvCxnSpPr>
          <p:cNvPr id="8" name="Google Shape;153;p33"/>
          <p:cNvCxnSpPr/>
          <p:nvPr/>
        </p:nvCxnSpPr>
        <p:spPr>
          <a:xfrm>
            <a:off x="6677025" y="3176000"/>
            <a:ext cx="2460000" cy="0"/>
          </a:xfrm>
          <a:prstGeom prst="straightConnector1">
            <a:avLst/>
          </a:prstGeom>
          <a:noFill/>
          <a:ln w="9525" cap="flat" cmpd="sng">
            <a:solidFill>
              <a:srgbClr val="434343"/>
            </a:solidFill>
            <a:prstDash val="solid"/>
            <a:round/>
            <a:headEnd type="none" w="med" len="med"/>
            <a:tailEnd type="none" w="med" len="med"/>
          </a:ln>
        </p:spPr>
      </p:cxnSp>
    </p:spTree>
    <p:extLst>
      <p:ext uri="{BB962C8B-B14F-4D97-AF65-F5344CB8AC3E}">
        <p14:creationId xmlns:p14="http://schemas.microsoft.com/office/powerpoint/2010/main" val="106491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00"/>
                                        <p:tgtEl>
                                          <p:spTgt spid="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g11e46ec54ed_1_360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sp>
        <p:nvSpPr>
          <p:cNvPr id="1026" name="Google Shape;1026;g11e46ec54ed_1_360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t>70</a:t>
            </a:fld>
            <a:endParaRPr/>
          </a:p>
        </p:txBody>
      </p:sp>
      <p:sp>
        <p:nvSpPr>
          <p:cNvPr id="1039" name="Google Shape;1039;g11e46ec54ed_1_3600"/>
          <p:cNvSpPr txBox="1">
            <a:spLocks noGrp="1"/>
          </p:cNvSpPr>
          <p:nvPr>
            <p:ph type="title" idx="4294967295"/>
          </p:nvPr>
        </p:nvSpPr>
        <p:spPr>
          <a:xfrm>
            <a:off x="848948" y="4555"/>
            <a:ext cx="7657149" cy="763500"/>
          </a:xfrm>
          <a:prstGeom prst="rect">
            <a:avLst/>
          </a:prstGeom>
          <a:noFill/>
          <a:ln>
            <a:noFill/>
          </a:ln>
        </p:spPr>
        <p:txBody>
          <a:bodyPr spcFirstLastPara="1" wrap="square" lIns="121900" tIns="121900" rIns="121900" bIns="121900" anchor="t" anchorCtr="0">
            <a:noAutofit/>
          </a:bodyPr>
          <a:lstStyle/>
          <a:p>
            <a:pPr marL="0" lvl="0" indent="0" rtl="0">
              <a:lnSpc>
                <a:spcPct val="90000"/>
              </a:lnSpc>
              <a:spcBef>
                <a:spcPts val="0"/>
              </a:spcBef>
              <a:spcAft>
                <a:spcPts val="0"/>
              </a:spcAft>
              <a:buSzPts val="3700"/>
              <a:buNone/>
            </a:pPr>
            <a:r>
              <a:rPr lang="en-US" sz="3600" smtClean="0">
                <a:latin typeface="+mn-lt"/>
              </a:rPr>
              <a:t>Hướng dẫn tuyên truyền, phổ biến</a:t>
            </a:r>
            <a:endParaRPr lang="en-US" sz="3600">
              <a:solidFill>
                <a:schemeClr val="dk1"/>
              </a:solidFill>
              <a:latin typeface="+mn-lt"/>
              <a:sym typeface="Calibri"/>
            </a:endParaRPr>
          </a:p>
        </p:txBody>
      </p:sp>
      <p:grpSp>
        <p:nvGrpSpPr>
          <p:cNvPr id="21" name="Google Shape;2700;p48"/>
          <p:cNvGrpSpPr/>
          <p:nvPr/>
        </p:nvGrpSpPr>
        <p:grpSpPr>
          <a:xfrm rot="5400000">
            <a:off x="1079285" y="1359488"/>
            <a:ext cx="2809248" cy="3077677"/>
            <a:chOff x="5135218" y="870615"/>
            <a:chExt cx="3333627" cy="3436441"/>
          </a:xfrm>
        </p:grpSpPr>
        <p:sp>
          <p:nvSpPr>
            <p:cNvPr id="22" name="Google Shape;2701;p48"/>
            <p:cNvSpPr/>
            <p:nvPr/>
          </p:nvSpPr>
          <p:spPr>
            <a:xfrm rot="-906607" flipH="1">
              <a:off x="5829747" y="1902188"/>
              <a:ext cx="2162464" cy="2160436"/>
            </a:xfrm>
            <a:prstGeom prst="ellipse">
              <a:avLst/>
            </a:pr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702;p48"/>
            <p:cNvSpPr/>
            <p:nvPr/>
          </p:nvSpPr>
          <p:spPr>
            <a:xfrm rot="-3599892" flipH="1">
              <a:off x="5612011" y="1312580"/>
              <a:ext cx="2414869" cy="2414869"/>
            </a:xfrm>
            <a:prstGeom prst="ellipse">
              <a:avLst/>
            </a:pr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703;p48"/>
            <p:cNvSpPr/>
            <p:nvPr/>
          </p:nvSpPr>
          <p:spPr>
            <a:xfrm rot="900225">
              <a:off x="5366172" y="1488619"/>
              <a:ext cx="1745196" cy="1745196"/>
            </a:xfrm>
            <a:prstGeom prst="ellipse">
              <a:avLst/>
            </a:prstGeom>
            <a:solidFill>
              <a:srgbClr val="81B0C5">
                <a:alpha val="4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704;p48"/>
            <p:cNvSpPr/>
            <p:nvPr/>
          </p:nvSpPr>
          <p:spPr>
            <a:xfrm rot="-907138" flipH="1">
              <a:off x="5376932" y="1781727"/>
              <a:ext cx="2137072" cy="2135334"/>
            </a:xfrm>
            <a:prstGeom prst="ellipse">
              <a:avLst/>
            </a:pr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6" name="Google Shape;2705;p48"/>
          <p:cNvPicPr preferRelativeResize="0"/>
          <p:nvPr/>
        </p:nvPicPr>
        <p:blipFill>
          <a:blip r:embed="rId3">
            <a:extLst>
              <a:ext uri="{28A0092B-C50C-407E-A947-70E740481C1C}">
                <a14:useLocalDpi xmlns:a14="http://schemas.microsoft.com/office/drawing/2010/main" val="0"/>
              </a:ext>
            </a:extLst>
          </a:blip>
          <a:stretch>
            <a:fillRect/>
          </a:stretch>
        </p:blipFill>
        <p:spPr>
          <a:xfrm>
            <a:off x="1384719" y="1951322"/>
            <a:ext cx="1920594" cy="1797156"/>
          </a:xfrm>
          <a:prstGeom prst="ellipse">
            <a:avLst/>
          </a:prstGeom>
          <a:noFill/>
          <a:ln>
            <a:noFill/>
          </a:ln>
        </p:spPr>
      </p:pic>
      <p:grpSp>
        <p:nvGrpSpPr>
          <p:cNvPr id="27" name="Google Shape;2706;p48"/>
          <p:cNvGrpSpPr/>
          <p:nvPr/>
        </p:nvGrpSpPr>
        <p:grpSpPr>
          <a:xfrm rot="5400000">
            <a:off x="4669725" y="1391427"/>
            <a:ext cx="2809248" cy="3077677"/>
            <a:chOff x="5135218" y="870615"/>
            <a:chExt cx="3333627" cy="3436441"/>
          </a:xfrm>
        </p:grpSpPr>
        <p:sp>
          <p:nvSpPr>
            <p:cNvPr id="28" name="Google Shape;2707;p48"/>
            <p:cNvSpPr/>
            <p:nvPr/>
          </p:nvSpPr>
          <p:spPr>
            <a:xfrm rot="-906607" flipH="1">
              <a:off x="5829747" y="1902188"/>
              <a:ext cx="2162464" cy="2160436"/>
            </a:xfrm>
            <a:prstGeom prst="ellipse">
              <a:avLst/>
            </a:pr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708;p48"/>
            <p:cNvSpPr/>
            <p:nvPr/>
          </p:nvSpPr>
          <p:spPr>
            <a:xfrm rot="-3599892" flipH="1">
              <a:off x="5612011" y="1312580"/>
              <a:ext cx="2414869" cy="2414869"/>
            </a:xfrm>
            <a:prstGeom prst="ellipse">
              <a:avLst/>
            </a:pr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709;p48"/>
            <p:cNvSpPr/>
            <p:nvPr/>
          </p:nvSpPr>
          <p:spPr>
            <a:xfrm rot="900225">
              <a:off x="5366172" y="1488619"/>
              <a:ext cx="1745196" cy="1745196"/>
            </a:xfrm>
            <a:prstGeom prst="ellipse">
              <a:avLst/>
            </a:prstGeom>
            <a:solidFill>
              <a:srgbClr val="81B0C5">
                <a:alpha val="4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710;p48"/>
            <p:cNvSpPr/>
            <p:nvPr/>
          </p:nvSpPr>
          <p:spPr>
            <a:xfrm rot="-907138" flipH="1">
              <a:off x="5376932" y="1781727"/>
              <a:ext cx="2137072" cy="2135334"/>
            </a:xfrm>
            <a:prstGeom prst="ellipse">
              <a:avLst/>
            </a:pr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2706;p48"/>
          <p:cNvGrpSpPr/>
          <p:nvPr/>
        </p:nvGrpSpPr>
        <p:grpSpPr>
          <a:xfrm rot="5400000">
            <a:off x="8410337" y="1344947"/>
            <a:ext cx="2809248" cy="3077677"/>
            <a:chOff x="5135218" y="870615"/>
            <a:chExt cx="3333627" cy="3436441"/>
          </a:xfrm>
        </p:grpSpPr>
        <p:sp>
          <p:nvSpPr>
            <p:cNvPr id="34" name="Google Shape;2707;p48"/>
            <p:cNvSpPr/>
            <p:nvPr/>
          </p:nvSpPr>
          <p:spPr>
            <a:xfrm rot="-906607" flipH="1">
              <a:off x="5829747" y="1902188"/>
              <a:ext cx="2162464" cy="2160436"/>
            </a:xfrm>
            <a:prstGeom prst="ellipse">
              <a:avLst/>
            </a:pr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708;p48"/>
            <p:cNvSpPr/>
            <p:nvPr/>
          </p:nvSpPr>
          <p:spPr>
            <a:xfrm rot="-3599892" flipH="1">
              <a:off x="5612011" y="1312580"/>
              <a:ext cx="2414869" cy="2414869"/>
            </a:xfrm>
            <a:prstGeom prst="ellipse">
              <a:avLst/>
            </a:pr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709;p48"/>
            <p:cNvSpPr/>
            <p:nvPr/>
          </p:nvSpPr>
          <p:spPr>
            <a:xfrm rot="900225">
              <a:off x="5366172" y="1488619"/>
              <a:ext cx="1745196" cy="1745196"/>
            </a:xfrm>
            <a:prstGeom prst="ellipse">
              <a:avLst/>
            </a:prstGeom>
            <a:solidFill>
              <a:srgbClr val="81B0C5">
                <a:alpha val="4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710;p48"/>
            <p:cNvSpPr/>
            <p:nvPr/>
          </p:nvSpPr>
          <p:spPr>
            <a:xfrm rot="-907138" flipH="1">
              <a:off x="5376932" y="1781727"/>
              <a:ext cx="2137072" cy="2135334"/>
            </a:xfrm>
            <a:prstGeom prst="ellipse">
              <a:avLst/>
            </a:pr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374025" y="4778798"/>
            <a:ext cx="3941982" cy="646331"/>
          </a:xfrm>
          <a:prstGeom prst="rect">
            <a:avLst/>
          </a:prstGeom>
          <a:noFill/>
        </p:spPr>
        <p:txBody>
          <a:bodyPr wrap="square" rtlCol="0">
            <a:spAutoFit/>
          </a:bodyPr>
          <a:lstStyle/>
          <a:p>
            <a:pPr algn="ctr"/>
            <a:r>
              <a:rPr lang="en-US" sz="1800" b="1" dirty="0" smtClean="0">
                <a:solidFill>
                  <a:schemeClr val="accent1">
                    <a:lumMod val="75000"/>
                  </a:schemeClr>
                </a:solidFill>
              </a:rPr>
              <a:t>CẨM NANG CHUYỂN ĐỔI SỐ</a:t>
            </a:r>
          </a:p>
          <a:p>
            <a:pPr algn="ctr"/>
            <a:r>
              <a:rPr lang="en-US" sz="1800" dirty="0" smtClean="0">
                <a:solidFill>
                  <a:schemeClr val="accent1">
                    <a:lumMod val="75000"/>
                  </a:schemeClr>
                </a:solidFill>
              </a:rPr>
              <a:t>https</a:t>
            </a:r>
            <a:r>
              <a:rPr lang="en-US" sz="1800" dirty="0">
                <a:solidFill>
                  <a:schemeClr val="accent1">
                    <a:lumMod val="75000"/>
                  </a:schemeClr>
                </a:solidFill>
              </a:rPr>
              <a:t>://dx.mic.gov.vn</a:t>
            </a:r>
          </a:p>
        </p:txBody>
      </p:sp>
      <p:sp>
        <p:nvSpPr>
          <p:cNvPr id="40" name="TextBox 39"/>
          <p:cNvSpPr txBox="1"/>
          <p:nvPr/>
        </p:nvSpPr>
        <p:spPr>
          <a:xfrm>
            <a:off x="4307213" y="4760966"/>
            <a:ext cx="3941982" cy="646331"/>
          </a:xfrm>
          <a:prstGeom prst="rect">
            <a:avLst/>
          </a:prstGeom>
          <a:noFill/>
        </p:spPr>
        <p:txBody>
          <a:bodyPr wrap="square" rtlCol="0">
            <a:spAutoFit/>
          </a:bodyPr>
          <a:lstStyle/>
          <a:p>
            <a:pPr algn="ctr"/>
            <a:r>
              <a:rPr lang="en-US" sz="1800" b="1" dirty="0" smtClean="0">
                <a:solidFill>
                  <a:schemeClr val="accent1">
                    <a:lumMod val="75000"/>
                  </a:schemeClr>
                </a:solidFill>
              </a:rPr>
              <a:t>KINH NGHIỆM CHUYỂN ĐỔI SỐ</a:t>
            </a:r>
          </a:p>
          <a:p>
            <a:pPr algn="ctr"/>
            <a:r>
              <a:rPr lang="en-US" sz="1800" dirty="0">
                <a:solidFill>
                  <a:schemeClr val="accent1">
                    <a:lumMod val="75000"/>
                  </a:schemeClr>
                </a:solidFill>
              </a:rPr>
              <a:t>https://t63.mic.gov.vn</a:t>
            </a:r>
          </a:p>
        </p:txBody>
      </p:sp>
      <p:pic>
        <p:nvPicPr>
          <p:cNvPr id="5" name="Picture 4"/>
          <p:cNvPicPr>
            <a:picLocks noChangeAspect="1"/>
          </p:cNvPicPr>
          <p:nvPr/>
        </p:nvPicPr>
        <p:blipFill>
          <a:blip r:embed="rId4"/>
          <a:stretch>
            <a:fillRect/>
          </a:stretch>
        </p:blipFill>
        <p:spPr>
          <a:xfrm>
            <a:off x="5083122" y="2064163"/>
            <a:ext cx="1810257" cy="16658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3" name="TextBox 42"/>
          <p:cNvSpPr txBox="1"/>
          <p:nvPr/>
        </p:nvSpPr>
        <p:spPr>
          <a:xfrm>
            <a:off x="8011209" y="4733324"/>
            <a:ext cx="3941982" cy="646331"/>
          </a:xfrm>
          <a:prstGeom prst="rect">
            <a:avLst/>
          </a:prstGeom>
          <a:noFill/>
        </p:spPr>
        <p:txBody>
          <a:bodyPr wrap="square" rtlCol="0">
            <a:spAutoFit/>
          </a:bodyPr>
          <a:lstStyle/>
          <a:p>
            <a:pPr algn="ctr"/>
            <a:r>
              <a:rPr lang="en-US" sz="1800" b="1" smtClean="0">
                <a:solidFill>
                  <a:schemeClr val="accent1">
                    <a:lumMod val="75000"/>
                  </a:schemeClr>
                </a:solidFill>
              </a:rPr>
              <a:t>BÀI TOÁN CHUYỂN ĐỔI SỐ</a:t>
            </a:r>
          </a:p>
          <a:p>
            <a:pPr algn="ctr"/>
            <a:r>
              <a:rPr lang="en-US" sz="1800" smtClean="0">
                <a:solidFill>
                  <a:schemeClr val="accent1">
                    <a:lumMod val="75000"/>
                  </a:schemeClr>
                </a:solidFill>
              </a:rPr>
              <a:t>http://</a:t>
            </a:r>
            <a:r>
              <a:rPr lang="en-US" sz="1800">
                <a:solidFill>
                  <a:schemeClr val="accent1">
                    <a:lumMod val="75000"/>
                  </a:schemeClr>
                </a:solidFill>
              </a:rPr>
              <a:t>c63.mic.gov.vn</a:t>
            </a:r>
          </a:p>
        </p:txBody>
      </p:sp>
      <p:pic>
        <p:nvPicPr>
          <p:cNvPr id="7" name="Picture 6"/>
          <p:cNvPicPr>
            <a:picLocks noChangeAspect="1"/>
          </p:cNvPicPr>
          <p:nvPr/>
        </p:nvPicPr>
        <p:blipFill>
          <a:blip r:embed="rId5"/>
          <a:stretch>
            <a:fillRect/>
          </a:stretch>
        </p:blipFill>
        <p:spPr>
          <a:xfrm>
            <a:off x="8738589" y="2044981"/>
            <a:ext cx="2000981" cy="16545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912354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latin typeface="+mn-lt"/>
              </a:rPr>
              <a:t>Bộ Thông tin và Truyền thông</a:t>
            </a:r>
            <a:endParaRPr>
              <a:latin typeface="+mn-lt"/>
            </a:endParaRPr>
          </a:p>
        </p:txBody>
      </p:sp>
      <p:sp>
        <p:nvSpPr>
          <p:cNvPr id="133" name="Google Shape;133;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latin typeface="+mn-lt"/>
              </a:rPr>
              <a:t>71</a:t>
            </a:fld>
            <a:endParaRPr>
              <a:latin typeface="+mn-lt"/>
            </a:endParaRPr>
          </a:p>
        </p:txBody>
      </p:sp>
      <p:sp>
        <p:nvSpPr>
          <p:cNvPr id="7" name="Google Shape;151;p33"/>
          <p:cNvSpPr txBox="1">
            <a:spLocks/>
          </p:cNvSpPr>
          <p:nvPr/>
        </p:nvSpPr>
        <p:spPr>
          <a:xfrm>
            <a:off x="1175168" y="2203596"/>
            <a:ext cx="9235929" cy="1782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434343"/>
              </a:buClr>
              <a:buSzPts val="6000"/>
              <a:buFont typeface="Exo 2"/>
              <a:buNone/>
              <a:defRPr sz="4800" b="1" i="0" u="none" strike="noStrike" cap="none">
                <a:solidFill>
                  <a:srgbClr val="434343"/>
                </a:solidFill>
                <a:latin typeface="Exo 2"/>
                <a:ea typeface="Exo 2"/>
                <a:cs typeface="Exo 2"/>
                <a:sym typeface="Exo 2"/>
              </a:defRPr>
            </a:lvl1pPr>
            <a:lvl2pPr marR="0" lvl="1"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2pPr>
            <a:lvl3pPr marR="0" lvl="2"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3pPr>
            <a:lvl4pPr marR="0" lvl="3"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4pPr>
            <a:lvl5pPr marR="0" lvl="4"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5pPr>
            <a:lvl6pPr marR="0" lvl="5"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6pPr>
            <a:lvl7pPr marR="0" lvl="6"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7pPr>
            <a:lvl8pPr marR="0" lvl="7"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8pPr>
            <a:lvl9pPr marR="0" lvl="8"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mtClean="0"/>
              <a:t>HƯỚNG DẪN ĐÁNH GIÁ, CÔNG BỐ XẾP HẠNG </a:t>
            </a:r>
            <a:br>
              <a:rPr lang="en-US" smtClean="0"/>
            </a:br>
            <a:r>
              <a:rPr lang="en-US" smtClean="0"/>
              <a:t>MỨC ĐỘ PHÁT TRIỂN</a:t>
            </a:r>
            <a:endParaRPr kumimoji="0" lang="en-US" sz="4800" b="1" i="0" u="none" strike="noStrike" kern="0" cap="none" spc="0" normalizeH="0" baseline="0" noProof="0">
              <a:ln>
                <a:noFill/>
              </a:ln>
              <a:solidFill>
                <a:srgbClr val="434343"/>
              </a:solidFill>
              <a:effectLst/>
              <a:uLnTx/>
              <a:uFillTx/>
              <a:latin typeface="Exo 2"/>
              <a:sym typeface="Exo 2"/>
            </a:endParaRPr>
          </a:p>
        </p:txBody>
      </p:sp>
      <p:cxnSp>
        <p:nvCxnSpPr>
          <p:cNvPr id="8" name="Google Shape;153;p33"/>
          <p:cNvCxnSpPr/>
          <p:nvPr/>
        </p:nvCxnSpPr>
        <p:spPr>
          <a:xfrm>
            <a:off x="6716214" y="3985897"/>
            <a:ext cx="2460000" cy="0"/>
          </a:xfrm>
          <a:prstGeom prst="straightConnector1">
            <a:avLst/>
          </a:prstGeom>
          <a:noFill/>
          <a:ln w="9525" cap="flat" cmpd="sng">
            <a:solidFill>
              <a:srgbClr val="434343"/>
            </a:solidFill>
            <a:prstDash val="solid"/>
            <a:round/>
            <a:headEnd type="none" w="med" len="med"/>
            <a:tailEnd type="none" w="med" len="med"/>
          </a:ln>
        </p:spPr>
      </p:cxnSp>
    </p:spTree>
    <p:extLst>
      <p:ext uri="{BB962C8B-B14F-4D97-AF65-F5344CB8AC3E}">
        <p14:creationId xmlns:p14="http://schemas.microsoft.com/office/powerpoint/2010/main" val="928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00"/>
                                        <p:tgtEl>
                                          <p:spTgt spid="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latin typeface="+mn-lt"/>
              </a:rPr>
              <a:t>Bộ Thông tin và Truyền thông</a:t>
            </a:r>
            <a:endParaRPr>
              <a:latin typeface="+mn-lt"/>
            </a:endParaRPr>
          </a:p>
        </p:txBody>
      </p:sp>
      <p:sp>
        <p:nvSpPr>
          <p:cNvPr id="133" name="Google Shape;133;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latin typeface="+mn-lt"/>
              </a:rPr>
              <a:t>72</a:t>
            </a:fld>
            <a:endParaRPr>
              <a:latin typeface="+mn-lt"/>
            </a:endParaRPr>
          </a:p>
        </p:txBody>
      </p:sp>
      <p:graphicFrame>
        <p:nvGraphicFramePr>
          <p:cNvPr id="6" name="Diagram 5"/>
          <p:cNvGraphicFramePr/>
          <p:nvPr>
            <p:extLst>
              <p:ext uri="{D42A27DB-BD31-4B8C-83A1-F6EECF244321}">
                <p14:modId xmlns:p14="http://schemas.microsoft.com/office/powerpoint/2010/main" val="519798648"/>
              </p:ext>
            </p:extLst>
          </p:nvPr>
        </p:nvGraphicFramePr>
        <p:xfrm>
          <a:off x="2193754" y="1889517"/>
          <a:ext cx="8128000" cy="30508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ounded Rectangle 8"/>
          <p:cNvSpPr/>
          <p:nvPr/>
        </p:nvSpPr>
        <p:spPr>
          <a:xfrm>
            <a:off x="5602998" y="2468073"/>
            <a:ext cx="1038577" cy="462845"/>
          </a:xfrm>
          <a:prstGeom prst="roundRect">
            <a:avLst/>
          </a:prstGeom>
          <a:ln>
            <a:solidFill>
              <a:srgbClr val="B98A8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smtClean="0"/>
              <a:t>2021</a:t>
            </a:r>
            <a:endParaRPr lang="en-US" b="1" dirty="0"/>
          </a:p>
        </p:txBody>
      </p:sp>
      <p:sp>
        <p:nvSpPr>
          <p:cNvPr id="10" name="Rounded Rectangle 9"/>
          <p:cNvSpPr/>
          <p:nvPr/>
        </p:nvSpPr>
        <p:spPr>
          <a:xfrm>
            <a:off x="8053982" y="2539539"/>
            <a:ext cx="1038577" cy="462845"/>
          </a:xfrm>
          <a:prstGeom prst="roundRect">
            <a:avLst/>
          </a:prstGeom>
          <a:ln>
            <a:solidFill>
              <a:srgbClr val="A5A5A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smtClean="0"/>
              <a:t>2022</a:t>
            </a:r>
            <a:endParaRPr lang="en-US" b="1" dirty="0"/>
          </a:p>
        </p:txBody>
      </p:sp>
      <p:grpSp>
        <p:nvGrpSpPr>
          <p:cNvPr id="11" name="Group 10"/>
          <p:cNvGrpSpPr/>
          <p:nvPr/>
        </p:nvGrpSpPr>
        <p:grpSpPr>
          <a:xfrm>
            <a:off x="4879553" y="4298567"/>
            <a:ext cx="3524044" cy="1220329"/>
            <a:chOff x="580578" y="1480539"/>
            <a:chExt cx="1956593" cy="1220329"/>
          </a:xfrm>
          <a:solidFill>
            <a:srgbClr val="00B050"/>
          </a:solidFill>
        </p:grpSpPr>
        <p:sp>
          <p:nvSpPr>
            <p:cNvPr id="12" name="Rounded Rectangle 11"/>
            <p:cNvSpPr/>
            <p:nvPr/>
          </p:nvSpPr>
          <p:spPr>
            <a:xfrm>
              <a:off x="580578" y="1480539"/>
              <a:ext cx="1956593" cy="1220329"/>
            </a:xfrm>
            <a:prstGeom prst="roundRect">
              <a:avLst/>
            </a:prstGeom>
            <a:solidFill>
              <a:srgbClr val="FFFF00"/>
            </a:solidFill>
          </p:spPr>
          <p:style>
            <a:lnRef idx="2">
              <a:schemeClr val="lt1">
                <a:hueOff val="0"/>
                <a:satOff val="0"/>
                <a:lumOff val="0"/>
                <a:alphaOff val="0"/>
              </a:schemeClr>
            </a:lnRef>
            <a:fillRef idx="1">
              <a:schemeClr val="accent2">
                <a:hueOff val="-485121"/>
                <a:satOff val="-27976"/>
                <a:lumOff val="2876"/>
                <a:alphaOff val="0"/>
              </a:schemeClr>
            </a:fillRef>
            <a:effectRef idx="0">
              <a:schemeClr val="accent2">
                <a:hueOff val="-485121"/>
                <a:satOff val="-27976"/>
                <a:lumOff val="2876"/>
                <a:alphaOff val="0"/>
              </a:schemeClr>
            </a:effectRef>
            <a:fontRef idx="minor">
              <a:schemeClr val="lt1"/>
            </a:fontRef>
          </p:style>
        </p:sp>
        <p:sp>
          <p:nvSpPr>
            <p:cNvPr id="13" name="Rounded Rectangle 4"/>
            <p:cNvSpPr txBox="1"/>
            <p:nvPr/>
          </p:nvSpPr>
          <p:spPr>
            <a:xfrm>
              <a:off x="640150" y="1540111"/>
              <a:ext cx="1837449" cy="1101185"/>
            </a:xfrm>
            <a:prstGeom prst="rect">
              <a:avLst/>
            </a:prstGeom>
            <a:solidFill>
              <a:srgbClr val="FFFF00"/>
            </a:solid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800" b="1">
                  <a:solidFill>
                    <a:schemeClr val="tx1"/>
                  </a:solidFill>
                </a:rPr>
                <a:t> </a:t>
              </a:r>
              <a:r>
                <a:rPr lang="en-US" sz="1800" b="1" dirty="0" err="1">
                  <a:solidFill>
                    <a:schemeClr val="accent1"/>
                  </a:solidFill>
                </a:rPr>
                <a:t>T</a:t>
              </a:r>
              <a:r>
                <a:rPr lang="en-US" sz="1800" b="1" smtClean="0">
                  <a:solidFill>
                    <a:schemeClr val="accent1"/>
                  </a:solidFill>
                </a:rPr>
                <a:t>hường </a:t>
              </a:r>
              <a:r>
                <a:rPr lang="en-US" sz="1800" b="1" dirty="0" err="1">
                  <a:solidFill>
                    <a:schemeClr val="accent1"/>
                  </a:solidFill>
                </a:rPr>
                <a:t>xuyên</a:t>
              </a:r>
              <a:r>
                <a:rPr lang="en-US" sz="1800" b="1" dirty="0">
                  <a:solidFill>
                    <a:schemeClr val="accent1"/>
                  </a:solidFill>
                </a:rPr>
                <a:t>, </a:t>
              </a:r>
              <a:r>
                <a:rPr lang="en-US" sz="1800" b="1" dirty="0" err="1">
                  <a:solidFill>
                    <a:schemeClr val="accent1"/>
                  </a:solidFill>
                </a:rPr>
                <a:t>liên</a:t>
              </a:r>
              <a:r>
                <a:rPr lang="en-US" sz="1800" b="1" dirty="0">
                  <a:solidFill>
                    <a:schemeClr val="accent1"/>
                  </a:solidFill>
                </a:rPr>
                <a:t> </a:t>
              </a:r>
              <a:r>
                <a:rPr lang="en-US" sz="1800" b="1" dirty="0" err="1">
                  <a:solidFill>
                    <a:schemeClr val="accent1"/>
                  </a:solidFill>
                </a:rPr>
                <a:t>tục</a:t>
              </a:r>
              <a:r>
                <a:rPr lang="en-US" sz="1800" b="1" dirty="0">
                  <a:solidFill>
                    <a:schemeClr val="accent1"/>
                  </a:solidFill>
                </a:rPr>
                <a:t> </a:t>
              </a:r>
              <a:r>
                <a:rPr lang="en-US" sz="1800" b="1" dirty="0" err="1">
                  <a:solidFill>
                    <a:schemeClr val="accent1"/>
                  </a:solidFill>
                </a:rPr>
                <a:t>và</a:t>
              </a:r>
              <a:r>
                <a:rPr lang="en-US" sz="1800" b="1" dirty="0">
                  <a:solidFill>
                    <a:schemeClr val="accent1"/>
                  </a:solidFill>
                </a:rPr>
                <a:t> </a:t>
              </a:r>
              <a:r>
                <a:rPr lang="en-US" sz="1800" b="1" dirty="0" err="1">
                  <a:solidFill>
                    <a:schemeClr val="accent1"/>
                  </a:solidFill>
                </a:rPr>
                <a:t>tự</a:t>
              </a:r>
              <a:r>
                <a:rPr lang="en-US" sz="1800" b="1" dirty="0">
                  <a:solidFill>
                    <a:schemeClr val="accent1"/>
                  </a:solidFill>
                </a:rPr>
                <a:t> </a:t>
              </a:r>
              <a:r>
                <a:rPr lang="en-US" sz="1800" b="1" dirty="0" err="1">
                  <a:solidFill>
                    <a:schemeClr val="accent1"/>
                  </a:solidFill>
                </a:rPr>
                <a:t>động</a:t>
              </a:r>
              <a:r>
                <a:rPr lang="en-US" sz="1800" b="1" dirty="0">
                  <a:solidFill>
                    <a:schemeClr val="accent1"/>
                  </a:solidFill>
                </a:rPr>
                <a:t> </a:t>
              </a:r>
              <a:r>
                <a:rPr lang="en-US" sz="1800" b="1" dirty="0" err="1">
                  <a:solidFill>
                    <a:schemeClr val="accent1"/>
                  </a:solidFill>
                </a:rPr>
                <a:t>để</a:t>
              </a:r>
              <a:r>
                <a:rPr lang="en-US" sz="1800" b="1" dirty="0">
                  <a:solidFill>
                    <a:schemeClr val="accent1"/>
                  </a:solidFill>
                </a:rPr>
                <a:t> minh </a:t>
              </a:r>
              <a:r>
                <a:rPr lang="en-US" sz="1800" b="1" dirty="0" err="1">
                  <a:solidFill>
                    <a:schemeClr val="accent1"/>
                  </a:solidFill>
                </a:rPr>
                <a:t>bạch</a:t>
              </a:r>
              <a:r>
                <a:rPr lang="en-US" sz="1800" b="1" dirty="0">
                  <a:solidFill>
                    <a:schemeClr val="accent1"/>
                  </a:solidFill>
                </a:rPr>
                <a:t> </a:t>
              </a:r>
              <a:r>
                <a:rPr lang="en-US" sz="1800" b="1" dirty="0" err="1">
                  <a:solidFill>
                    <a:schemeClr val="accent1"/>
                  </a:solidFill>
                </a:rPr>
                <a:t>hóa</a:t>
              </a:r>
              <a:r>
                <a:rPr lang="en-US" sz="1800" b="1" dirty="0">
                  <a:solidFill>
                    <a:schemeClr val="accent1"/>
                  </a:solidFill>
                </a:rPr>
                <a:t> </a:t>
              </a:r>
              <a:r>
                <a:rPr lang="en-US" sz="1800" b="1" dirty="0" err="1">
                  <a:solidFill>
                    <a:schemeClr val="accent1"/>
                  </a:solidFill>
                </a:rPr>
                <a:t>số</a:t>
              </a:r>
              <a:r>
                <a:rPr lang="en-US" sz="1800" b="1" dirty="0">
                  <a:solidFill>
                    <a:schemeClr val="accent1"/>
                  </a:solidFill>
                </a:rPr>
                <a:t> </a:t>
              </a:r>
              <a:r>
                <a:rPr lang="en-US" sz="1800" b="1" dirty="0" err="1">
                  <a:solidFill>
                    <a:schemeClr val="accent1"/>
                  </a:solidFill>
                </a:rPr>
                <a:t>liệu</a:t>
              </a:r>
              <a:r>
                <a:rPr lang="en-US" sz="1800" b="1" dirty="0">
                  <a:solidFill>
                    <a:schemeClr val="accent1"/>
                  </a:solidFill>
                </a:rPr>
                <a:t> </a:t>
              </a:r>
              <a:r>
                <a:rPr lang="en-US" sz="1800" b="1" dirty="0" err="1">
                  <a:solidFill>
                    <a:schemeClr val="accent1"/>
                  </a:solidFill>
                </a:rPr>
                <a:t>thống</a:t>
              </a:r>
              <a:r>
                <a:rPr lang="en-US" sz="1800" b="1" dirty="0">
                  <a:solidFill>
                    <a:schemeClr val="accent1"/>
                  </a:solidFill>
                </a:rPr>
                <a:t> </a:t>
              </a:r>
              <a:r>
                <a:rPr lang="en-US" sz="1800" b="1" dirty="0" err="1">
                  <a:solidFill>
                    <a:schemeClr val="accent1"/>
                  </a:solidFill>
                </a:rPr>
                <a:t>kê</a:t>
              </a:r>
              <a:r>
                <a:rPr lang="en-US" sz="1800" b="1" dirty="0">
                  <a:solidFill>
                    <a:schemeClr val="accent1"/>
                  </a:solidFill>
                </a:rPr>
                <a:t> </a:t>
              </a:r>
              <a:r>
                <a:rPr lang="en-US" sz="1800" b="1" dirty="0" err="1">
                  <a:solidFill>
                    <a:schemeClr val="accent1"/>
                  </a:solidFill>
                </a:rPr>
                <a:t>theo</a:t>
              </a:r>
              <a:r>
                <a:rPr lang="en-US" sz="1800" b="1" dirty="0">
                  <a:solidFill>
                    <a:schemeClr val="accent1"/>
                  </a:solidFill>
                </a:rPr>
                <a:t> </a:t>
              </a:r>
              <a:r>
                <a:rPr lang="en-US" sz="1800" b="1" dirty="0" err="1">
                  <a:solidFill>
                    <a:schemeClr val="accent1"/>
                  </a:solidFill>
                </a:rPr>
                <a:t>thời</a:t>
              </a:r>
              <a:r>
                <a:rPr lang="en-US" sz="1800" b="1" dirty="0">
                  <a:solidFill>
                    <a:schemeClr val="accent1"/>
                  </a:solidFill>
                </a:rPr>
                <a:t> </a:t>
              </a:r>
              <a:r>
                <a:rPr lang="en-US" sz="1800" b="1" dirty="0" err="1">
                  <a:solidFill>
                    <a:schemeClr val="accent1"/>
                  </a:solidFill>
                </a:rPr>
                <a:t>gian</a:t>
              </a:r>
              <a:r>
                <a:rPr lang="en-US" sz="1800" b="1" dirty="0">
                  <a:solidFill>
                    <a:schemeClr val="accent1"/>
                  </a:solidFill>
                </a:rPr>
                <a:t> </a:t>
              </a:r>
              <a:r>
                <a:rPr lang="en-US" sz="1800" b="1" dirty="0" err="1">
                  <a:solidFill>
                    <a:schemeClr val="accent1"/>
                  </a:solidFill>
                </a:rPr>
                <a:t>thực</a:t>
              </a:r>
              <a:endParaRPr lang="en-US" sz="1800" b="1" kern="1200" dirty="0">
                <a:solidFill>
                  <a:schemeClr val="accent1"/>
                </a:solidFill>
              </a:endParaRPr>
            </a:p>
          </p:txBody>
        </p:sp>
      </p:grpSp>
      <p:sp>
        <p:nvSpPr>
          <p:cNvPr id="14" name="Google Shape;1071;g11e46ec54ed_1_3657"/>
          <p:cNvSpPr txBox="1">
            <a:spLocks noGrp="1"/>
          </p:cNvSpPr>
          <p:nvPr>
            <p:ph type="title"/>
          </p:nvPr>
        </p:nvSpPr>
        <p:spPr>
          <a:xfrm>
            <a:off x="763182" y="43925"/>
            <a:ext cx="10144303" cy="763500"/>
          </a:xfrm>
          <a:prstGeom prst="rect">
            <a:avLst/>
          </a:prstGeom>
          <a:noFill/>
          <a:ln>
            <a:noFill/>
          </a:ln>
        </p:spPr>
        <p:txBody>
          <a:bodyPr spcFirstLastPara="1" wrap="square" lIns="121900" tIns="121900" rIns="121900" bIns="121900" anchor="t" anchorCtr="0">
            <a:noAutofit/>
          </a:bodyPr>
          <a:lstStyle/>
          <a:p>
            <a:pPr lvl="0">
              <a:buSzPts val="3700"/>
            </a:pPr>
            <a:r>
              <a:rPr lang="vi-VN" sz="3600">
                <a:latin typeface="+mn-lt"/>
              </a:rPr>
              <a:t>Hướng dẫn đánh giá, công bố xếp hạng </a:t>
            </a:r>
            <a:r>
              <a:rPr lang="en-US" sz="3600" smtClean="0">
                <a:latin typeface="+mn-lt"/>
              </a:rPr>
              <a:t/>
            </a:r>
            <a:br>
              <a:rPr lang="en-US" sz="3600" smtClean="0">
                <a:latin typeface="+mn-lt"/>
              </a:rPr>
            </a:br>
            <a:r>
              <a:rPr lang="vi-VN" sz="3600" smtClean="0">
                <a:latin typeface="+mn-lt"/>
              </a:rPr>
              <a:t>mức </a:t>
            </a:r>
            <a:r>
              <a:rPr lang="vi-VN" sz="3600">
                <a:latin typeface="+mn-lt"/>
              </a:rPr>
              <a:t>độ phát triển</a:t>
            </a:r>
            <a:endParaRPr sz="3600">
              <a:latin typeface="+mn-lt"/>
            </a:endParaRPr>
          </a:p>
        </p:txBody>
      </p:sp>
    </p:spTree>
    <p:extLst>
      <p:ext uri="{BB962C8B-B14F-4D97-AF65-F5344CB8AC3E}">
        <p14:creationId xmlns:p14="http://schemas.microsoft.com/office/powerpoint/2010/main" val="152525995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x-none" smtClean="0"/>
              <a:t>73</a:t>
            </a:fld>
            <a:endParaRPr lang="x-none"/>
          </a:p>
        </p:txBody>
      </p:sp>
      <p:sp>
        <p:nvSpPr>
          <p:cNvPr id="5" name="Google Shape;1375;g11e46ec54ed_1_403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t>Bộ Thông tin và Truyền thông</a:t>
            </a:r>
            <a:endParaRPr/>
          </a:p>
        </p:txBody>
      </p:sp>
      <p:cxnSp>
        <p:nvCxnSpPr>
          <p:cNvPr id="6" name="Google Shape;664;p56"/>
          <p:cNvCxnSpPr/>
          <p:nvPr/>
        </p:nvCxnSpPr>
        <p:spPr>
          <a:xfrm flipH="1" flipV="1">
            <a:off x="7492621" y="330665"/>
            <a:ext cx="4699379" cy="2291"/>
          </a:xfrm>
          <a:prstGeom prst="straightConnector1">
            <a:avLst/>
          </a:prstGeom>
          <a:noFill/>
          <a:ln w="9525" cap="flat" cmpd="sng">
            <a:solidFill>
              <a:srgbClr val="595959"/>
            </a:solidFill>
            <a:prstDash val="solid"/>
            <a:round/>
            <a:headEnd type="none" w="med" len="med"/>
            <a:tailEnd type="none" w="med" len="med"/>
          </a:ln>
        </p:spPr>
      </p:cxnSp>
      <p:cxnSp>
        <p:nvCxnSpPr>
          <p:cNvPr id="8" name="Google Shape;664;p56"/>
          <p:cNvCxnSpPr/>
          <p:nvPr/>
        </p:nvCxnSpPr>
        <p:spPr>
          <a:xfrm flipH="1" flipV="1">
            <a:off x="0" y="6536609"/>
            <a:ext cx="4699379" cy="2291"/>
          </a:xfrm>
          <a:prstGeom prst="straightConnector1">
            <a:avLst/>
          </a:prstGeom>
          <a:noFill/>
          <a:ln w="9525" cap="flat" cmpd="sng">
            <a:solidFill>
              <a:srgbClr val="595959"/>
            </a:solidFill>
            <a:prstDash val="solid"/>
            <a:round/>
            <a:headEnd type="none" w="med" len="med"/>
            <a:tailEnd type="none" w="med" len="med"/>
          </a:ln>
        </p:spPr>
      </p:cxnSp>
      <p:pic>
        <p:nvPicPr>
          <p:cNvPr id="9" name="Picture 8">
            <a:extLst>
              <a:ext uri="{FF2B5EF4-FFF2-40B4-BE49-F238E27FC236}">
                <a16:creationId xmlns:a16="http://schemas.microsoft.com/office/drawing/2014/main" id="{3CA9657D-D1C6-4D7F-9E36-BB1A2B1A4A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2498" y="669030"/>
            <a:ext cx="2631252" cy="2033241"/>
          </a:xfrm>
          <a:prstGeom prst="rect">
            <a:avLst/>
          </a:prstGeom>
        </p:spPr>
      </p:pic>
      <p:pic>
        <p:nvPicPr>
          <p:cNvPr id="11" name="Picture 2">
            <a:extLst>
              <a:ext uri="{FF2B5EF4-FFF2-40B4-BE49-F238E27FC236}">
                <a16:creationId xmlns:a16="http://schemas.microsoft.com/office/drawing/2014/main" id="{174E0773-1283-2B42-BBAB-4B02C7D868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3750" y="1105302"/>
            <a:ext cx="1160162" cy="116069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813479" y="2699595"/>
            <a:ext cx="8782756" cy="1508105"/>
          </a:xfrm>
          <a:prstGeom prst="rect">
            <a:avLst/>
          </a:prstGeom>
        </p:spPr>
        <p:txBody>
          <a:bodyPr wrap="square">
            <a:spAutoFit/>
          </a:bodyPr>
          <a:lstStyle/>
          <a:p>
            <a:pPr algn="ctr"/>
            <a:r>
              <a:rPr lang="en-US" sz="3000" dirty="0" err="1">
                <a:latin typeface="+mj-lt"/>
                <a:ea typeface="Times New Roman" panose="02020603050405020304" pitchFamily="18" charset="0"/>
              </a:rPr>
              <a:t>Không</a:t>
            </a:r>
            <a:r>
              <a:rPr lang="en-US" sz="3000" dirty="0">
                <a:latin typeface="+mj-lt"/>
                <a:ea typeface="Times New Roman" panose="02020603050405020304" pitchFamily="18" charset="0"/>
              </a:rPr>
              <a:t> </a:t>
            </a:r>
            <a:r>
              <a:rPr lang="en-US" sz="3000" dirty="0" err="1">
                <a:latin typeface="+mj-lt"/>
                <a:ea typeface="Times New Roman" panose="02020603050405020304" pitchFamily="18" charset="0"/>
              </a:rPr>
              <a:t>có</a:t>
            </a:r>
            <a:r>
              <a:rPr lang="en-US" sz="3000" dirty="0">
                <a:latin typeface="+mj-lt"/>
                <a:ea typeface="Times New Roman" panose="02020603050405020304" pitchFamily="18" charset="0"/>
              </a:rPr>
              <a:t> </a:t>
            </a:r>
            <a:r>
              <a:rPr lang="en-US" sz="3000" dirty="0" err="1">
                <a:latin typeface="+mj-lt"/>
                <a:ea typeface="Times New Roman" panose="02020603050405020304" pitchFamily="18" charset="0"/>
              </a:rPr>
              <a:t>khái</a:t>
            </a:r>
            <a:r>
              <a:rPr lang="en-US" sz="3000" dirty="0">
                <a:latin typeface="+mj-lt"/>
                <a:ea typeface="Times New Roman" panose="02020603050405020304" pitchFamily="18" charset="0"/>
              </a:rPr>
              <a:t> </a:t>
            </a:r>
            <a:r>
              <a:rPr lang="en-US" sz="3000" dirty="0" err="1">
                <a:latin typeface="+mj-lt"/>
                <a:ea typeface="Times New Roman" panose="02020603050405020304" pitchFamily="18" charset="0"/>
              </a:rPr>
              <a:t>niệm</a:t>
            </a:r>
            <a:r>
              <a:rPr lang="en-US" sz="3000" dirty="0">
                <a:latin typeface="+mj-lt"/>
                <a:ea typeface="Times New Roman" panose="02020603050405020304" pitchFamily="18" charset="0"/>
              </a:rPr>
              <a:t> </a:t>
            </a:r>
            <a:r>
              <a:rPr lang="en-US" sz="3000" dirty="0" err="1">
                <a:latin typeface="+mj-lt"/>
                <a:ea typeface="Times New Roman" panose="02020603050405020304" pitchFamily="18" charset="0"/>
              </a:rPr>
              <a:t>ủy</a:t>
            </a:r>
            <a:r>
              <a:rPr lang="en-US" sz="3000" dirty="0">
                <a:latin typeface="+mj-lt"/>
                <a:ea typeface="Times New Roman" panose="02020603050405020304" pitchFamily="18" charset="0"/>
              </a:rPr>
              <a:t> </a:t>
            </a:r>
            <a:r>
              <a:rPr lang="en-US" sz="3000" dirty="0" err="1">
                <a:latin typeface="+mj-lt"/>
                <a:ea typeface="Times New Roman" panose="02020603050405020304" pitchFamily="18" charset="0"/>
              </a:rPr>
              <a:t>quyền</a:t>
            </a:r>
            <a:r>
              <a:rPr lang="en-US" sz="3000" dirty="0">
                <a:latin typeface="+mj-lt"/>
                <a:ea typeface="Times New Roman" panose="02020603050405020304" pitchFamily="18" charset="0"/>
              </a:rPr>
              <a:t> </a:t>
            </a:r>
            <a:r>
              <a:rPr lang="en-US" sz="3000" dirty="0" err="1" smtClean="0">
                <a:latin typeface="+mj-lt"/>
                <a:ea typeface="Times New Roman" panose="02020603050405020304" pitchFamily="18" charset="0"/>
              </a:rPr>
              <a:t>trong</a:t>
            </a:r>
            <a:r>
              <a:rPr lang="en-US" sz="3000" dirty="0" smtClean="0">
                <a:latin typeface="+mj-lt"/>
                <a:ea typeface="Times New Roman" panose="02020603050405020304" pitchFamily="18" charset="0"/>
              </a:rPr>
              <a:t> </a:t>
            </a:r>
            <a:r>
              <a:rPr lang="en-US" sz="3000" dirty="0" err="1">
                <a:latin typeface="+mj-lt"/>
                <a:ea typeface="Times New Roman" panose="02020603050405020304" pitchFamily="18" charset="0"/>
              </a:rPr>
              <a:t>chuyển</a:t>
            </a:r>
            <a:r>
              <a:rPr lang="en-US" sz="3000" dirty="0">
                <a:latin typeface="+mj-lt"/>
                <a:ea typeface="Times New Roman" panose="02020603050405020304" pitchFamily="18" charset="0"/>
              </a:rPr>
              <a:t> </a:t>
            </a:r>
            <a:r>
              <a:rPr lang="en-US" sz="3000" dirty="0" err="1">
                <a:latin typeface="+mj-lt"/>
                <a:ea typeface="Times New Roman" panose="02020603050405020304" pitchFamily="18" charset="0"/>
              </a:rPr>
              <a:t>đổi</a:t>
            </a:r>
            <a:r>
              <a:rPr lang="en-US" sz="3000" dirty="0">
                <a:latin typeface="+mj-lt"/>
                <a:ea typeface="Times New Roman" panose="02020603050405020304" pitchFamily="18" charset="0"/>
              </a:rPr>
              <a:t> </a:t>
            </a:r>
            <a:r>
              <a:rPr lang="en-US" sz="3000" dirty="0" err="1">
                <a:latin typeface="+mj-lt"/>
                <a:ea typeface="Times New Roman" panose="02020603050405020304" pitchFamily="18" charset="0"/>
              </a:rPr>
              <a:t>số</a:t>
            </a:r>
            <a:r>
              <a:rPr lang="en-US" sz="3000" dirty="0">
                <a:latin typeface="+mj-lt"/>
                <a:ea typeface="Times New Roman" panose="02020603050405020304" pitchFamily="18" charset="0"/>
              </a:rPr>
              <a:t>, </a:t>
            </a:r>
            <a:r>
              <a:rPr lang="en-US" sz="3200" b="1" dirty="0" err="1">
                <a:latin typeface="+mj-lt"/>
                <a:ea typeface="Times New Roman" panose="02020603050405020304" pitchFamily="18" charset="0"/>
              </a:rPr>
              <a:t>người</a:t>
            </a:r>
            <a:r>
              <a:rPr lang="en-US" sz="3200" b="1" dirty="0">
                <a:latin typeface="+mj-lt"/>
                <a:ea typeface="Times New Roman" panose="02020603050405020304" pitchFamily="18" charset="0"/>
              </a:rPr>
              <a:t> </a:t>
            </a:r>
            <a:r>
              <a:rPr lang="en-US" sz="3200" b="1" dirty="0" err="1">
                <a:latin typeface="+mj-lt"/>
                <a:ea typeface="Times New Roman" panose="02020603050405020304" pitchFamily="18" charset="0"/>
              </a:rPr>
              <a:t>lãnh</a:t>
            </a:r>
            <a:r>
              <a:rPr lang="en-US" sz="3200" b="1" dirty="0">
                <a:latin typeface="+mj-lt"/>
                <a:ea typeface="Times New Roman" panose="02020603050405020304" pitchFamily="18" charset="0"/>
              </a:rPr>
              <a:t> </a:t>
            </a:r>
            <a:r>
              <a:rPr lang="en-US" sz="3200" b="1" dirty="0" err="1">
                <a:latin typeface="+mj-lt"/>
                <a:ea typeface="Times New Roman" panose="02020603050405020304" pitchFamily="18" charset="0"/>
              </a:rPr>
              <a:t>đạo</a:t>
            </a:r>
            <a:r>
              <a:rPr lang="en-US" sz="3200" b="1" dirty="0">
                <a:latin typeface="+mj-lt"/>
                <a:ea typeface="Times New Roman" panose="02020603050405020304" pitchFamily="18" charset="0"/>
              </a:rPr>
              <a:t> </a:t>
            </a:r>
            <a:r>
              <a:rPr lang="en-US" sz="3200" b="1" dirty="0" err="1">
                <a:latin typeface="+mj-lt"/>
                <a:ea typeface="Times New Roman" panose="02020603050405020304" pitchFamily="18" charset="0"/>
              </a:rPr>
              <a:t>cao</a:t>
            </a:r>
            <a:r>
              <a:rPr lang="en-US" sz="3200" b="1" dirty="0">
                <a:latin typeface="+mj-lt"/>
                <a:ea typeface="Times New Roman" panose="02020603050405020304" pitchFamily="18" charset="0"/>
              </a:rPr>
              <a:t> </a:t>
            </a:r>
            <a:r>
              <a:rPr lang="en-US" sz="3200" b="1" dirty="0" err="1">
                <a:latin typeface="+mj-lt"/>
                <a:ea typeface="Times New Roman" panose="02020603050405020304" pitchFamily="18" charset="0"/>
              </a:rPr>
              <a:t>nhất</a:t>
            </a:r>
            <a:r>
              <a:rPr lang="en-US" sz="3200" b="1" dirty="0">
                <a:latin typeface="+mj-lt"/>
                <a:ea typeface="Times New Roman" panose="02020603050405020304" pitchFamily="18" charset="0"/>
              </a:rPr>
              <a:t> </a:t>
            </a:r>
            <a:r>
              <a:rPr lang="en-US" sz="3000" dirty="0" err="1">
                <a:latin typeface="+mj-lt"/>
                <a:ea typeface="Times New Roman" panose="02020603050405020304" pitchFamily="18" charset="0"/>
              </a:rPr>
              <a:t>phải</a:t>
            </a:r>
            <a:r>
              <a:rPr lang="en-US" sz="3000" dirty="0">
                <a:latin typeface="+mj-lt"/>
                <a:ea typeface="Times New Roman" panose="02020603050405020304" pitchFamily="18" charset="0"/>
              </a:rPr>
              <a:t> </a:t>
            </a:r>
            <a:r>
              <a:rPr lang="en-US" sz="3000" dirty="0" err="1">
                <a:latin typeface="+mj-lt"/>
                <a:ea typeface="Times New Roman" panose="02020603050405020304" pitchFamily="18" charset="0"/>
              </a:rPr>
              <a:t>là</a:t>
            </a:r>
            <a:r>
              <a:rPr lang="en-US" sz="3000" dirty="0">
                <a:latin typeface="+mj-lt"/>
                <a:ea typeface="Times New Roman" panose="02020603050405020304" pitchFamily="18" charset="0"/>
              </a:rPr>
              <a:t> </a:t>
            </a:r>
            <a:r>
              <a:rPr lang="en-US" sz="3000" dirty="0" err="1">
                <a:latin typeface="+mj-lt"/>
                <a:ea typeface="Times New Roman" panose="02020603050405020304" pitchFamily="18" charset="0"/>
              </a:rPr>
              <a:t>người</a:t>
            </a:r>
            <a:r>
              <a:rPr lang="en-US" sz="3000" dirty="0">
                <a:latin typeface="+mj-lt"/>
                <a:ea typeface="Times New Roman" panose="02020603050405020304" pitchFamily="18" charset="0"/>
              </a:rPr>
              <a:t> </a:t>
            </a:r>
            <a:r>
              <a:rPr lang="en-US" sz="3000" dirty="0" err="1">
                <a:latin typeface="+mj-lt"/>
                <a:ea typeface="Times New Roman" panose="02020603050405020304" pitchFamily="18" charset="0"/>
              </a:rPr>
              <a:t>đi</a:t>
            </a:r>
            <a:r>
              <a:rPr lang="en-US" sz="3000" dirty="0">
                <a:latin typeface="+mj-lt"/>
                <a:ea typeface="Times New Roman" panose="02020603050405020304" pitchFamily="18" charset="0"/>
              </a:rPr>
              <a:t> </a:t>
            </a:r>
            <a:r>
              <a:rPr lang="en-US" sz="3000" dirty="0" err="1">
                <a:latin typeface="+mj-lt"/>
                <a:ea typeface="Times New Roman" panose="02020603050405020304" pitchFamily="18" charset="0"/>
              </a:rPr>
              <a:t>đầu</a:t>
            </a:r>
            <a:r>
              <a:rPr lang="en-US" sz="3000" dirty="0">
                <a:latin typeface="+mj-lt"/>
                <a:ea typeface="Times New Roman" panose="02020603050405020304" pitchFamily="18" charset="0"/>
              </a:rPr>
              <a:t>, </a:t>
            </a:r>
            <a:endParaRPr lang="en-US" sz="3000" dirty="0" smtClean="0">
              <a:latin typeface="+mj-lt"/>
              <a:ea typeface="Times New Roman" panose="02020603050405020304" pitchFamily="18" charset="0"/>
            </a:endParaRPr>
          </a:p>
          <a:p>
            <a:pPr algn="ctr"/>
            <a:r>
              <a:rPr lang="en-US" sz="3000" dirty="0" err="1" smtClean="0">
                <a:latin typeface="+mj-lt"/>
                <a:ea typeface="Times New Roman" panose="02020603050405020304" pitchFamily="18" charset="0"/>
              </a:rPr>
              <a:t>là</a:t>
            </a:r>
            <a:r>
              <a:rPr lang="en-US" sz="3000" dirty="0" smtClean="0">
                <a:latin typeface="+mj-lt"/>
                <a:ea typeface="Times New Roman" panose="02020603050405020304" pitchFamily="18" charset="0"/>
              </a:rPr>
              <a:t> </a:t>
            </a:r>
            <a:r>
              <a:rPr lang="en-US" sz="3000" dirty="0" err="1">
                <a:latin typeface="+mj-lt"/>
                <a:ea typeface="Times New Roman" panose="02020603050405020304" pitchFamily="18" charset="0"/>
              </a:rPr>
              <a:t>nhân</a:t>
            </a:r>
            <a:r>
              <a:rPr lang="en-US" sz="3000" dirty="0">
                <a:latin typeface="+mj-lt"/>
                <a:ea typeface="Times New Roman" panose="02020603050405020304" pitchFamily="18" charset="0"/>
              </a:rPr>
              <a:t> </a:t>
            </a:r>
            <a:r>
              <a:rPr lang="en-US" sz="3000" dirty="0" err="1">
                <a:latin typeface="+mj-lt"/>
                <a:ea typeface="Times New Roman" panose="02020603050405020304" pitchFamily="18" charset="0"/>
              </a:rPr>
              <a:t>tố</a:t>
            </a:r>
            <a:r>
              <a:rPr lang="en-US" sz="3000" dirty="0">
                <a:latin typeface="+mj-lt"/>
                <a:ea typeface="Times New Roman" panose="02020603050405020304" pitchFamily="18" charset="0"/>
              </a:rPr>
              <a:t> </a:t>
            </a:r>
            <a:r>
              <a:rPr lang="en-US" sz="3000" dirty="0" err="1">
                <a:latin typeface="+mj-lt"/>
                <a:ea typeface="Times New Roman" panose="02020603050405020304" pitchFamily="18" charset="0"/>
              </a:rPr>
              <a:t>chính</a:t>
            </a:r>
            <a:r>
              <a:rPr lang="en-US" sz="3000" dirty="0">
                <a:latin typeface="+mj-lt"/>
                <a:ea typeface="Times New Roman" panose="02020603050405020304" pitchFamily="18" charset="0"/>
              </a:rPr>
              <a:t> </a:t>
            </a:r>
            <a:r>
              <a:rPr lang="en-US" sz="3000" dirty="0" err="1">
                <a:latin typeface="+mj-lt"/>
                <a:ea typeface="Times New Roman" panose="02020603050405020304" pitchFamily="18" charset="0"/>
              </a:rPr>
              <a:t>trong</a:t>
            </a:r>
            <a:r>
              <a:rPr lang="en-US" sz="3000" dirty="0">
                <a:latin typeface="+mj-lt"/>
                <a:ea typeface="Times New Roman" panose="02020603050405020304" pitchFamily="18" charset="0"/>
              </a:rPr>
              <a:t> </a:t>
            </a:r>
            <a:r>
              <a:rPr lang="en-US" sz="3000" dirty="0" err="1">
                <a:latin typeface="+mj-lt"/>
                <a:ea typeface="Times New Roman" panose="02020603050405020304" pitchFamily="18" charset="0"/>
              </a:rPr>
              <a:t>hoạt</a:t>
            </a:r>
            <a:r>
              <a:rPr lang="en-US" sz="3000" dirty="0">
                <a:latin typeface="+mj-lt"/>
                <a:ea typeface="Times New Roman" panose="02020603050405020304" pitchFamily="18" charset="0"/>
              </a:rPr>
              <a:t> </a:t>
            </a:r>
            <a:r>
              <a:rPr lang="en-US" sz="3000" dirty="0" err="1">
                <a:latin typeface="+mj-lt"/>
                <a:ea typeface="Times New Roman" panose="02020603050405020304" pitchFamily="18" charset="0"/>
              </a:rPr>
              <a:t>động</a:t>
            </a:r>
            <a:r>
              <a:rPr lang="en-US" sz="3000" dirty="0">
                <a:latin typeface="+mj-lt"/>
                <a:ea typeface="Times New Roman" panose="02020603050405020304" pitchFamily="18" charset="0"/>
              </a:rPr>
              <a:t> </a:t>
            </a:r>
            <a:r>
              <a:rPr lang="en-US" sz="3000" dirty="0" err="1">
                <a:latin typeface="+mj-lt"/>
                <a:ea typeface="Times New Roman" panose="02020603050405020304" pitchFamily="18" charset="0"/>
              </a:rPr>
              <a:t>chuyển</a:t>
            </a:r>
            <a:r>
              <a:rPr lang="en-US" sz="3000" dirty="0">
                <a:latin typeface="+mj-lt"/>
                <a:ea typeface="Times New Roman" panose="02020603050405020304" pitchFamily="18" charset="0"/>
              </a:rPr>
              <a:t> </a:t>
            </a:r>
            <a:r>
              <a:rPr lang="en-US" sz="3000" dirty="0" err="1">
                <a:latin typeface="+mj-lt"/>
                <a:ea typeface="Times New Roman" panose="02020603050405020304" pitchFamily="18" charset="0"/>
              </a:rPr>
              <a:t>đổi</a:t>
            </a:r>
            <a:r>
              <a:rPr lang="en-US" sz="3000" dirty="0">
                <a:latin typeface="+mj-lt"/>
                <a:ea typeface="Times New Roman" panose="02020603050405020304" pitchFamily="18" charset="0"/>
              </a:rPr>
              <a:t> </a:t>
            </a:r>
            <a:r>
              <a:rPr lang="en-US" sz="3000" dirty="0" err="1">
                <a:latin typeface="+mj-lt"/>
                <a:ea typeface="Times New Roman" panose="02020603050405020304" pitchFamily="18" charset="0"/>
              </a:rPr>
              <a:t>số</a:t>
            </a:r>
            <a:endParaRPr lang="en-US" sz="3000" dirty="0">
              <a:latin typeface="+mj-lt"/>
            </a:endParaRPr>
          </a:p>
        </p:txBody>
      </p:sp>
    </p:spTree>
    <p:extLst>
      <p:ext uri="{BB962C8B-B14F-4D97-AF65-F5344CB8AC3E}">
        <p14:creationId xmlns:p14="http://schemas.microsoft.com/office/powerpoint/2010/main" val="397127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400"/>
                                        <p:tgtEl>
                                          <p:spTgt spid="6"/>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1400"/>
                                        <p:tgtEl>
                                          <p:spTgt spid="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3DC98A-ED10-6844-A4BC-5CC2A49B4B67}"/>
              </a:ext>
            </a:extLst>
          </p:cNvPr>
          <p:cNvSpPr txBox="1"/>
          <p:nvPr/>
        </p:nvSpPr>
        <p:spPr>
          <a:xfrm>
            <a:off x="3900526" y="276716"/>
            <a:ext cx="4390947" cy="646331"/>
          </a:xfrm>
          <a:prstGeom prst="rect">
            <a:avLst/>
          </a:prstGeom>
          <a:noFill/>
        </p:spPr>
        <p:txBody>
          <a:bodyPr wrap="none" rtlCol="0">
            <a:spAutoFit/>
          </a:bodyPr>
          <a:lstStyle/>
          <a:p>
            <a:pPr algn="ctr"/>
            <a:r>
              <a:rPr lang="en-VN" sz="1800" b="1" dirty="0">
                <a:solidFill>
                  <a:srgbClr val="0070C0"/>
                </a:solidFill>
                <a:latin typeface="Calibri" panose="020F0502020204030204" pitchFamily="34" charset="0"/>
                <a:cs typeface="Calibri" panose="020F0502020204030204" pitchFamily="34" charset="0"/>
              </a:rPr>
              <a:t>CHƯƠNG TRÌNH CHUYỂN ĐỔI SỐ QUỐC GIA</a:t>
            </a:r>
            <a:br>
              <a:rPr lang="en-VN" sz="1800" b="1" dirty="0">
                <a:solidFill>
                  <a:srgbClr val="0070C0"/>
                </a:solidFill>
                <a:latin typeface="Calibri" panose="020F0502020204030204" pitchFamily="34" charset="0"/>
                <a:cs typeface="Calibri" panose="020F0502020204030204" pitchFamily="34" charset="0"/>
              </a:rPr>
            </a:br>
            <a:r>
              <a:rPr lang="en-VN" sz="1800" b="1" dirty="0">
                <a:solidFill>
                  <a:srgbClr val="0070C0"/>
                </a:solidFill>
                <a:latin typeface="Calibri" panose="020F0502020204030204" pitchFamily="34" charset="0"/>
                <a:cs typeface="Calibri" panose="020F0502020204030204" pitchFamily="34" charset="0"/>
              </a:rPr>
              <a:t>Bộ Thông tin và Truyền thông</a:t>
            </a:r>
          </a:p>
        </p:txBody>
      </p:sp>
      <p:pic>
        <p:nvPicPr>
          <p:cNvPr id="15" name="Google Shape;2705;p48">
            <a:extLst>
              <a:ext uri="{FF2B5EF4-FFF2-40B4-BE49-F238E27FC236}">
                <a16:creationId xmlns:a16="http://schemas.microsoft.com/office/drawing/2014/main" id="{EE8BDE0E-792D-5344-8EFE-240FA11DB78F}"/>
              </a:ext>
            </a:extLst>
          </p:cNvPr>
          <p:cNvPicPr preferRelativeResize="0"/>
          <p:nvPr/>
        </p:nvPicPr>
        <p:blipFill>
          <a:blip r:embed="rId2" cstate="print">
            <a:extLst>
              <a:ext uri="{28A0092B-C50C-407E-A947-70E740481C1C}">
                <a14:useLocalDpi xmlns:a14="http://schemas.microsoft.com/office/drawing/2010/main" val="0"/>
              </a:ext>
            </a:extLst>
          </a:blip>
          <a:stretch>
            <a:fillRect/>
          </a:stretch>
        </p:blipFill>
        <p:spPr>
          <a:xfrm>
            <a:off x="5382191" y="980233"/>
            <a:ext cx="1194099" cy="1215614"/>
          </a:xfrm>
          <a:prstGeom prst="ellipse">
            <a:avLst/>
          </a:prstGeom>
          <a:noFill/>
          <a:ln>
            <a:noFill/>
          </a:ln>
        </p:spPr>
      </p:pic>
      <p:sp>
        <p:nvSpPr>
          <p:cNvPr id="16" name="TextBox 15">
            <a:extLst>
              <a:ext uri="{FF2B5EF4-FFF2-40B4-BE49-F238E27FC236}">
                <a16:creationId xmlns:a16="http://schemas.microsoft.com/office/drawing/2014/main" id="{E43447BB-DBE7-C149-B65B-9C5D663A7095}"/>
              </a:ext>
            </a:extLst>
          </p:cNvPr>
          <p:cNvSpPr txBox="1"/>
          <p:nvPr/>
        </p:nvSpPr>
        <p:spPr>
          <a:xfrm>
            <a:off x="4814150" y="2161796"/>
            <a:ext cx="2330183" cy="369332"/>
          </a:xfrm>
          <a:prstGeom prst="rect">
            <a:avLst/>
          </a:prstGeom>
          <a:noFill/>
        </p:spPr>
        <p:txBody>
          <a:bodyPr wrap="square" rtlCol="0">
            <a:spAutoFit/>
          </a:bodyPr>
          <a:lstStyle/>
          <a:p>
            <a:pPr algn="ctr"/>
            <a:r>
              <a:rPr lang="en-US" sz="1800" dirty="0" err="1">
                <a:solidFill>
                  <a:schemeClr val="accent1">
                    <a:lumMod val="75000"/>
                  </a:schemeClr>
                </a:solidFill>
                <a:latin typeface="Calibri" panose="020F0502020204030204" pitchFamily="34" charset="0"/>
                <a:cs typeface="Calibri" panose="020F0502020204030204" pitchFamily="34" charset="0"/>
              </a:rPr>
              <a:t>dx.mic.gov.vn</a:t>
            </a:r>
            <a:endParaRPr lang="en-US" sz="1800" dirty="0">
              <a:solidFill>
                <a:schemeClr val="accent1">
                  <a:lumMod val="75000"/>
                </a:schemeClr>
              </a:solidFill>
              <a:latin typeface="Calibri" panose="020F0502020204030204" pitchFamily="34" charset="0"/>
              <a:cs typeface="Calibri" panose="020F0502020204030204" pitchFamily="34" charset="0"/>
            </a:endParaRPr>
          </a:p>
        </p:txBody>
      </p:sp>
      <p:pic>
        <p:nvPicPr>
          <p:cNvPr id="17" name="Picture 2" descr="https://t63.mic.gov.vn/uploads/logo.png">
            <a:extLst>
              <a:ext uri="{FF2B5EF4-FFF2-40B4-BE49-F238E27FC236}">
                <a16:creationId xmlns:a16="http://schemas.microsoft.com/office/drawing/2014/main" id="{9BEB978E-BD06-9E4F-BAF0-F0927C062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142" y="1031602"/>
            <a:ext cx="1047750" cy="104775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D92187B5-B113-054A-A798-594753C19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852" y="5414283"/>
            <a:ext cx="1043885" cy="786680"/>
          </a:xfrm>
          <a:prstGeom prst="rect">
            <a:avLst/>
          </a:prstGeom>
        </p:spPr>
      </p:pic>
      <p:pic>
        <p:nvPicPr>
          <p:cNvPr id="19" name="Picture 18">
            <a:extLst>
              <a:ext uri="{FF2B5EF4-FFF2-40B4-BE49-F238E27FC236}">
                <a16:creationId xmlns:a16="http://schemas.microsoft.com/office/drawing/2014/main" id="{AEAA335D-449F-EC4A-A132-059930D583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9142" y="3293170"/>
            <a:ext cx="1185153" cy="1010654"/>
          </a:xfrm>
          <a:prstGeom prst="rect">
            <a:avLst/>
          </a:prstGeom>
        </p:spPr>
      </p:pic>
      <p:sp>
        <p:nvSpPr>
          <p:cNvPr id="20" name="TextBox 19">
            <a:extLst>
              <a:ext uri="{FF2B5EF4-FFF2-40B4-BE49-F238E27FC236}">
                <a16:creationId xmlns:a16="http://schemas.microsoft.com/office/drawing/2014/main" id="{0A577AB6-35F5-5742-91A7-F23B9A863467}"/>
              </a:ext>
            </a:extLst>
          </p:cNvPr>
          <p:cNvSpPr txBox="1"/>
          <p:nvPr/>
        </p:nvSpPr>
        <p:spPr>
          <a:xfrm>
            <a:off x="1482604" y="2157847"/>
            <a:ext cx="1580825" cy="369332"/>
          </a:xfrm>
          <a:prstGeom prst="rect">
            <a:avLst/>
          </a:prstGeom>
          <a:noFill/>
        </p:spPr>
        <p:txBody>
          <a:bodyPr wrap="square" rtlCol="0">
            <a:spAutoFit/>
          </a:bodyPr>
          <a:lstStyle/>
          <a:p>
            <a:r>
              <a:rPr lang="en-US" sz="1800" dirty="0">
                <a:solidFill>
                  <a:schemeClr val="accent1">
                    <a:lumMod val="75000"/>
                  </a:schemeClr>
                </a:solidFill>
                <a:latin typeface="Calibri" panose="020F0502020204030204" pitchFamily="34" charset="0"/>
                <a:cs typeface="Calibri" panose="020F0502020204030204" pitchFamily="34" charset="0"/>
              </a:rPr>
              <a:t>t63.mic.gov.vn</a:t>
            </a:r>
          </a:p>
        </p:txBody>
      </p:sp>
      <p:sp>
        <p:nvSpPr>
          <p:cNvPr id="21" name="TextBox 20">
            <a:extLst>
              <a:ext uri="{FF2B5EF4-FFF2-40B4-BE49-F238E27FC236}">
                <a16:creationId xmlns:a16="http://schemas.microsoft.com/office/drawing/2014/main" id="{5BE15CCC-7A28-7842-8221-5C6AD0477A33}"/>
              </a:ext>
            </a:extLst>
          </p:cNvPr>
          <p:cNvSpPr txBox="1"/>
          <p:nvPr/>
        </p:nvSpPr>
        <p:spPr>
          <a:xfrm>
            <a:off x="1480434" y="4409354"/>
            <a:ext cx="1580825" cy="646331"/>
          </a:xfrm>
          <a:prstGeom prst="rect">
            <a:avLst/>
          </a:prstGeom>
          <a:noFill/>
        </p:spPr>
        <p:txBody>
          <a:bodyPr wrap="square" rtlCol="0">
            <a:spAutoFit/>
          </a:bodyPr>
          <a:lstStyle/>
          <a:p>
            <a:r>
              <a:rPr lang="en-US" sz="1800" dirty="0">
                <a:solidFill>
                  <a:schemeClr val="accent1">
                    <a:lumMod val="75000"/>
                  </a:schemeClr>
                </a:solidFill>
                <a:latin typeface="Calibri" panose="020F0502020204030204" pitchFamily="34" charset="0"/>
                <a:cs typeface="Calibri" panose="020F0502020204030204" pitchFamily="34" charset="0"/>
              </a:rPr>
              <a:t>c63.mic.gov.vn</a:t>
            </a:r>
          </a:p>
          <a:p>
            <a:endParaRPr lang="en-US" sz="1800"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F2A61457-3700-0C4E-A8BE-2CBB5919B9BF}"/>
              </a:ext>
            </a:extLst>
          </p:cNvPr>
          <p:cNvSpPr txBox="1"/>
          <p:nvPr/>
        </p:nvSpPr>
        <p:spPr>
          <a:xfrm>
            <a:off x="1210797" y="6237368"/>
            <a:ext cx="2124438" cy="369332"/>
          </a:xfrm>
          <a:prstGeom prst="rect">
            <a:avLst/>
          </a:prstGeom>
          <a:noFill/>
        </p:spPr>
        <p:txBody>
          <a:bodyPr wrap="square" rtlCol="0">
            <a:spAutoFit/>
          </a:bodyPr>
          <a:lstStyle/>
          <a:p>
            <a:r>
              <a:rPr lang="en-US" sz="1800" dirty="0" err="1">
                <a:solidFill>
                  <a:schemeClr val="accent1">
                    <a:lumMod val="75000"/>
                  </a:schemeClr>
                </a:solidFill>
                <a:latin typeface="Calibri" panose="020F0502020204030204" pitchFamily="34" charset="0"/>
                <a:cs typeface="Calibri" panose="020F0502020204030204" pitchFamily="34" charset="0"/>
              </a:rPr>
              <a:t>vietsolutions.net.vn</a:t>
            </a:r>
            <a:endParaRPr lang="en-US" sz="1800" dirty="0">
              <a:solidFill>
                <a:schemeClr val="accent1">
                  <a:lumMod val="75000"/>
                </a:schemeClr>
              </a:solidFill>
              <a:latin typeface="Calibri" panose="020F0502020204030204" pitchFamily="34" charset="0"/>
              <a:cs typeface="Calibri" panose="020F0502020204030204" pitchFamily="34" charset="0"/>
            </a:endParaRPr>
          </a:p>
        </p:txBody>
      </p:sp>
      <p:pic>
        <p:nvPicPr>
          <p:cNvPr id="23" name="Google Shape;2705;p48">
            <a:extLst>
              <a:ext uri="{FF2B5EF4-FFF2-40B4-BE49-F238E27FC236}">
                <a16:creationId xmlns:a16="http://schemas.microsoft.com/office/drawing/2014/main" id="{D6250817-A3DA-CF49-94D2-C9C91F24184B}"/>
              </a:ext>
            </a:extLst>
          </p:cNvPr>
          <p:cNvPicPr preferRelativeResize="0"/>
          <p:nvPr/>
        </p:nvPicPr>
        <p:blipFill>
          <a:blip r:embed="rId6">
            <a:extLst>
              <a:ext uri="{28A0092B-C50C-407E-A947-70E740481C1C}">
                <a14:useLocalDpi xmlns:a14="http://schemas.microsoft.com/office/drawing/2010/main" val="0"/>
              </a:ext>
            </a:extLst>
          </a:blip>
          <a:stretch>
            <a:fillRect/>
          </a:stretch>
        </p:blipFill>
        <p:spPr>
          <a:xfrm>
            <a:off x="5504810" y="3016553"/>
            <a:ext cx="1194099" cy="1159487"/>
          </a:xfrm>
          <a:prstGeom prst="ellipse">
            <a:avLst/>
          </a:prstGeom>
          <a:noFill/>
          <a:ln>
            <a:noFill/>
          </a:ln>
        </p:spPr>
      </p:pic>
      <p:sp>
        <p:nvSpPr>
          <p:cNvPr id="24" name="TextBox 23">
            <a:extLst>
              <a:ext uri="{FF2B5EF4-FFF2-40B4-BE49-F238E27FC236}">
                <a16:creationId xmlns:a16="http://schemas.microsoft.com/office/drawing/2014/main" id="{D567E3E9-FFDC-E54A-AF7D-EB75206B8B94}"/>
              </a:ext>
            </a:extLst>
          </p:cNvPr>
          <p:cNvSpPr txBox="1"/>
          <p:nvPr/>
        </p:nvSpPr>
        <p:spPr>
          <a:xfrm>
            <a:off x="4631948" y="4216670"/>
            <a:ext cx="2950108" cy="646331"/>
          </a:xfrm>
          <a:prstGeom prst="rect">
            <a:avLst/>
          </a:prstGeom>
          <a:noFill/>
        </p:spPr>
        <p:txBody>
          <a:bodyPr wrap="square" rtlCol="0">
            <a:spAutoFit/>
          </a:bodyPr>
          <a:lstStyle/>
          <a:p>
            <a:pPr algn="ctr"/>
            <a:r>
              <a:rPr lang="en-US" sz="1800" dirty="0" err="1">
                <a:solidFill>
                  <a:schemeClr val="accent1">
                    <a:lumMod val="75000"/>
                  </a:schemeClr>
                </a:solidFill>
                <a:latin typeface="Calibri" panose="020F0502020204030204" pitchFamily="34" charset="0"/>
                <a:cs typeface="Calibri" panose="020F0502020204030204" pitchFamily="34" charset="0"/>
              </a:rPr>
              <a:t>Kênh</a:t>
            </a:r>
            <a:r>
              <a:rPr lang="en-US" sz="1800" dirty="0">
                <a:solidFill>
                  <a:schemeClr val="accent1">
                    <a:lumMod val="75000"/>
                  </a:schemeClr>
                </a:solidFill>
                <a:latin typeface="Calibri" panose="020F0502020204030204" pitchFamily="34" charset="0"/>
                <a:cs typeface="Calibri" panose="020F0502020204030204" pitchFamily="34" charset="0"/>
              </a:rPr>
              <a:t> </a:t>
            </a:r>
            <a:r>
              <a:rPr lang="en-US" sz="1800" dirty="0" err="1">
                <a:solidFill>
                  <a:schemeClr val="accent1">
                    <a:lumMod val="75000"/>
                  </a:schemeClr>
                </a:solidFill>
                <a:latin typeface="Calibri" panose="020F0502020204030204" pitchFamily="34" charset="0"/>
                <a:cs typeface="Calibri" panose="020F0502020204030204" pitchFamily="34" charset="0"/>
              </a:rPr>
              <a:t>truyền</a:t>
            </a:r>
            <a:r>
              <a:rPr lang="en-US" sz="1800" dirty="0">
                <a:solidFill>
                  <a:schemeClr val="accent1">
                    <a:lumMod val="75000"/>
                  </a:schemeClr>
                </a:solidFill>
                <a:latin typeface="Calibri" panose="020F0502020204030204" pitchFamily="34" charset="0"/>
                <a:cs typeface="Calibri" panose="020F0502020204030204" pitchFamily="34" charset="0"/>
              </a:rPr>
              <a:t> </a:t>
            </a:r>
            <a:r>
              <a:rPr lang="en-US" sz="1800" dirty="0" err="1">
                <a:solidFill>
                  <a:schemeClr val="accent1">
                    <a:lumMod val="75000"/>
                  </a:schemeClr>
                </a:solidFill>
                <a:latin typeface="Calibri" panose="020F0502020204030204" pitchFamily="34" charset="0"/>
                <a:cs typeface="Calibri" panose="020F0502020204030204" pitchFamily="34" charset="0"/>
              </a:rPr>
              <a:t>thông</a:t>
            </a:r>
            <a:r>
              <a:rPr lang="en-US" sz="1800" dirty="0">
                <a:solidFill>
                  <a:schemeClr val="accent1">
                    <a:lumMod val="75000"/>
                  </a:schemeClr>
                </a:solidFill>
                <a:latin typeface="Calibri" panose="020F0502020204030204" pitchFamily="34" charset="0"/>
                <a:cs typeface="Calibri" panose="020F0502020204030204" pitchFamily="34" charset="0"/>
              </a:rPr>
              <a:t> </a:t>
            </a:r>
            <a:r>
              <a:rPr lang="en-US" sz="1800" dirty="0" err="1">
                <a:solidFill>
                  <a:schemeClr val="accent1">
                    <a:lumMod val="75000"/>
                  </a:schemeClr>
                </a:solidFill>
                <a:latin typeface="Calibri" panose="020F0502020204030204" pitchFamily="34" charset="0"/>
                <a:cs typeface="Calibri" panose="020F0502020204030204" pitchFamily="34" charset="0"/>
              </a:rPr>
              <a:t>cộng</a:t>
            </a:r>
            <a:r>
              <a:rPr lang="en-US" sz="1800" dirty="0">
                <a:solidFill>
                  <a:schemeClr val="accent1">
                    <a:lumMod val="75000"/>
                  </a:schemeClr>
                </a:solidFill>
                <a:latin typeface="Calibri" panose="020F0502020204030204" pitchFamily="34" charset="0"/>
                <a:cs typeface="Calibri" panose="020F0502020204030204" pitchFamily="34" charset="0"/>
              </a:rPr>
              <a:t> </a:t>
            </a:r>
            <a:r>
              <a:rPr lang="en-US" sz="1800" dirty="0" err="1">
                <a:solidFill>
                  <a:schemeClr val="accent1">
                    <a:lumMod val="75000"/>
                  </a:schemeClr>
                </a:solidFill>
                <a:latin typeface="Calibri" panose="020F0502020204030204" pitchFamily="34" charset="0"/>
                <a:cs typeface="Calibri" panose="020F0502020204030204" pitchFamily="34" charset="0"/>
              </a:rPr>
              <a:t>đồng</a:t>
            </a:r>
            <a:r>
              <a:rPr lang="en-US" sz="1800" dirty="0">
                <a:solidFill>
                  <a:schemeClr val="accent1">
                    <a:lumMod val="75000"/>
                  </a:schemeClr>
                </a:solidFill>
                <a:latin typeface="Calibri" panose="020F0502020204030204" pitchFamily="34" charset="0"/>
                <a:cs typeface="Calibri" panose="020F0502020204030204" pitchFamily="34" charset="0"/>
              </a:rPr>
              <a:t> </a:t>
            </a:r>
            <a:br>
              <a:rPr lang="en-US" sz="1800" dirty="0">
                <a:solidFill>
                  <a:schemeClr val="accent1">
                    <a:lumMod val="75000"/>
                  </a:schemeClr>
                </a:solidFill>
                <a:latin typeface="Calibri" panose="020F0502020204030204" pitchFamily="34" charset="0"/>
                <a:cs typeface="Calibri" panose="020F0502020204030204" pitchFamily="34" charset="0"/>
              </a:rPr>
            </a:br>
            <a:r>
              <a:rPr lang="en-US" sz="1800" dirty="0" err="1">
                <a:solidFill>
                  <a:schemeClr val="accent1">
                    <a:lumMod val="75000"/>
                  </a:schemeClr>
                </a:solidFill>
                <a:latin typeface="Calibri" panose="020F0502020204030204" pitchFamily="34" charset="0"/>
                <a:cs typeface="Calibri" panose="020F0502020204030204" pitchFamily="34" charset="0"/>
              </a:rPr>
              <a:t>về</a:t>
            </a:r>
            <a:r>
              <a:rPr lang="en-US" sz="1800" dirty="0">
                <a:solidFill>
                  <a:schemeClr val="accent1">
                    <a:lumMod val="75000"/>
                  </a:schemeClr>
                </a:solidFill>
                <a:latin typeface="Calibri" panose="020F0502020204030204" pitchFamily="34" charset="0"/>
                <a:cs typeface="Calibri" panose="020F0502020204030204" pitchFamily="34" charset="0"/>
              </a:rPr>
              <a:t> </a:t>
            </a:r>
            <a:r>
              <a:rPr lang="en-US" sz="1800" dirty="0" err="1">
                <a:solidFill>
                  <a:schemeClr val="accent1">
                    <a:lumMod val="75000"/>
                  </a:schemeClr>
                </a:solidFill>
                <a:latin typeface="Calibri" panose="020F0502020204030204" pitchFamily="34" charset="0"/>
                <a:cs typeface="Calibri" panose="020F0502020204030204" pitchFamily="34" charset="0"/>
              </a:rPr>
              <a:t>chuyển</a:t>
            </a:r>
            <a:r>
              <a:rPr lang="en-US" sz="1800" dirty="0">
                <a:solidFill>
                  <a:schemeClr val="accent1">
                    <a:lumMod val="75000"/>
                  </a:schemeClr>
                </a:solidFill>
                <a:latin typeface="Calibri" panose="020F0502020204030204" pitchFamily="34" charset="0"/>
                <a:cs typeface="Calibri" panose="020F0502020204030204" pitchFamily="34" charset="0"/>
              </a:rPr>
              <a:t> </a:t>
            </a:r>
            <a:r>
              <a:rPr lang="en-US" sz="1800" dirty="0" err="1">
                <a:solidFill>
                  <a:schemeClr val="accent1">
                    <a:lumMod val="75000"/>
                  </a:schemeClr>
                </a:solidFill>
                <a:latin typeface="Calibri" panose="020F0502020204030204" pitchFamily="34" charset="0"/>
                <a:cs typeface="Calibri" panose="020F0502020204030204" pitchFamily="34" charset="0"/>
              </a:rPr>
              <a:t>đổi</a:t>
            </a:r>
            <a:r>
              <a:rPr lang="en-US" sz="1800" dirty="0">
                <a:solidFill>
                  <a:schemeClr val="accent1">
                    <a:lumMod val="75000"/>
                  </a:schemeClr>
                </a:solidFill>
                <a:latin typeface="Calibri" panose="020F0502020204030204" pitchFamily="34" charset="0"/>
                <a:cs typeface="Calibri" panose="020F0502020204030204" pitchFamily="34" charset="0"/>
              </a:rPr>
              <a:t> </a:t>
            </a:r>
            <a:r>
              <a:rPr lang="en-US" sz="1800" dirty="0" err="1">
                <a:solidFill>
                  <a:schemeClr val="accent1">
                    <a:lumMod val="75000"/>
                  </a:schemeClr>
                </a:solidFill>
                <a:latin typeface="Calibri" panose="020F0502020204030204" pitchFamily="34" charset="0"/>
                <a:cs typeface="Calibri" panose="020F0502020204030204" pitchFamily="34" charset="0"/>
              </a:rPr>
              <a:t>số</a:t>
            </a:r>
            <a:r>
              <a:rPr lang="en-US" sz="1800" dirty="0">
                <a:solidFill>
                  <a:schemeClr val="accent1">
                    <a:lumMod val="75000"/>
                  </a:schemeClr>
                </a:solidFill>
                <a:latin typeface="Calibri" panose="020F0502020204030204" pitchFamily="34" charset="0"/>
                <a:cs typeface="Calibri" panose="020F0502020204030204" pitchFamily="34" charset="0"/>
              </a:rPr>
              <a:t> (</a:t>
            </a:r>
            <a:r>
              <a:rPr lang="en-US" sz="1800" dirty="0" err="1">
                <a:solidFill>
                  <a:schemeClr val="accent1">
                    <a:lumMod val="75000"/>
                  </a:schemeClr>
                </a:solidFill>
                <a:latin typeface="Calibri" panose="020F0502020204030204" pitchFamily="34" charset="0"/>
                <a:cs typeface="Calibri" panose="020F0502020204030204" pitchFamily="34" charset="0"/>
              </a:rPr>
              <a:t>Zalo</a:t>
            </a:r>
            <a:r>
              <a:rPr lang="en-US" sz="1800" dirty="0">
                <a:solidFill>
                  <a:schemeClr val="accent1">
                    <a:lumMod val="75000"/>
                  </a:schemeClr>
                </a:solidFill>
                <a:latin typeface="Calibri" panose="020F0502020204030204" pitchFamily="34" charset="0"/>
                <a:cs typeface="Calibri" panose="020F0502020204030204" pitchFamily="34" charset="0"/>
              </a:rPr>
              <a:t> OA)</a:t>
            </a:r>
          </a:p>
        </p:txBody>
      </p:sp>
      <p:pic>
        <p:nvPicPr>
          <p:cNvPr id="25" name="Picture 24">
            <a:extLst>
              <a:ext uri="{FF2B5EF4-FFF2-40B4-BE49-F238E27FC236}">
                <a16:creationId xmlns:a16="http://schemas.microsoft.com/office/drawing/2014/main" id="{53A7518B-CB10-8D44-89D5-F976F3E696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23325" y="1006007"/>
            <a:ext cx="1021620" cy="1021977"/>
          </a:xfrm>
          <a:prstGeom prst="rect">
            <a:avLst/>
          </a:prstGeom>
        </p:spPr>
      </p:pic>
      <p:sp>
        <p:nvSpPr>
          <p:cNvPr id="26" name="TextBox 25">
            <a:extLst>
              <a:ext uri="{FF2B5EF4-FFF2-40B4-BE49-F238E27FC236}">
                <a16:creationId xmlns:a16="http://schemas.microsoft.com/office/drawing/2014/main" id="{4E889153-CBD1-914B-8868-E3A51BF01A16}"/>
              </a:ext>
            </a:extLst>
          </p:cNvPr>
          <p:cNvSpPr txBox="1"/>
          <p:nvPr/>
        </p:nvSpPr>
        <p:spPr>
          <a:xfrm>
            <a:off x="8046618" y="2120707"/>
            <a:ext cx="2351415" cy="369332"/>
          </a:xfrm>
          <a:prstGeom prst="rect">
            <a:avLst/>
          </a:prstGeom>
          <a:noFill/>
        </p:spPr>
        <p:txBody>
          <a:bodyPr wrap="square" rtlCol="0">
            <a:spAutoFit/>
          </a:bodyPr>
          <a:lstStyle/>
          <a:p>
            <a:r>
              <a:rPr lang="en-US" sz="1800" dirty="0" err="1">
                <a:solidFill>
                  <a:schemeClr val="accent1">
                    <a:lumMod val="75000"/>
                  </a:schemeClr>
                </a:solidFill>
                <a:latin typeface="Calibri" panose="020F0502020204030204" pitchFamily="34" charset="0"/>
                <a:cs typeface="Calibri" panose="020F0502020204030204" pitchFamily="34" charset="0"/>
              </a:rPr>
              <a:t>onetouch.mic.gov.vn</a:t>
            </a:r>
            <a:endParaRPr lang="en-US" sz="1800" dirty="0">
              <a:solidFill>
                <a:schemeClr val="accent1">
                  <a:lumMod val="75000"/>
                </a:schemeClr>
              </a:solidFill>
              <a:latin typeface="Calibri" panose="020F0502020204030204" pitchFamily="34" charset="0"/>
              <a:cs typeface="Calibri" panose="020F0502020204030204" pitchFamily="34" charset="0"/>
            </a:endParaRPr>
          </a:p>
        </p:txBody>
      </p:sp>
      <p:pic>
        <p:nvPicPr>
          <p:cNvPr id="27" name="Picture 26" descr="https://congdanso.mic.gov.vn/assets/img/logo.png">
            <a:extLst>
              <a:ext uri="{FF2B5EF4-FFF2-40B4-BE49-F238E27FC236}">
                <a16:creationId xmlns:a16="http://schemas.microsoft.com/office/drawing/2014/main" id="{FA2C8219-6505-CD42-8A2D-E25814AA4BE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14513" y="5567771"/>
            <a:ext cx="1162973" cy="65463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s://smedx.vn/assets/img/logo.png">
            <a:extLst>
              <a:ext uri="{FF2B5EF4-FFF2-40B4-BE49-F238E27FC236}">
                <a16:creationId xmlns:a16="http://schemas.microsoft.com/office/drawing/2014/main" id="{88F20E7B-CDEE-1842-93A5-15E12714E9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13257" y="5907182"/>
            <a:ext cx="1101679" cy="29378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D411A9E0-3AE1-AA4A-93EB-F3DA717FF5DC}"/>
              </a:ext>
            </a:extLst>
          </p:cNvPr>
          <p:cNvSpPr txBox="1"/>
          <p:nvPr/>
        </p:nvSpPr>
        <p:spPr>
          <a:xfrm>
            <a:off x="8288714" y="6231055"/>
            <a:ext cx="1881967" cy="369332"/>
          </a:xfrm>
          <a:prstGeom prst="rect">
            <a:avLst/>
          </a:prstGeom>
          <a:noFill/>
        </p:spPr>
        <p:txBody>
          <a:bodyPr wrap="square" rtlCol="0">
            <a:spAutoFit/>
          </a:bodyPr>
          <a:lstStyle/>
          <a:p>
            <a:r>
              <a:rPr lang="en-US" sz="1800" dirty="0" err="1">
                <a:solidFill>
                  <a:schemeClr val="accent1">
                    <a:lumMod val="75000"/>
                  </a:schemeClr>
                </a:solidFill>
                <a:latin typeface="Calibri" panose="020F0502020204030204" pitchFamily="34" charset="0"/>
                <a:cs typeface="Calibri" panose="020F0502020204030204" pitchFamily="34" charset="0"/>
              </a:rPr>
              <a:t>smedx.mic.gov.vn</a:t>
            </a:r>
            <a:endParaRPr lang="en-US" sz="1800" dirty="0">
              <a:solidFill>
                <a:schemeClr val="accent1">
                  <a:lumMod val="75000"/>
                </a:schemeClr>
              </a:solidFill>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D6A48D65-A8FF-7F4D-85B7-D78653CE815B}"/>
              </a:ext>
            </a:extLst>
          </p:cNvPr>
          <p:cNvSpPr txBox="1"/>
          <p:nvPr/>
        </p:nvSpPr>
        <p:spPr>
          <a:xfrm>
            <a:off x="4905934" y="6227571"/>
            <a:ext cx="2380130" cy="369332"/>
          </a:xfrm>
          <a:prstGeom prst="rect">
            <a:avLst/>
          </a:prstGeom>
          <a:noFill/>
        </p:spPr>
        <p:txBody>
          <a:bodyPr wrap="square" rtlCol="0">
            <a:spAutoFit/>
          </a:bodyPr>
          <a:lstStyle/>
          <a:p>
            <a:r>
              <a:rPr lang="en-US" sz="1800" dirty="0" err="1">
                <a:solidFill>
                  <a:schemeClr val="accent1">
                    <a:lumMod val="75000"/>
                  </a:schemeClr>
                </a:solidFill>
                <a:latin typeface="Calibri" panose="020F0502020204030204" pitchFamily="34" charset="0"/>
                <a:cs typeface="Calibri" panose="020F0502020204030204" pitchFamily="34" charset="0"/>
              </a:rPr>
              <a:t>congdanso.mic.gov.vn</a:t>
            </a:r>
            <a:endParaRPr lang="en-US" sz="1800" dirty="0">
              <a:solidFill>
                <a:schemeClr val="accent1">
                  <a:lumMod val="75000"/>
                </a:schemeClr>
              </a:solidFill>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38EBCEC1-909F-F343-996E-D14935F5DFF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70940" y="3225644"/>
            <a:ext cx="1043996" cy="766482"/>
          </a:xfrm>
          <a:prstGeom prst="rect">
            <a:avLst/>
          </a:prstGeom>
        </p:spPr>
      </p:pic>
      <p:sp>
        <p:nvSpPr>
          <p:cNvPr id="32" name="TextBox 31">
            <a:extLst>
              <a:ext uri="{FF2B5EF4-FFF2-40B4-BE49-F238E27FC236}">
                <a16:creationId xmlns:a16="http://schemas.microsoft.com/office/drawing/2014/main" id="{12FF155D-5C5F-7D4B-9B8C-FEE91417E065}"/>
              </a:ext>
            </a:extLst>
          </p:cNvPr>
          <p:cNvSpPr txBox="1"/>
          <p:nvPr/>
        </p:nvSpPr>
        <p:spPr>
          <a:xfrm>
            <a:off x="8268855" y="4294731"/>
            <a:ext cx="1990481" cy="369332"/>
          </a:xfrm>
          <a:prstGeom prst="rect">
            <a:avLst/>
          </a:prstGeom>
          <a:noFill/>
        </p:spPr>
        <p:txBody>
          <a:bodyPr wrap="square" rtlCol="0">
            <a:spAutoFit/>
          </a:bodyPr>
          <a:lstStyle/>
          <a:p>
            <a:r>
              <a:rPr lang="en-US" sz="1800">
                <a:solidFill>
                  <a:schemeClr val="accent1">
                    <a:lumMod val="75000"/>
                  </a:schemeClr>
                </a:solidFill>
                <a:latin typeface="Calibri" panose="020F0502020204030204" pitchFamily="34" charset="0"/>
                <a:cs typeface="Calibri" panose="020F0502020204030204" pitchFamily="34" charset="0"/>
              </a:rPr>
              <a:t>khonggianmang.vn</a:t>
            </a:r>
          </a:p>
        </p:txBody>
      </p:sp>
    </p:spTree>
    <p:extLst>
      <p:ext uri="{BB962C8B-B14F-4D97-AF65-F5344CB8AC3E}">
        <p14:creationId xmlns:p14="http://schemas.microsoft.com/office/powerpoint/2010/main" val="38319001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g11e46ec54ed_1_253"/>
          <p:cNvSpPr txBox="1">
            <a:spLocks noGrp="1"/>
          </p:cNvSpPr>
          <p:nvPr>
            <p:ph type="title"/>
          </p:nvPr>
        </p:nvSpPr>
        <p:spPr>
          <a:xfrm>
            <a:off x="838200" y="0"/>
            <a:ext cx="10515600" cy="859809"/>
          </a:xfrm>
          <a:prstGeom prst="rect">
            <a:avLst/>
          </a:prstGeom>
          <a:noFill/>
          <a:ln>
            <a:noFill/>
          </a:ln>
        </p:spPr>
        <p:txBody>
          <a:bodyPr spcFirstLastPara="1" wrap="square" lIns="91425" tIns="45700" rIns="91425" bIns="45700" anchor="ctr" anchorCtr="0">
            <a:normAutofit/>
          </a:bodyPr>
          <a:lstStyle/>
          <a:p>
            <a:pPr lvl="0">
              <a:buSzPts val="4400"/>
            </a:pPr>
            <a:r>
              <a:rPr lang="vi-VN" sz="3600">
                <a:latin typeface="+mn-lt"/>
              </a:rPr>
              <a:t>Hướng dẫn xây dựng nghị quyết của cấp ủy</a:t>
            </a:r>
            <a:endParaRPr lang="en-US" sz="3600">
              <a:latin typeface="+mn-lt"/>
            </a:endParaRPr>
          </a:p>
        </p:txBody>
      </p:sp>
      <p:sp>
        <p:nvSpPr>
          <p:cNvPr id="149" name="Google Shape;149;g11e46ec54ed_1_25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latin typeface="+mn-lt"/>
              </a:rPr>
              <a:t>Bộ Thông tin và Truyền thông</a:t>
            </a:r>
            <a:endParaRPr>
              <a:latin typeface="+mn-lt"/>
            </a:endParaRPr>
          </a:p>
        </p:txBody>
      </p:sp>
      <p:sp>
        <p:nvSpPr>
          <p:cNvPr id="150" name="Google Shape;150;g11e46ec54ed_1_25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x-none">
                <a:latin typeface="+mn-lt"/>
              </a:rPr>
              <a:t>8</a:t>
            </a:fld>
            <a:endParaRPr>
              <a:latin typeface="+mn-lt"/>
            </a:endParaRPr>
          </a:p>
        </p:txBody>
      </p:sp>
      <p:sp>
        <p:nvSpPr>
          <p:cNvPr id="15" name="Google Shape;782;p36"/>
          <p:cNvSpPr txBox="1">
            <a:spLocks/>
          </p:cNvSpPr>
          <p:nvPr/>
        </p:nvSpPr>
        <p:spPr>
          <a:xfrm>
            <a:off x="-48234" y="2973075"/>
            <a:ext cx="2725800" cy="98948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boto Condensed"/>
              <a:buNone/>
              <a:defRPr sz="3500" b="1" i="0" u="none" strike="noStrike" cap="none">
                <a:solidFill>
                  <a:schemeClr val="dk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200E74"/>
              </a:buClr>
              <a:buSzPts val="3500"/>
              <a:buFont typeface="Roboto Condensed"/>
              <a:buNone/>
              <a:tabLst/>
              <a:defRPr/>
            </a:pPr>
            <a:r>
              <a:rPr kumimoji="0" lang="en-US" sz="2500" b="1" i="0" u="none" strike="noStrike" kern="0" cap="none" spc="0" normalizeH="0" baseline="0" noProof="0" smtClean="0">
                <a:ln>
                  <a:noFill/>
                </a:ln>
                <a:solidFill>
                  <a:srgbClr val="200E74"/>
                </a:solidFill>
                <a:effectLst/>
                <a:uLnTx/>
                <a:uFillTx/>
                <a:latin typeface="+mj-lt"/>
                <a:ea typeface="Roboto Condensed"/>
                <a:sym typeface="Roboto Condensed"/>
              </a:rPr>
              <a:t>Ngày</a:t>
            </a:r>
            <a:r>
              <a:rPr kumimoji="0" lang="en-US" sz="2500" b="1" i="0" u="none" strike="noStrike" kern="0" cap="none" spc="0" normalizeH="0" noProof="0" smtClean="0">
                <a:ln>
                  <a:noFill/>
                </a:ln>
                <a:solidFill>
                  <a:srgbClr val="200E74"/>
                </a:solidFill>
                <a:effectLst/>
                <a:uLnTx/>
                <a:uFillTx/>
                <a:latin typeface="+mj-lt"/>
                <a:ea typeface="Roboto Condensed"/>
                <a:sym typeface="Roboto Condensed"/>
              </a:rPr>
              <a:t> 26/5/2021</a:t>
            </a:r>
            <a:endParaRPr kumimoji="0" lang="en-US" sz="2500" b="1" i="0" u="none" strike="noStrike" kern="0" cap="none" spc="0" normalizeH="0" baseline="0" noProof="0">
              <a:ln>
                <a:noFill/>
              </a:ln>
              <a:solidFill>
                <a:srgbClr val="200E74"/>
              </a:solidFill>
              <a:effectLst/>
              <a:uLnTx/>
              <a:uFillTx/>
              <a:latin typeface="+mj-lt"/>
              <a:ea typeface="Roboto Condensed"/>
              <a:sym typeface="Roboto Condensed"/>
            </a:endParaRPr>
          </a:p>
        </p:txBody>
      </p:sp>
      <p:cxnSp>
        <p:nvCxnSpPr>
          <p:cNvPr id="16" name="Google Shape;783;p36"/>
          <p:cNvCxnSpPr>
            <a:stCxn id="15" idx="0"/>
          </p:cNvCxnSpPr>
          <p:nvPr/>
        </p:nvCxnSpPr>
        <p:spPr>
          <a:xfrm rot="5400000" flipH="1" flipV="1">
            <a:off x="1172766" y="2129475"/>
            <a:ext cx="985500" cy="701700"/>
          </a:xfrm>
          <a:prstGeom prst="bentConnector3">
            <a:avLst>
              <a:gd name="adj1" fmla="val 50000"/>
            </a:avLst>
          </a:prstGeom>
          <a:noFill/>
          <a:ln w="19050" cap="flat" cmpd="sng">
            <a:solidFill>
              <a:srgbClr val="5C3DA4"/>
            </a:solidFill>
            <a:prstDash val="dash"/>
            <a:round/>
            <a:headEnd type="diamond" w="med" len="med"/>
            <a:tailEnd type="diamond" w="med" len="med"/>
          </a:ln>
        </p:spPr>
      </p:cxnSp>
      <p:grpSp>
        <p:nvGrpSpPr>
          <p:cNvPr id="17" name="Google Shape;790;p36"/>
          <p:cNvGrpSpPr/>
          <p:nvPr/>
        </p:nvGrpSpPr>
        <p:grpSpPr>
          <a:xfrm rot="5967830">
            <a:off x="2131985" y="1547314"/>
            <a:ext cx="448065" cy="414463"/>
            <a:chOff x="4126815" y="2760704"/>
            <a:chExt cx="380393" cy="363118"/>
          </a:xfrm>
          <a:solidFill>
            <a:schemeClr val="accent1">
              <a:lumMod val="75000"/>
            </a:schemeClr>
          </a:solidFill>
        </p:grpSpPr>
        <p:sp>
          <p:nvSpPr>
            <p:cNvPr id="18" name="Google Shape;791;p36"/>
            <p:cNvSpPr/>
            <p:nvPr/>
          </p:nvSpPr>
          <p:spPr>
            <a:xfrm>
              <a:off x="4219825" y="2822435"/>
              <a:ext cx="103267" cy="29056"/>
            </a:xfrm>
            <a:custGeom>
              <a:avLst/>
              <a:gdLst/>
              <a:ahLst/>
              <a:cxnLst/>
              <a:rect l="l" t="t" r="r" b="b"/>
              <a:pathLst>
                <a:path w="3252" h="915" extrusionOk="0">
                  <a:moveTo>
                    <a:pt x="1620" y="0"/>
                  </a:moveTo>
                  <a:cubicBezTo>
                    <a:pt x="1025" y="0"/>
                    <a:pt x="477" y="215"/>
                    <a:pt x="60" y="631"/>
                  </a:cubicBezTo>
                  <a:cubicBezTo>
                    <a:pt x="1" y="691"/>
                    <a:pt x="1" y="810"/>
                    <a:pt x="60" y="869"/>
                  </a:cubicBezTo>
                  <a:cubicBezTo>
                    <a:pt x="90" y="899"/>
                    <a:pt x="132" y="914"/>
                    <a:pt x="175" y="914"/>
                  </a:cubicBezTo>
                  <a:cubicBezTo>
                    <a:pt x="218" y="914"/>
                    <a:pt x="263" y="899"/>
                    <a:pt x="298" y="869"/>
                  </a:cubicBezTo>
                  <a:cubicBezTo>
                    <a:pt x="656" y="512"/>
                    <a:pt x="1120" y="322"/>
                    <a:pt x="1620" y="322"/>
                  </a:cubicBezTo>
                  <a:cubicBezTo>
                    <a:pt x="2132" y="322"/>
                    <a:pt x="2596" y="512"/>
                    <a:pt x="2953" y="869"/>
                  </a:cubicBezTo>
                  <a:cubicBezTo>
                    <a:pt x="2983" y="899"/>
                    <a:pt x="3028" y="914"/>
                    <a:pt x="3073" y="914"/>
                  </a:cubicBezTo>
                  <a:cubicBezTo>
                    <a:pt x="3117" y="914"/>
                    <a:pt x="3162" y="899"/>
                    <a:pt x="3192" y="869"/>
                  </a:cubicBezTo>
                  <a:cubicBezTo>
                    <a:pt x="3251" y="810"/>
                    <a:pt x="3251" y="691"/>
                    <a:pt x="3192" y="631"/>
                  </a:cubicBezTo>
                  <a:cubicBezTo>
                    <a:pt x="2775" y="215"/>
                    <a:pt x="2215" y="0"/>
                    <a:pt x="162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9" name="Google Shape;792;p36"/>
            <p:cNvSpPr/>
            <p:nvPr/>
          </p:nvSpPr>
          <p:spPr>
            <a:xfrm>
              <a:off x="4126815" y="2760704"/>
              <a:ext cx="380393" cy="363118"/>
            </a:xfrm>
            <a:custGeom>
              <a:avLst/>
              <a:gdLst/>
              <a:ahLst/>
              <a:cxnLst/>
              <a:rect l="l" t="t" r="r" b="b"/>
              <a:pathLst>
                <a:path w="11979" h="11435" extrusionOk="0">
                  <a:moveTo>
                    <a:pt x="7621" y="6921"/>
                  </a:moveTo>
                  <a:lnTo>
                    <a:pt x="8061" y="7373"/>
                  </a:lnTo>
                  <a:lnTo>
                    <a:pt x="7787" y="7659"/>
                  </a:lnTo>
                  <a:lnTo>
                    <a:pt x="7335" y="7207"/>
                  </a:lnTo>
                  <a:cubicBezTo>
                    <a:pt x="7442" y="7123"/>
                    <a:pt x="7526" y="7016"/>
                    <a:pt x="7621" y="6921"/>
                  </a:cubicBezTo>
                  <a:close/>
                  <a:moveTo>
                    <a:pt x="4552" y="328"/>
                  </a:moveTo>
                  <a:cubicBezTo>
                    <a:pt x="5525" y="328"/>
                    <a:pt x="6496" y="700"/>
                    <a:pt x="7228" y="1444"/>
                  </a:cubicBezTo>
                  <a:cubicBezTo>
                    <a:pt x="8645" y="2861"/>
                    <a:pt x="8704" y="5076"/>
                    <a:pt x="7466" y="6564"/>
                  </a:cubicBezTo>
                  <a:cubicBezTo>
                    <a:pt x="7311" y="6766"/>
                    <a:pt x="7156" y="6909"/>
                    <a:pt x="6978" y="7064"/>
                  </a:cubicBezTo>
                  <a:cubicBezTo>
                    <a:pt x="6279" y="7651"/>
                    <a:pt x="5417" y="7944"/>
                    <a:pt x="4554" y="7944"/>
                  </a:cubicBezTo>
                  <a:cubicBezTo>
                    <a:pt x="3579" y="7944"/>
                    <a:pt x="2603" y="7571"/>
                    <a:pt x="1858" y="6826"/>
                  </a:cubicBezTo>
                  <a:cubicBezTo>
                    <a:pt x="370" y="5338"/>
                    <a:pt x="370" y="2921"/>
                    <a:pt x="1858" y="1444"/>
                  </a:cubicBezTo>
                  <a:cubicBezTo>
                    <a:pt x="2602" y="700"/>
                    <a:pt x="3579" y="328"/>
                    <a:pt x="4552" y="328"/>
                  </a:cubicBezTo>
                  <a:close/>
                  <a:moveTo>
                    <a:pt x="8518" y="7440"/>
                  </a:moveTo>
                  <a:cubicBezTo>
                    <a:pt x="8550" y="7440"/>
                    <a:pt x="8580" y="7453"/>
                    <a:pt x="8597" y="7481"/>
                  </a:cubicBezTo>
                  <a:lnTo>
                    <a:pt x="9061" y="7897"/>
                  </a:lnTo>
                  <a:lnTo>
                    <a:pt x="8276" y="8683"/>
                  </a:lnTo>
                  <a:lnTo>
                    <a:pt x="7883" y="8195"/>
                  </a:lnTo>
                  <a:cubicBezTo>
                    <a:pt x="7847" y="8135"/>
                    <a:pt x="7847" y="8052"/>
                    <a:pt x="7883" y="8016"/>
                  </a:cubicBezTo>
                  <a:lnTo>
                    <a:pt x="8418" y="7481"/>
                  </a:lnTo>
                  <a:cubicBezTo>
                    <a:pt x="8444" y="7456"/>
                    <a:pt x="8482" y="7440"/>
                    <a:pt x="8518" y="7440"/>
                  </a:cubicBezTo>
                  <a:close/>
                  <a:moveTo>
                    <a:pt x="9335" y="8100"/>
                  </a:moveTo>
                  <a:lnTo>
                    <a:pt x="11252" y="9779"/>
                  </a:lnTo>
                  <a:cubicBezTo>
                    <a:pt x="11574" y="10064"/>
                    <a:pt x="11597" y="10576"/>
                    <a:pt x="11276" y="10886"/>
                  </a:cubicBezTo>
                  <a:cubicBezTo>
                    <a:pt x="11128" y="11033"/>
                    <a:pt x="10940" y="11105"/>
                    <a:pt x="10752" y="11105"/>
                  </a:cubicBezTo>
                  <a:cubicBezTo>
                    <a:pt x="10544" y="11105"/>
                    <a:pt x="10336" y="11018"/>
                    <a:pt x="10181" y="10850"/>
                  </a:cubicBezTo>
                  <a:lnTo>
                    <a:pt x="8514" y="8921"/>
                  </a:lnTo>
                  <a:lnTo>
                    <a:pt x="9335" y="8100"/>
                  </a:lnTo>
                  <a:close/>
                  <a:moveTo>
                    <a:pt x="4543" y="1"/>
                  </a:moveTo>
                  <a:cubicBezTo>
                    <a:pt x="3483" y="1"/>
                    <a:pt x="2424" y="402"/>
                    <a:pt x="1620" y="1206"/>
                  </a:cubicBezTo>
                  <a:cubicBezTo>
                    <a:pt x="1" y="2837"/>
                    <a:pt x="1" y="5457"/>
                    <a:pt x="1620" y="7064"/>
                  </a:cubicBezTo>
                  <a:cubicBezTo>
                    <a:pt x="2431" y="7875"/>
                    <a:pt x="3489" y="8272"/>
                    <a:pt x="4543" y="8272"/>
                  </a:cubicBezTo>
                  <a:cubicBezTo>
                    <a:pt x="5440" y="8272"/>
                    <a:pt x="6334" y="7985"/>
                    <a:pt x="7073" y="7421"/>
                  </a:cubicBezTo>
                  <a:lnTo>
                    <a:pt x="7561" y="7909"/>
                  </a:lnTo>
                  <a:cubicBezTo>
                    <a:pt x="7490" y="8076"/>
                    <a:pt x="7502" y="8278"/>
                    <a:pt x="7633" y="8409"/>
                  </a:cubicBezTo>
                  <a:lnTo>
                    <a:pt x="9954" y="11064"/>
                  </a:lnTo>
                  <a:cubicBezTo>
                    <a:pt x="10171" y="11312"/>
                    <a:pt x="10471" y="11434"/>
                    <a:pt x="10771" y="11434"/>
                  </a:cubicBezTo>
                  <a:cubicBezTo>
                    <a:pt x="11049" y="11434"/>
                    <a:pt x="11326" y="11330"/>
                    <a:pt x="11538" y="11124"/>
                  </a:cubicBezTo>
                  <a:cubicBezTo>
                    <a:pt x="11978" y="10671"/>
                    <a:pt x="11955" y="9945"/>
                    <a:pt x="11478" y="9540"/>
                  </a:cubicBezTo>
                  <a:lnTo>
                    <a:pt x="8823" y="7219"/>
                  </a:lnTo>
                  <a:cubicBezTo>
                    <a:pt x="8737" y="7139"/>
                    <a:pt x="8629" y="7104"/>
                    <a:pt x="8522" y="7104"/>
                  </a:cubicBezTo>
                  <a:cubicBezTo>
                    <a:pt x="8453" y="7104"/>
                    <a:pt x="8384" y="7119"/>
                    <a:pt x="8323" y="7147"/>
                  </a:cubicBezTo>
                  <a:lnTo>
                    <a:pt x="7823" y="6659"/>
                  </a:lnTo>
                  <a:cubicBezTo>
                    <a:pt x="9073" y="5052"/>
                    <a:pt x="8978" y="2694"/>
                    <a:pt x="7466" y="1206"/>
                  </a:cubicBezTo>
                  <a:cubicBezTo>
                    <a:pt x="6662" y="402"/>
                    <a:pt x="5603" y="1"/>
                    <a:pt x="4543"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 name="Google Shape;793;p36"/>
            <p:cNvSpPr/>
            <p:nvPr/>
          </p:nvSpPr>
          <p:spPr>
            <a:xfrm>
              <a:off x="4278826" y="2791379"/>
              <a:ext cx="103998" cy="201962"/>
            </a:xfrm>
            <a:custGeom>
              <a:avLst/>
              <a:gdLst/>
              <a:ahLst/>
              <a:cxnLst/>
              <a:rect l="l" t="t" r="r" b="b"/>
              <a:pathLst>
                <a:path w="3275" h="6360" extrusionOk="0">
                  <a:moveTo>
                    <a:pt x="191" y="0"/>
                  </a:moveTo>
                  <a:cubicBezTo>
                    <a:pt x="106" y="0"/>
                    <a:pt x="35" y="59"/>
                    <a:pt x="24" y="157"/>
                  </a:cubicBezTo>
                  <a:cubicBezTo>
                    <a:pt x="0" y="264"/>
                    <a:pt x="60" y="335"/>
                    <a:pt x="167" y="347"/>
                  </a:cubicBezTo>
                  <a:cubicBezTo>
                    <a:pt x="798" y="442"/>
                    <a:pt x="1345" y="716"/>
                    <a:pt x="1786" y="1169"/>
                  </a:cubicBezTo>
                  <a:cubicBezTo>
                    <a:pt x="2905" y="2288"/>
                    <a:pt x="2905" y="4110"/>
                    <a:pt x="1786" y="5229"/>
                  </a:cubicBezTo>
                  <a:cubicBezTo>
                    <a:pt x="1345" y="5645"/>
                    <a:pt x="774" y="5931"/>
                    <a:pt x="167" y="6015"/>
                  </a:cubicBezTo>
                  <a:cubicBezTo>
                    <a:pt x="83" y="6038"/>
                    <a:pt x="24" y="6122"/>
                    <a:pt x="24" y="6217"/>
                  </a:cubicBezTo>
                  <a:cubicBezTo>
                    <a:pt x="36" y="6300"/>
                    <a:pt x="107" y="6360"/>
                    <a:pt x="179" y="6360"/>
                  </a:cubicBezTo>
                  <a:lnTo>
                    <a:pt x="214" y="6360"/>
                  </a:lnTo>
                  <a:cubicBezTo>
                    <a:pt x="917" y="6253"/>
                    <a:pt x="1536" y="5943"/>
                    <a:pt x="2024" y="5455"/>
                  </a:cubicBezTo>
                  <a:cubicBezTo>
                    <a:pt x="3274" y="4205"/>
                    <a:pt x="3274" y="2169"/>
                    <a:pt x="2024" y="919"/>
                  </a:cubicBezTo>
                  <a:cubicBezTo>
                    <a:pt x="1536" y="419"/>
                    <a:pt x="917" y="109"/>
                    <a:pt x="214" y="2"/>
                  </a:cubicBezTo>
                  <a:cubicBezTo>
                    <a:pt x="206" y="1"/>
                    <a:pt x="198" y="0"/>
                    <a:pt x="1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 name="Google Shape;794;p36"/>
            <p:cNvSpPr/>
            <p:nvPr/>
          </p:nvSpPr>
          <p:spPr>
            <a:xfrm>
              <a:off x="4159332" y="2791379"/>
              <a:ext cx="105903" cy="201962"/>
            </a:xfrm>
            <a:custGeom>
              <a:avLst/>
              <a:gdLst/>
              <a:ahLst/>
              <a:cxnLst/>
              <a:rect l="l" t="t" r="r" b="b"/>
              <a:pathLst>
                <a:path w="3335" h="6360" extrusionOk="0">
                  <a:moveTo>
                    <a:pt x="3162" y="1"/>
                  </a:moveTo>
                  <a:cubicBezTo>
                    <a:pt x="3156" y="1"/>
                    <a:pt x="3150" y="1"/>
                    <a:pt x="3144" y="2"/>
                  </a:cubicBezTo>
                  <a:cubicBezTo>
                    <a:pt x="2430" y="61"/>
                    <a:pt x="1775" y="383"/>
                    <a:pt x="1251" y="895"/>
                  </a:cubicBezTo>
                  <a:cubicBezTo>
                    <a:pt x="1" y="2145"/>
                    <a:pt x="1" y="4193"/>
                    <a:pt x="1251" y="5443"/>
                  </a:cubicBezTo>
                  <a:cubicBezTo>
                    <a:pt x="1775" y="5955"/>
                    <a:pt x="2430" y="6277"/>
                    <a:pt x="3144" y="6360"/>
                  </a:cubicBezTo>
                  <a:lnTo>
                    <a:pt x="3156" y="6360"/>
                  </a:lnTo>
                  <a:cubicBezTo>
                    <a:pt x="3251" y="6360"/>
                    <a:pt x="3311" y="6300"/>
                    <a:pt x="3323" y="6217"/>
                  </a:cubicBezTo>
                  <a:cubicBezTo>
                    <a:pt x="3334" y="6122"/>
                    <a:pt x="3263" y="6038"/>
                    <a:pt x="3168" y="6038"/>
                  </a:cubicBezTo>
                  <a:cubicBezTo>
                    <a:pt x="2537" y="5955"/>
                    <a:pt x="1941" y="5681"/>
                    <a:pt x="1477" y="5217"/>
                  </a:cubicBezTo>
                  <a:cubicBezTo>
                    <a:pt x="358" y="4098"/>
                    <a:pt x="358" y="2264"/>
                    <a:pt x="1477" y="1157"/>
                  </a:cubicBezTo>
                  <a:cubicBezTo>
                    <a:pt x="1941" y="692"/>
                    <a:pt x="2513" y="407"/>
                    <a:pt x="3168" y="335"/>
                  </a:cubicBezTo>
                  <a:cubicBezTo>
                    <a:pt x="3263" y="311"/>
                    <a:pt x="3334" y="240"/>
                    <a:pt x="3323" y="157"/>
                  </a:cubicBezTo>
                  <a:cubicBezTo>
                    <a:pt x="3312" y="68"/>
                    <a:pt x="3239" y="1"/>
                    <a:pt x="316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30" name="Google Shape;774;p36"/>
          <p:cNvSpPr txBox="1">
            <a:spLocks/>
          </p:cNvSpPr>
          <p:nvPr/>
        </p:nvSpPr>
        <p:spPr>
          <a:xfrm>
            <a:off x="2295030" y="1476930"/>
            <a:ext cx="4501125" cy="8739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Roboto Condensed"/>
              <a:buNone/>
              <a:defRPr sz="2500" b="1" i="0" u="none" strike="noStrike" cap="none">
                <a:solidFill>
                  <a:schemeClr val="accent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200E74"/>
              </a:buClr>
              <a:buSzPts val="2400"/>
              <a:buFont typeface="Roboto Condensed"/>
              <a:buNone/>
              <a:tabLst/>
              <a:defRPr/>
            </a:pPr>
            <a:r>
              <a:rPr kumimoji="0" lang="en-US" sz="2300" b="1" i="0" u="none" strike="noStrike" kern="0" cap="none" spc="0" normalizeH="0" baseline="0" noProof="0" smtClean="0">
                <a:ln>
                  <a:noFill/>
                </a:ln>
                <a:solidFill>
                  <a:schemeClr val="tx1"/>
                </a:solidFill>
                <a:effectLst/>
                <a:uLnTx/>
                <a:uFillTx/>
                <a:latin typeface="+mj-lt"/>
                <a:ea typeface="Roboto Condensed"/>
                <a:sym typeface="Roboto Condensed"/>
              </a:rPr>
              <a:t>Hướng</a:t>
            </a:r>
            <a:r>
              <a:rPr kumimoji="0" lang="en-US" sz="2300" b="1" i="0" u="none" strike="noStrike" kern="0" cap="none" spc="0" normalizeH="0" noProof="0" smtClean="0">
                <a:ln>
                  <a:noFill/>
                </a:ln>
                <a:solidFill>
                  <a:schemeClr val="tx1"/>
                </a:solidFill>
                <a:effectLst/>
                <a:uLnTx/>
                <a:uFillTx/>
                <a:latin typeface="+mj-lt"/>
                <a:ea typeface="Roboto Condensed"/>
                <a:sym typeface="Roboto Condensed"/>
              </a:rPr>
              <a:t> dẫn xây dựng </a:t>
            </a:r>
          </a:p>
          <a:p>
            <a:pPr marL="0" marR="0" lvl="0" indent="0" algn="ctr" defTabSz="914400" rtl="0" eaLnBrk="1" fontAlgn="auto" latinLnBrk="0" hangingPunct="1">
              <a:lnSpc>
                <a:spcPct val="100000"/>
              </a:lnSpc>
              <a:spcBef>
                <a:spcPts val="0"/>
              </a:spcBef>
              <a:spcAft>
                <a:spcPts val="0"/>
              </a:spcAft>
              <a:buClr>
                <a:srgbClr val="200E74"/>
              </a:buClr>
              <a:buSzPts val="2400"/>
              <a:buFont typeface="Roboto Condensed"/>
              <a:buNone/>
              <a:tabLst/>
              <a:defRPr/>
            </a:pPr>
            <a:r>
              <a:rPr kumimoji="0" lang="en-US" sz="2300" b="1" i="0" u="none" strike="noStrike" kern="0" cap="none" spc="0" normalizeH="0" noProof="0" smtClean="0">
                <a:ln>
                  <a:noFill/>
                </a:ln>
                <a:solidFill>
                  <a:schemeClr val="tx1"/>
                </a:solidFill>
                <a:effectLst/>
                <a:uLnTx/>
                <a:uFillTx/>
                <a:latin typeface="+mj-lt"/>
                <a:ea typeface="Roboto Condensed"/>
                <a:sym typeface="Roboto Condensed"/>
              </a:rPr>
              <a:t>nghị quyết về chuyển đổi số</a:t>
            </a:r>
            <a:endParaRPr kumimoji="0" lang="en-US" sz="2300" b="1" i="0" u="none" strike="noStrike" kern="0" cap="none" spc="0" normalizeH="0" baseline="0" noProof="0">
              <a:ln>
                <a:noFill/>
              </a:ln>
              <a:solidFill>
                <a:schemeClr val="tx1"/>
              </a:solidFill>
              <a:effectLst/>
              <a:uLnTx/>
              <a:uFillTx/>
              <a:latin typeface="+mj-lt"/>
              <a:ea typeface="Roboto Condensed"/>
              <a:sym typeface="Roboto Condensed"/>
            </a:endParaRPr>
          </a:p>
        </p:txBody>
      </p:sp>
      <p:sp>
        <p:nvSpPr>
          <p:cNvPr id="31" name="Google Shape;775;p36"/>
          <p:cNvSpPr txBox="1">
            <a:spLocks/>
          </p:cNvSpPr>
          <p:nvPr/>
        </p:nvSpPr>
        <p:spPr>
          <a:xfrm>
            <a:off x="2131985" y="2362402"/>
            <a:ext cx="4633394" cy="6790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1800" smtClean="0">
                <a:latin typeface="+mj-lt"/>
              </a:rPr>
              <a:t>Văn bản số 16 – CV/BCSĐ của Ban cán sự đảng Bộ Thông tin và Truyền thông</a:t>
            </a:r>
            <a:endParaRPr lang="en-US" sz="1800">
              <a:latin typeface="+mj-lt"/>
            </a:endParaRPr>
          </a:p>
        </p:txBody>
      </p:sp>
      <p:cxnSp>
        <p:nvCxnSpPr>
          <p:cNvPr id="42" name="Google Shape;783;p36"/>
          <p:cNvCxnSpPr/>
          <p:nvPr/>
        </p:nvCxnSpPr>
        <p:spPr>
          <a:xfrm flipV="1">
            <a:off x="6796155" y="1582326"/>
            <a:ext cx="1357245" cy="692135"/>
          </a:xfrm>
          <a:prstGeom prst="bentConnector3">
            <a:avLst>
              <a:gd name="adj1" fmla="val 50000"/>
            </a:avLst>
          </a:prstGeom>
          <a:noFill/>
          <a:ln w="19050" cap="flat" cmpd="sng">
            <a:solidFill>
              <a:srgbClr val="5C3DA4"/>
            </a:solidFill>
            <a:prstDash val="dash"/>
            <a:round/>
            <a:headEnd type="diamond" w="med" len="med"/>
            <a:tailEnd type="diamond" w="med" len="med"/>
          </a:ln>
        </p:spPr>
      </p:cxnSp>
      <p:cxnSp>
        <p:nvCxnSpPr>
          <p:cNvPr id="66" name="Google Shape;783;p36"/>
          <p:cNvCxnSpPr/>
          <p:nvPr/>
        </p:nvCxnSpPr>
        <p:spPr>
          <a:xfrm>
            <a:off x="6803082" y="2258072"/>
            <a:ext cx="1350318" cy="16009"/>
          </a:xfrm>
          <a:prstGeom prst="bentConnector3">
            <a:avLst>
              <a:gd name="adj1" fmla="val 50000"/>
            </a:avLst>
          </a:prstGeom>
          <a:noFill/>
          <a:ln w="19050" cap="flat" cmpd="sng">
            <a:solidFill>
              <a:srgbClr val="5C3DA4"/>
            </a:solidFill>
            <a:prstDash val="dash"/>
            <a:round/>
            <a:headEnd type="diamond" w="med" len="med"/>
            <a:tailEnd type="diamond" w="med" len="med"/>
          </a:ln>
        </p:spPr>
      </p:cxnSp>
      <p:cxnSp>
        <p:nvCxnSpPr>
          <p:cNvPr id="67" name="Google Shape;783;p36"/>
          <p:cNvCxnSpPr/>
          <p:nvPr/>
        </p:nvCxnSpPr>
        <p:spPr>
          <a:xfrm>
            <a:off x="6803082" y="2274081"/>
            <a:ext cx="1350318" cy="675746"/>
          </a:xfrm>
          <a:prstGeom prst="bentConnector3">
            <a:avLst>
              <a:gd name="adj1" fmla="val 50000"/>
            </a:avLst>
          </a:prstGeom>
          <a:noFill/>
          <a:ln w="19050" cap="flat" cmpd="sng">
            <a:solidFill>
              <a:srgbClr val="5C3DA4"/>
            </a:solidFill>
            <a:prstDash val="dash"/>
            <a:round/>
            <a:headEnd type="diamond" w="med" len="med"/>
            <a:tailEnd type="diamond" w="med" len="med"/>
          </a:ln>
        </p:spPr>
      </p:cxnSp>
      <p:sp>
        <p:nvSpPr>
          <p:cNvPr id="8" name="TextBox 7"/>
          <p:cNvSpPr txBox="1"/>
          <p:nvPr/>
        </p:nvSpPr>
        <p:spPr>
          <a:xfrm>
            <a:off x="8433467" y="1281607"/>
            <a:ext cx="1987025" cy="369332"/>
          </a:xfrm>
          <a:prstGeom prst="rect">
            <a:avLst/>
          </a:prstGeom>
          <a:noFill/>
        </p:spPr>
        <p:txBody>
          <a:bodyPr wrap="square" rtlCol="0">
            <a:spAutoFit/>
          </a:bodyPr>
          <a:lstStyle/>
          <a:p>
            <a:r>
              <a:rPr lang="en-US" sz="1800" smtClean="0"/>
              <a:t>Tạo sự thay đổi</a:t>
            </a:r>
            <a:endParaRPr lang="en-US" sz="1800"/>
          </a:p>
        </p:txBody>
      </p:sp>
      <p:sp>
        <p:nvSpPr>
          <p:cNvPr id="69" name="TextBox 68"/>
          <p:cNvSpPr txBox="1"/>
          <p:nvPr/>
        </p:nvSpPr>
        <p:spPr>
          <a:xfrm>
            <a:off x="8433467" y="2064413"/>
            <a:ext cx="2578793" cy="369332"/>
          </a:xfrm>
          <a:prstGeom prst="rect">
            <a:avLst/>
          </a:prstGeom>
          <a:noFill/>
        </p:spPr>
        <p:txBody>
          <a:bodyPr wrap="square" rtlCol="0">
            <a:spAutoFit/>
          </a:bodyPr>
          <a:lstStyle/>
          <a:p>
            <a:r>
              <a:rPr lang="en-US" sz="1800" smtClean="0"/>
              <a:t>Chấp nhận cái mới</a:t>
            </a:r>
            <a:endParaRPr lang="en-US" sz="1800"/>
          </a:p>
        </p:txBody>
      </p:sp>
      <p:sp>
        <p:nvSpPr>
          <p:cNvPr id="70" name="TextBox 69"/>
          <p:cNvSpPr txBox="1"/>
          <p:nvPr/>
        </p:nvSpPr>
        <p:spPr>
          <a:xfrm>
            <a:off x="8433467" y="2761180"/>
            <a:ext cx="2343765" cy="646331"/>
          </a:xfrm>
          <a:prstGeom prst="rect">
            <a:avLst/>
          </a:prstGeom>
          <a:noFill/>
        </p:spPr>
        <p:txBody>
          <a:bodyPr wrap="square" rtlCol="0">
            <a:spAutoFit/>
          </a:bodyPr>
          <a:lstStyle/>
          <a:p>
            <a:pPr lvl="0" algn="ctr"/>
            <a:r>
              <a:rPr lang="en-US" sz="1800" dirty="0" err="1" smtClean="0"/>
              <a:t>Tạo</a:t>
            </a:r>
            <a:r>
              <a:rPr lang="en-US" sz="1800" dirty="0" smtClean="0"/>
              <a:t> </a:t>
            </a:r>
            <a:r>
              <a:rPr lang="en-US" sz="1800" dirty="0" err="1"/>
              <a:t>cho</a:t>
            </a:r>
            <a:r>
              <a:rPr lang="en-US" sz="1800" dirty="0"/>
              <a:t> </a:t>
            </a:r>
            <a:r>
              <a:rPr lang="en-US" sz="1800" dirty="0" err="1"/>
              <a:t>cái</a:t>
            </a:r>
            <a:r>
              <a:rPr lang="en-US" sz="1800" dirty="0"/>
              <a:t> </a:t>
            </a:r>
            <a:r>
              <a:rPr lang="en-US" sz="1800" dirty="0" err="1"/>
              <a:t>mới</a:t>
            </a:r>
            <a:r>
              <a:rPr lang="en-US" sz="1800" dirty="0"/>
              <a:t> </a:t>
            </a:r>
            <a:r>
              <a:rPr lang="en-US" sz="1800" dirty="0" err="1"/>
              <a:t>một</a:t>
            </a:r>
            <a:r>
              <a:rPr lang="en-US" sz="1800" dirty="0"/>
              <a:t> </a:t>
            </a:r>
            <a:r>
              <a:rPr lang="en-US" sz="1800" dirty="0" err="1"/>
              <a:t>không</a:t>
            </a:r>
            <a:r>
              <a:rPr lang="en-US" sz="1800" dirty="0"/>
              <a:t> </a:t>
            </a:r>
            <a:r>
              <a:rPr lang="en-US" sz="1800" dirty="0" err="1"/>
              <a:t>gian</a:t>
            </a:r>
            <a:r>
              <a:rPr lang="en-US" sz="1800" dirty="0"/>
              <a:t> </a:t>
            </a:r>
            <a:r>
              <a:rPr lang="en-US" sz="1800" dirty="0" err="1"/>
              <a:t>phát</a:t>
            </a:r>
            <a:r>
              <a:rPr lang="en-US" sz="1800" dirty="0"/>
              <a:t> </a:t>
            </a:r>
            <a:r>
              <a:rPr lang="en-US" sz="1800" dirty="0" err="1"/>
              <a:t>triển</a:t>
            </a:r>
            <a:endParaRPr lang="en-US" sz="1800" dirty="0"/>
          </a:p>
        </p:txBody>
      </p:sp>
      <p:cxnSp>
        <p:nvCxnSpPr>
          <p:cNvPr id="73" name="Google Shape;783;p36"/>
          <p:cNvCxnSpPr/>
          <p:nvPr/>
        </p:nvCxnSpPr>
        <p:spPr>
          <a:xfrm>
            <a:off x="1303519" y="4112835"/>
            <a:ext cx="1699242" cy="1098581"/>
          </a:xfrm>
          <a:prstGeom prst="bentConnector3">
            <a:avLst>
              <a:gd name="adj1" fmla="val -1506"/>
            </a:avLst>
          </a:prstGeom>
          <a:noFill/>
          <a:ln w="19050" cap="flat" cmpd="sng">
            <a:solidFill>
              <a:srgbClr val="5C3DA4"/>
            </a:solidFill>
            <a:prstDash val="dash"/>
            <a:round/>
            <a:headEnd type="diamond" w="med" len="med"/>
            <a:tailEnd type="diamond" w="med" len="med"/>
          </a:ln>
        </p:spPr>
      </p:cxnSp>
      <p:grpSp>
        <p:nvGrpSpPr>
          <p:cNvPr id="78" name="Google Shape;790;p36"/>
          <p:cNvGrpSpPr/>
          <p:nvPr/>
        </p:nvGrpSpPr>
        <p:grpSpPr>
          <a:xfrm rot="5967830">
            <a:off x="4915105" y="3350452"/>
            <a:ext cx="448065" cy="414463"/>
            <a:chOff x="4126815" y="2760704"/>
            <a:chExt cx="380393" cy="363118"/>
          </a:xfrm>
          <a:solidFill>
            <a:schemeClr val="accent1">
              <a:lumMod val="75000"/>
            </a:schemeClr>
          </a:solidFill>
        </p:grpSpPr>
        <p:sp>
          <p:nvSpPr>
            <p:cNvPr id="79" name="Google Shape;791;p36"/>
            <p:cNvSpPr/>
            <p:nvPr/>
          </p:nvSpPr>
          <p:spPr>
            <a:xfrm>
              <a:off x="4219825" y="2822435"/>
              <a:ext cx="103267" cy="29056"/>
            </a:xfrm>
            <a:custGeom>
              <a:avLst/>
              <a:gdLst/>
              <a:ahLst/>
              <a:cxnLst/>
              <a:rect l="l" t="t" r="r" b="b"/>
              <a:pathLst>
                <a:path w="3252" h="915" extrusionOk="0">
                  <a:moveTo>
                    <a:pt x="1620" y="0"/>
                  </a:moveTo>
                  <a:cubicBezTo>
                    <a:pt x="1025" y="0"/>
                    <a:pt x="477" y="215"/>
                    <a:pt x="60" y="631"/>
                  </a:cubicBezTo>
                  <a:cubicBezTo>
                    <a:pt x="1" y="691"/>
                    <a:pt x="1" y="810"/>
                    <a:pt x="60" y="869"/>
                  </a:cubicBezTo>
                  <a:cubicBezTo>
                    <a:pt x="90" y="899"/>
                    <a:pt x="132" y="914"/>
                    <a:pt x="175" y="914"/>
                  </a:cubicBezTo>
                  <a:cubicBezTo>
                    <a:pt x="218" y="914"/>
                    <a:pt x="263" y="899"/>
                    <a:pt x="298" y="869"/>
                  </a:cubicBezTo>
                  <a:cubicBezTo>
                    <a:pt x="656" y="512"/>
                    <a:pt x="1120" y="322"/>
                    <a:pt x="1620" y="322"/>
                  </a:cubicBezTo>
                  <a:cubicBezTo>
                    <a:pt x="2132" y="322"/>
                    <a:pt x="2596" y="512"/>
                    <a:pt x="2953" y="869"/>
                  </a:cubicBezTo>
                  <a:cubicBezTo>
                    <a:pt x="2983" y="899"/>
                    <a:pt x="3028" y="914"/>
                    <a:pt x="3073" y="914"/>
                  </a:cubicBezTo>
                  <a:cubicBezTo>
                    <a:pt x="3117" y="914"/>
                    <a:pt x="3162" y="899"/>
                    <a:pt x="3192" y="869"/>
                  </a:cubicBezTo>
                  <a:cubicBezTo>
                    <a:pt x="3251" y="810"/>
                    <a:pt x="3251" y="691"/>
                    <a:pt x="3192" y="631"/>
                  </a:cubicBezTo>
                  <a:cubicBezTo>
                    <a:pt x="2775" y="215"/>
                    <a:pt x="2215" y="0"/>
                    <a:pt x="162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0" name="Google Shape;792;p36"/>
            <p:cNvSpPr/>
            <p:nvPr/>
          </p:nvSpPr>
          <p:spPr>
            <a:xfrm>
              <a:off x="4126815" y="2760704"/>
              <a:ext cx="380393" cy="363118"/>
            </a:xfrm>
            <a:custGeom>
              <a:avLst/>
              <a:gdLst/>
              <a:ahLst/>
              <a:cxnLst/>
              <a:rect l="l" t="t" r="r" b="b"/>
              <a:pathLst>
                <a:path w="11979" h="11435" extrusionOk="0">
                  <a:moveTo>
                    <a:pt x="7621" y="6921"/>
                  </a:moveTo>
                  <a:lnTo>
                    <a:pt x="8061" y="7373"/>
                  </a:lnTo>
                  <a:lnTo>
                    <a:pt x="7787" y="7659"/>
                  </a:lnTo>
                  <a:lnTo>
                    <a:pt x="7335" y="7207"/>
                  </a:lnTo>
                  <a:cubicBezTo>
                    <a:pt x="7442" y="7123"/>
                    <a:pt x="7526" y="7016"/>
                    <a:pt x="7621" y="6921"/>
                  </a:cubicBezTo>
                  <a:close/>
                  <a:moveTo>
                    <a:pt x="4552" y="328"/>
                  </a:moveTo>
                  <a:cubicBezTo>
                    <a:pt x="5525" y="328"/>
                    <a:pt x="6496" y="700"/>
                    <a:pt x="7228" y="1444"/>
                  </a:cubicBezTo>
                  <a:cubicBezTo>
                    <a:pt x="8645" y="2861"/>
                    <a:pt x="8704" y="5076"/>
                    <a:pt x="7466" y="6564"/>
                  </a:cubicBezTo>
                  <a:cubicBezTo>
                    <a:pt x="7311" y="6766"/>
                    <a:pt x="7156" y="6909"/>
                    <a:pt x="6978" y="7064"/>
                  </a:cubicBezTo>
                  <a:cubicBezTo>
                    <a:pt x="6279" y="7651"/>
                    <a:pt x="5417" y="7944"/>
                    <a:pt x="4554" y="7944"/>
                  </a:cubicBezTo>
                  <a:cubicBezTo>
                    <a:pt x="3579" y="7944"/>
                    <a:pt x="2603" y="7571"/>
                    <a:pt x="1858" y="6826"/>
                  </a:cubicBezTo>
                  <a:cubicBezTo>
                    <a:pt x="370" y="5338"/>
                    <a:pt x="370" y="2921"/>
                    <a:pt x="1858" y="1444"/>
                  </a:cubicBezTo>
                  <a:cubicBezTo>
                    <a:pt x="2602" y="700"/>
                    <a:pt x="3579" y="328"/>
                    <a:pt x="4552" y="328"/>
                  </a:cubicBezTo>
                  <a:close/>
                  <a:moveTo>
                    <a:pt x="8518" y="7440"/>
                  </a:moveTo>
                  <a:cubicBezTo>
                    <a:pt x="8550" y="7440"/>
                    <a:pt x="8580" y="7453"/>
                    <a:pt x="8597" y="7481"/>
                  </a:cubicBezTo>
                  <a:lnTo>
                    <a:pt x="9061" y="7897"/>
                  </a:lnTo>
                  <a:lnTo>
                    <a:pt x="8276" y="8683"/>
                  </a:lnTo>
                  <a:lnTo>
                    <a:pt x="7883" y="8195"/>
                  </a:lnTo>
                  <a:cubicBezTo>
                    <a:pt x="7847" y="8135"/>
                    <a:pt x="7847" y="8052"/>
                    <a:pt x="7883" y="8016"/>
                  </a:cubicBezTo>
                  <a:lnTo>
                    <a:pt x="8418" y="7481"/>
                  </a:lnTo>
                  <a:cubicBezTo>
                    <a:pt x="8444" y="7456"/>
                    <a:pt x="8482" y="7440"/>
                    <a:pt x="8518" y="7440"/>
                  </a:cubicBezTo>
                  <a:close/>
                  <a:moveTo>
                    <a:pt x="9335" y="8100"/>
                  </a:moveTo>
                  <a:lnTo>
                    <a:pt x="11252" y="9779"/>
                  </a:lnTo>
                  <a:cubicBezTo>
                    <a:pt x="11574" y="10064"/>
                    <a:pt x="11597" y="10576"/>
                    <a:pt x="11276" y="10886"/>
                  </a:cubicBezTo>
                  <a:cubicBezTo>
                    <a:pt x="11128" y="11033"/>
                    <a:pt x="10940" y="11105"/>
                    <a:pt x="10752" y="11105"/>
                  </a:cubicBezTo>
                  <a:cubicBezTo>
                    <a:pt x="10544" y="11105"/>
                    <a:pt x="10336" y="11018"/>
                    <a:pt x="10181" y="10850"/>
                  </a:cubicBezTo>
                  <a:lnTo>
                    <a:pt x="8514" y="8921"/>
                  </a:lnTo>
                  <a:lnTo>
                    <a:pt x="9335" y="8100"/>
                  </a:lnTo>
                  <a:close/>
                  <a:moveTo>
                    <a:pt x="4543" y="1"/>
                  </a:moveTo>
                  <a:cubicBezTo>
                    <a:pt x="3483" y="1"/>
                    <a:pt x="2424" y="402"/>
                    <a:pt x="1620" y="1206"/>
                  </a:cubicBezTo>
                  <a:cubicBezTo>
                    <a:pt x="1" y="2837"/>
                    <a:pt x="1" y="5457"/>
                    <a:pt x="1620" y="7064"/>
                  </a:cubicBezTo>
                  <a:cubicBezTo>
                    <a:pt x="2431" y="7875"/>
                    <a:pt x="3489" y="8272"/>
                    <a:pt x="4543" y="8272"/>
                  </a:cubicBezTo>
                  <a:cubicBezTo>
                    <a:pt x="5440" y="8272"/>
                    <a:pt x="6334" y="7985"/>
                    <a:pt x="7073" y="7421"/>
                  </a:cubicBezTo>
                  <a:lnTo>
                    <a:pt x="7561" y="7909"/>
                  </a:lnTo>
                  <a:cubicBezTo>
                    <a:pt x="7490" y="8076"/>
                    <a:pt x="7502" y="8278"/>
                    <a:pt x="7633" y="8409"/>
                  </a:cubicBezTo>
                  <a:lnTo>
                    <a:pt x="9954" y="11064"/>
                  </a:lnTo>
                  <a:cubicBezTo>
                    <a:pt x="10171" y="11312"/>
                    <a:pt x="10471" y="11434"/>
                    <a:pt x="10771" y="11434"/>
                  </a:cubicBezTo>
                  <a:cubicBezTo>
                    <a:pt x="11049" y="11434"/>
                    <a:pt x="11326" y="11330"/>
                    <a:pt x="11538" y="11124"/>
                  </a:cubicBezTo>
                  <a:cubicBezTo>
                    <a:pt x="11978" y="10671"/>
                    <a:pt x="11955" y="9945"/>
                    <a:pt x="11478" y="9540"/>
                  </a:cubicBezTo>
                  <a:lnTo>
                    <a:pt x="8823" y="7219"/>
                  </a:lnTo>
                  <a:cubicBezTo>
                    <a:pt x="8737" y="7139"/>
                    <a:pt x="8629" y="7104"/>
                    <a:pt x="8522" y="7104"/>
                  </a:cubicBezTo>
                  <a:cubicBezTo>
                    <a:pt x="8453" y="7104"/>
                    <a:pt x="8384" y="7119"/>
                    <a:pt x="8323" y="7147"/>
                  </a:cubicBezTo>
                  <a:lnTo>
                    <a:pt x="7823" y="6659"/>
                  </a:lnTo>
                  <a:cubicBezTo>
                    <a:pt x="9073" y="5052"/>
                    <a:pt x="8978" y="2694"/>
                    <a:pt x="7466" y="1206"/>
                  </a:cubicBezTo>
                  <a:cubicBezTo>
                    <a:pt x="6662" y="402"/>
                    <a:pt x="5603" y="1"/>
                    <a:pt x="4543"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1" name="Google Shape;793;p36"/>
            <p:cNvSpPr/>
            <p:nvPr/>
          </p:nvSpPr>
          <p:spPr>
            <a:xfrm>
              <a:off x="4278826" y="2791379"/>
              <a:ext cx="103998" cy="201962"/>
            </a:xfrm>
            <a:custGeom>
              <a:avLst/>
              <a:gdLst/>
              <a:ahLst/>
              <a:cxnLst/>
              <a:rect l="l" t="t" r="r" b="b"/>
              <a:pathLst>
                <a:path w="3275" h="6360" extrusionOk="0">
                  <a:moveTo>
                    <a:pt x="191" y="0"/>
                  </a:moveTo>
                  <a:cubicBezTo>
                    <a:pt x="106" y="0"/>
                    <a:pt x="35" y="59"/>
                    <a:pt x="24" y="157"/>
                  </a:cubicBezTo>
                  <a:cubicBezTo>
                    <a:pt x="0" y="264"/>
                    <a:pt x="60" y="335"/>
                    <a:pt x="167" y="347"/>
                  </a:cubicBezTo>
                  <a:cubicBezTo>
                    <a:pt x="798" y="442"/>
                    <a:pt x="1345" y="716"/>
                    <a:pt x="1786" y="1169"/>
                  </a:cubicBezTo>
                  <a:cubicBezTo>
                    <a:pt x="2905" y="2288"/>
                    <a:pt x="2905" y="4110"/>
                    <a:pt x="1786" y="5229"/>
                  </a:cubicBezTo>
                  <a:cubicBezTo>
                    <a:pt x="1345" y="5645"/>
                    <a:pt x="774" y="5931"/>
                    <a:pt x="167" y="6015"/>
                  </a:cubicBezTo>
                  <a:cubicBezTo>
                    <a:pt x="83" y="6038"/>
                    <a:pt x="24" y="6122"/>
                    <a:pt x="24" y="6217"/>
                  </a:cubicBezTo>
                  <a:cubicBezTo>
                    <a:pt x="36" y="6300"/>
                    <a:pt x="107" y="6360"/>
                    <a:pt x="179" y="6360"/>
                  </a:cubicBezTo>
                  <a:lnTo>
                    <a:pt x="214" y="6360"/>
                  </a:lnTo>
                  <a:cubicBezTo>
                    <a:pt x="917" y="6253"/>
                    <a:pt x="1536" y="5943"/>
                    <a:pt x="2024" y="5455"/>
                  </a:cubicBezTo>
                  <a:cubicBezTo>
                    <a:pt x="3274" y="4205"/>
                    <a:pt x="3274" y="2169"/>
                    <a:pt x="2024" y="919"/>
                  </a:cubicBezTo>
                  <a:cubicBezTo>
                    <a:pt x="1536" y="419"/>
                    <a:pt x="917" y="109"/>
                    <a:pt x="214" y="2"/>
                  </a:cubicBezTo>
                  <a:cubicBezTo>
                    <a:pt x="206" y="1"/>
                    <a:pt x="198" y="0"/>
                    <a:pt x="1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2" name="Google Shape;794;p36"/>
            <p:cNvSpPr/>
            <p:nvPr/>
          </p:nvSpPr>
          <p:spPr>
            <a:xfrm>
              <a:off x="4159332" y="2791379"/>
              <a:ext cx="105903" cy="201962"/>
            </a:xfrm>
            <a:custGeom>
              <a:avLst/>
              <a:gdLst/>
              <a:ahLst/>
              <a:cxnLst/>
              <a:rect l="l" t="t" r="r" b="b"/>
              <a:pathLst>
                <a:path w="3335" h="6360" extrusionOk="0">
                  <a:moveTo>
                    <a:pt x="3162" y="1"/>
                  </a:moveTo>
                  <a:cubicBezTo>
                    <a:pt x="3156" y="1"/>
                    <a:pt x="3150" y="1"/>
                    <a:pt x="3144" y="2"/>
                  </a:cubicBezTo>
                  <a:cubicBezTo>
                    <a:pt x="2430" y="61"/>
                    <a:pt x="1775" y="383"/>
                    <a:pt x="1251" y="895"/>
                  </a:cubicBezTo>
                  <a:cubicBezTo>
                    <a:pt x="1" y="2145"/>
                    <a:pt x="1" y="4193"/>
                    <a:pt x="1251" y="5443"/>
                  </a:cubicBezTo>
                  <a:cubicBezTo>
                    <a:pt x="1775" y="5955"/>
                    <a:pt x="2430" y="6277"/>
                    <a:pt x="3144" y="6360"/>
                  </a:cubicBezTo>
                  <a:lnTo>
                    <a:pt x="3156" y="6360"/>
                  </a:lnTo>
                  <a:cubicBezTo>
                    <a:pt x="3251" y="6360"/>
                    <a:pt x="3311" y="6300"/>
                    <a:pt x="3323" y="6217"/>
                  </a:cubicBezTo>
                  <a:cubicBezTo>
                    <a:pt x="3334" y="6122"/>
                    <a:pt x="3263" y="6038"/>
                    <a:pt x="3168" y="6038"/>
                  </a:cubicBezTo>
                  <a:cubicBezTo>
                    <a:pt x="2537" y="5955"/>
                    <a:pt x="1941" y="5681"/>
                    <a:pt x="1477" y="5217"/>
                  </a:cubicBezTo>
                  <a:cubicBezTo>
                    <a:pt x="358" y="4098"/>
                    <a:pt x="358" y="2264"/>
                    <a:pt x="1477" y="1157"/>
                  </a:cubicBezTo>
                  <a:cubicBezTo>
                    <a:pt x="1941" y="692"/>
                    <a:pt x="2513" y="407"/>
                    <a:pt x="3168" y="335"/>
                  </a:cubicBezTo>
                  <a:cubicBezTo>
                    <a:pt x="3263" y="311"/>
                    <a:pt x="3334" y="240"/>
                    <a:pt x="3323" y="157"/>
                  </a:cubicBezTo>
                  <a:cubicBezTo>
                    <a:pt x="3312" y="68"/>
                    <a:pt x="3239" y="1"/>
                    <a:pt x="316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85" name="Google Shape;774;p36"/>
          <p:cNvSpPr txBox="1">
            <a:spLocks/>
          </p:cNvSpPr>
          <p:nvPr/>
        </p:nvSpPr>
        <p:spPr>
          <a:xfrm>
            <a:off x="4743826" y="3242792"/>
            <a:ext cx="3140199" cy="5218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Roboto Condensed"/>
              <a:buNone/>
              <a:defRPr sz="2500" b="1" i="0" u="none" strike="noStrike" cap="none">
                <a:solidFill>
                  <a:schemeClr val="accent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200E74"/>
              </a:buClr>
              <a:buSzPts val="2400"/>
              <a:buFont typeface="Roboto Condensed"/>
              <a:buNone/>
              <a:tabLst/>
              <a:defRPr/>
            </a:pPr>
            <a:r>
              <a:rPr lang="en-US" sz="2300" dirty="0" err="1" smtClean="0">
                <a:solidFill>
                  <a:schemeClr val="tx1"/>
                </a:solidFill>
                <a:latin typeface="+mj-lt"/>
              </a:rPr>
              <a:t>Hiện</a:t>
            </a:r>
            <a:r>
              <a:rPr lang="en-US" sz="2300" dirty="0" smtClean="0">
                <a:solidFill>
                  <a:schemeClr val="tx1"/>
                </a:solidFill>
                <a:latin typeface="+mj-lt"/>
              </a:rPr>
              <a:t> </a:t>
            </a:r>
            <a:r>
              <a:rPr lang="en-US" sz="2300" dirty="0" err="1" smtClean="0">
                <a:solidFill>
                  <a:schemeClr val="tx1"/>
                </a:solidFill>
                <a:latin typeface="+mj-lt"/>
              </a:rPr>
              <a:t>trạng</a:t>
            </a:r>
            <a:endParaRPr kumimoji="0" lang="en-US" sz="2300" b="1" i="0" u="none" strike="noStrike" kern="0" cap="none" spc="0" normalizeH="0" baseline="0" noProof="0" dirty="0">
              <a:ln>
                <a:noFill/>
              </a:ln>
              <a:solidFill>
                <a:schemeClr val="tx1"/>
              </a:solidFill>
              <a:effectLst/>
              <a:uLnTx/>
              <a:uFillTx/>
              <a:latin typeface="+mj-lt"/>
              <a:ea typeface="Roboto Condensed"/>
              <a:sym typeface="Roboto Condensed"/>
            </a:endParaRPr>
          </a:p>
        </p:txBody>
      </p:sp>
      <p:sp>
        <p:nvSpPr>
          <p:cNvPr id="77" name="TextBox 76"/>
          <p:cNvSpPr txBox="1"/>
          <p:nvPr/>
        </p:nvSpPr>
        <p:spPr>
          <a:xfrm>
            <a:off x="5380386" y="3729511"/>
            <a:ext cx="4717473" cy="646331"/>
          </a:xfrm>
          <a:prstGeom prst="rect">
            <a:avLst/>
          </a:prstGeom>
          <a:noFill/>
        </p:spPr>
        <p:txBody>
          <a:bodyPr wrap="square" rtlCol="0">
            <a:spAutoFit/>
          </a:bodyPr>
          <a:lstStyle/>
          <a:p>
            <a:pPr algn="ctr"/>
            <a:r>
              <a:rPr lang="en-US" sz="1800" dirty="0" smtClean="0"/>
              <a:t>C</a:t>
            </a:r>
            <a:r>
              <a:rPr lang="vi-VN" sz="1800" dirty="0" smtClean="0"/>
              <a:t>ác </a:t>
            </a:r>
            <a:r>
              <a:rPr lang="vi-VN" sz="1800" dirty="0"/>
              <a:t>tỉnh chưa ban hành Nghị quyết, </a:t>
            </a:r>
            <a:r>
              <a:rPr lang="en-US" sz="1800" dirty="0" smtClean="0"/>
              <a:t/>
            </a:r>
            <a:br>
              <a:rPr lang="en-US" sz="1800" dirty="0" smtClean="0"/>
            </a:br>
            <a:r>
              <a:rPr lang="vi-VN" sz="1800" dirty="0" smtClean="0"/>
              <a:t>đề </a:t>
            </a:r>
            <a:r>
              <a:rPr lang="vi-VN" sz="1800" dirty="0"/>
              <a:t>nghị các Sở TT&amp;TT tham mưu phù </a:t>
            </a:r>
            <a:r>
              <a:rPr lang="vi-VN" sz="1800" dirty="0" smtClean="0"/>
              <a:t>hợp </a:t>
            </a:r>
            <a:endParaRPr lang="en-US" sz="1800" dirty="0"/>
          </a:p>
        </p:txBody>
      </p:sp>
      <p:cxnSp>
        <p:nvCxnSpPr>
          <p:cNvPr id="4" name="Straight Connector 3"/>
          <p:cNvCxnSpPr/>
          <p:nvPr/>
        </p:nvCxnSpPr>
        <p:spPr>
          <a:xfrm>
            <a:off x="2774450" y="3575614"/>
            <a:ext cx="1969376" cy="0"/>
          </a:xfrm>
          <a:prstGeom prst="line">
            <a:avLst/>
          </a:prstGeom>
          <a:ln w="28575">
            <a:solidFill>
              <a:srgbClr val="5C3DA4"/>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830026" y="4921415"/>
            <a:ext cx="4150992" cy="646331"/>
          </a:xfrm>
          <a:prstGeom prst="rect">
            <a:avLst/>
          </a:prstGeom>
          <a:noFill/>
        </p:spPr>
        <p:txBody>
          <a:bodyPr wrap="square" rtlCol="0">
            <a:spAutoFit/>
          </a:bodyPr>
          <a:lstStyle/>
          <a:p>
            <a:pPr lvl="0"/>
            <a:r>
              <a:rPr lang="en-US" sz="1800" b="1" dirty="0" err="1" smtClean="0">
                <a:solidFill>
                  <a:srgbClr val="FF0000"/>
                </a:solidFill>
              </a:rPr>
              <a:t>Liên</a:t>
            </a:r>
            <a:r>
              <a:rPr lang="en-US" sz="1800" b="1" dirty="0" smtClean="0">
                <a:solidFill>
                  <a:srgbClr val="FF0000"/>
                </a:solidFill>
              </a:rPr>
              <a:t> </a:t>
            </a:r>
            <a:r>
              <a:rPr lang="en-US" sz="1800" b="1" dirty="0" err="1" smtClean="0">
                <a:solidFill>
                  <a:srgbClr val="FF0000"/>
                </a:solidFill>
              </a:rPr>
              <a:t>hệ</a:t>
            </a:r>
            <a:r>
              <a:rPr lang="en-US" sz="1800" b="1" dirty="0" smtClean="0">
                <a:solidFill>
                  <a:srgbClr val="FF0000"/>
                </a:solidFill>
              </a:rPr>
              <a:t> </a:t>
            </a:r>
            <a:r>
              <a:rPr lang="en-US" sz="1800" b="1" dirty="0" err="1" smtClean="0">
                <a:solidFill>
                  <a:srgbClr val="FF0000"/>
                </a:solidFill>
              </a:rPr>
              <a:t>ngay</a:t>
            </a:r>
            <a:r>
              <a:rPr lang="en-US" sz="1800" b="1" dirty="0" smtClean="0">
                <a:solidFill>
                  <a:srgbClr val="FF0000"/>
                </a:solidFill>
              </a:rPr>
              <a:t> </a:t>
            </a:r>
            <a:r>
              <a:rPr lang="en-US" sz="1800" b="1" dirty="0" err="1" smtClean="0">
                <a:solidFill>
                  <a:srgbClr val="FF0000"/>
                </a:solidFill>
              </a:rPr>
              <a:t>với</a:t>
            </a:r>
            <a:r>
              <a:rPr lang="en-US" sz="1800" b="1" dirty="0" smtClean="0">
                <a:solidFill>
                  <a:srgbClr val="FF0000"/>
                </a:solidFill>
              </a:rPr>
              <a:t> </a:t>
            </a:r>
            <a:r>
              <a:rPr lang="en-US" sz="1800" b="1" dirty="0" err="1" smtClean="0">
                <a:solidFill>
                  <a:srgbClr val="FF0000"/>
                </a:solidFill>
              </a:rPr>
              <a:t>cục</a:t>
            </a:r>
            <a:r>
              <a:rPr lang="en-US" sz="1800" b="1" dirty="0" smtClean="0">
                <a:solidFill>
                  <a:srgbClr val="FF0000"/>
                </a:solidFill>
              </a:rPr>
              <a:t> Tin </a:t>
            </a:r>
            <a:r>
              <a:rPr lang="en-US" sz="1800" b="1" dirty="0" err="1" smtClean="0">
                <a:solidFill>
                  <a:srgbClr val="FF0000"/>
                </a:solidFill>
              </a:rPr>
              <a:t>học</a:t>
            </a:r>
            <a:r>
              <a:rPr lang="en-US" sz="1800" b="1" dirty="0" smtClean="0">
                <a:solidFill>
                  <a:srgbClr val="FF0000"/>
                </a:solidFill>
              </a:rPr>
              <a:t> </a:t>
            </a:r>
            <a:r>
              <a:rPr lang="en-US" sz="1800" b="1" err="1" smtClean="0">
                <a:solidFill>
                  <a:srgbClr val="FF0000"/>
                </a:solidFill>
              </a:rPr>
              <a:t>hóa</a:t>
            </a:r>
            <a:r>
              <a:rPr lang="en-US" sz="1800" b="1" smtClean="0">
                <a:solidFill>
                  <a:srgbClr val="FF0000"/>
                </a:solidFill>
              </a:rPr>
              <a:t> </a:t>
            </a:r>
          </a:p>
          <a:p>
            <a:pPr lvl="0"/>
            <a:r>
              <a:rPr lang="en-US" sz="1800" b="1" smtClean="0">
                <a:solidFill>
                  <a:srgbClr val="FF0000"/>
                </a:solidFill>
              </a:rPr>
              <a:t>để </a:t>
            </a:r>
            <a:r>
              <a:rPr lang="en-US" sz="1800" b="1" dirty="0" err="1" smtClean="0">
                <a:solidFill>
                  <a:srgbClr val="FF0000"/>
                </a:solidFill>
              </a:rPr>
              <a:t>được</a:t>
            </a:r>
            <a:r>
              <a:rPr lang="en-US" sz="1800" b="1" dirty="0" smtClean="0">
                <a:solidFill>
                  <a:srgbClr val="FF0000"/>
                </a:solidFill>
              </a:rPr>
              <a:t> </a:t>
            </a:r>
            <a:r>
              <a:rPr lang="en-US" sz="1800" b="1" dirty="0" err="1" smtClean="0">
                <a:solidFill>
                  <a:srgbClr val="FF0000"/>
                </a:solidFill>
              </a:rPr>
              <a:t>hỗ</a:t>
            </a:r>
            <a:r>
              <a:rPr lang="en-US" sz="1800" b="1" dirty="0" smtClean="0">
                <a:solidFill>
                  <a:srgbClr val="FF0000"/>
                </a:solidFill>
              </a:rPr>
              <a:t> </a:t>
            </a:r>
            <a:r>
              <a:rPr lang="en-US" sz="1800" b="1" dirty="0" err="1" smtClean="0">
                <a:solidFill>
                  <a:srgbClr val="FF0000"/>
                </a:solidFill>
              </a:rPr>
              <a:t>trợ</a:t>
            </a:r>
            <a:r>
              <a:rPr lang="en-US" sz="1800" b="1" dirty="0" smtClean="0">
                <a:solidFill>
                  <a:srgbClr val="FF0000"/>
                </a:solidFill>
              </a:rPr>
              <a:t> </a:t>
            </a:r>
            <a:r>
              <a:rPr lang="en-US" sz="1800" b="1" dirty="0" err="1" smtClean="0">
                <a:solidFill>
                  <a:srgbClr val="FF0000"/>
                </a:solidFill>
              </a:rPr>
              <a:t>về</a:t>
            </a:r>
            <a:r>
              <a:rPr lang="en-US" sz="1800" b="1" dirty="0" smtClean="0">
                <a:solidFill>
                  <a:srgbClr val="FF0000"/>
                </a:solidFill>
              </a:rPr>
              <a:t> </a:t>
            </a:r>
            <a:r>
              <a:rPr lang="en-US" sz="1800" b="1" dirty="0" err="1" smtClean="0">
                <a:solidFill>
                  <a:srgbClr val="FF0000"/>
                </a:solidFill>
              </a:rPr>
              <a:t>mặt</a:t>
            </a:r>
            <a:r>
              <a:rPr lang="en-US" sz="1800" b="1" dirty="0" smtClean="0">
                <a:solidFill>
                  <a:srgbClr val="FF0000"/>
                </a:solidFill>
              </a:rPr>
              <a:t> </a:t>
            </a:r>
            <a:r>
              <a:rPr lang="en-US" sz="1800" b="1" dirty="0" err="1" smtClean="0">
                <a:solidFill>
                  <a:srgbClr val="FF0000"/>
                </a:solidFill>
              </a:rPr>
              <a:t>nội</a:t>
            </a:r>
            <a:r>
              <a:rPr lang="en-US" sz="1800" b="1" dirty="0" smtClean="0">
                <a:solidFill>
                  <a:srgbClr val="FF0000"/>
                </a:solidFill>
              </a:rPr>
              <a:t> dung</a:t>
            </a:r>
            <a:endParaRPr lang="en-US" sz="1800" b="1" dirty="0">
              <a:solidFill>
                <a:srgbClr val="FF0000"/>
              </a:solidFill>
            </a:endParaRPr>
          </a:p>
        </p:txBody>
      </p:sp>
      <p:grpSp>
        <p:nvGrpSpPr>
          <p:cNvPr id="32" name="Google Shape;790;p36"/>
          <p:cNvGrpSpPr/>
          <p:nvPr/>
        </p:nvGrpSpPr>
        <p:grpSpPr>
          <a:xfrm rot="5967830">
            <a:off x="3192361" y="5037349"/>
            <a:ext cx="448065" cy="414463"/>
            <a:chOff x="4126815" y="2760704"/>
            <a:chExt cx="380393" cy="363118"/>
          </a:xfrm>
          <a:solidFill>
            <a:schemeClr val="accent1">
              <a:lumMod val="75000"/>
            </a:schemeClr>
          </a:solidFill>
        </p:grpSpPr>
        <p:sp>
          <p:nvSpPr>
            <p:cNvPr id="33" name="Google Shape;791;p36"/>
            <p:cNvSpPr/>
            <p:nvPr/>
          </p:nvSpPr>
          <p:spPr>
            <a:xfrm>
              <a:off x="4219825" y="2822435"/>
              <a:ext cx="103267" cy="29056"/>
            </a:xfrm>
            <a:custGeom>
              <a:avLst/>
              <a:gdLst/>
              <a:ahLst/>
              <a:cxnLst/>
              <a:rect l="l" t="t" r="r" b="b"/>
              <a:pathLst>
                <a:path w="3252" h="915" extrusionOk="0">
                  <a:moveTo>
                    <a:pt x="1620" y="0"/>
                  </a:moveTo>
                  <a:cubicBezTo>
                    <a:pt x="1025" y="0"/>
                    <a:pt x="477" y="215"/>
                    <a:pt x="60" y="631"/>
                  </a:cubicBezTo>
                  <a:cubicBezTo>
                    <a:pt x="1" y="691"/>
                    <a:pt x="1" y="810"/>
                    <a:pt x="60" y="869"/>
                  </a:cubicBezTo>
                  <a:cubicBezTo>
                    <a:pt x="90" y="899"/>
                    <a:pt x="132" y="914"/>
                    <a:pt x="175" y="914"/>
                  </a:cubicBezTo>
                  <a:cubicBezTo>
                    <a:pt x="218" y="914"/>
                    <a:pt x="263" y="899"/>
                    <a:pt x="298" y="869"/>
                  </a:cubicBezTo>
                  <a:cubicBezTo>
                    <a:pt x="656" y="512"/>
                    <a:pt x="1120" y="322"/>
                    <a:pt x="1620" y="322"/>
                  </a:cubicBezTo>
                  <a:cubicBezTo>
                    <a:pt x="2132" y="322"/>
                    <a:pt x="2596" y="512"/>
                    <a:pt x="2953" y="869"/>
                  </a:cubicBezTo>
                  <a:cubicBezTo>
                    <a:pt x="2983" y="899"/>
                    <a:pt x="3028" y="914"/>
                    <a:pt x="3073" y="914"/>
                  </a:cubicBezTo>
                  <a:cubicBezTo>
                    <a:pt x="3117" y="914"/>
                    <a:pt x="3162" y="899"/>
                    <a:pt x="3192" y="869"/>
                  </a:cubicBezTo>
                  <a:cubicBezTo>
                    <a:pt x="3251" y="810"/>
                    <a:pt x="3251" y="691"/>
                    <a:pt x="3192" y="631"/>
                  </a:cubicBezTo>
                  <a:cubicBezTo>
                    <a:pt x="2775" y="215"/>
                    <a:pt x="2215" y="0"/>
                    <a:pt x="162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4" name="Google Shape;792;p36"/>
            <p:cNvSpPr/>
            <p:nvPr/>
          </p:nvSpPr>
          <p:spPr>
            <a:xfrm>
              <a:off x="4126815" y="2760704"/>
              <a:ext cx="380393" cy="363118"/>
            </a:xfrm>
            <a:custGeom>
              <a:avLst/>
              <a:gdLst/>
              <a:ahLst/>
              <a:cxnLst/>
              <a:rect l="l" t="t" r="r" b="b"/>
              <a:pathLst>
                <a:path w="11979" h="11435" extrusionOk="0">
                  <a:moveTo>
                    <a:pt x="7621" y="6921"/>
                  </a:moveTo>
                  <a:lnTo>
                    <a:pt x="8061" y="7373"/>
                  </a:lnTo>
                  <a:lnTo>
                    <a:pt x="7787" y="7659"/>
                  </a:lnTo>
                  <a:lnTo>
                    <a:pt x="7335" y="7207"/>
                  </a:lnTo>
                  <a:cubicBezTo>
                    <a:pt x="7442" y="7123"/>
                    <a:pt x="7526" y="7016"/>
                    <a:pt x="7621" y="6921"/>
                  </a:cubicBezTo>
                  <a:close/>
                  <a:moveTo>
                    <a:pt x="4552" y="328"/>
                  </a:moveTo>
                  <a:cubicBezTo>
                    <a:pt x="5525" y="328"/>
                    <a:pt x="6496" y="700"/>
                    <a:pt x="7228" y="1444"/>
                  </a:cubicBezTo>
                  <a:cubicBezTo>
                    <a:pt x="8645" y="2861"/>
                    <a:pt x="8704" y="5076"/>
                    <a:pt x="7466" y="6564"/>
                  </a:cubicBezTo>
                  <a:cubicBezTo>
                    <a:pt x="7311" y="6766"/>
                    <a:pt x="7156" y="6909"/>
                    <a:pt x="6978" y="7064"/>
                  </a:cubicBezTo>
                  <a:cubicBezTo>
                    <a:pt x="6279" y="7651"/>
                    <a:pt x="5417" y="7944"/>
                    <a:pt x="4554" y="7944"/>
                  </a:cubicBezTo>
                  <a:cubicBezTo>
                    <a:pt x="3579" y="7944"/>
                    <a:pt x="2603" y="7571"/>
                    <a:pt x="1858" y="6826"/>
                  </a:cubicBezTo>
                  <a:cubicBezTo>
                    <a:pt x="370" y="5338"/>
                    <a:pt x="370" y="2921"/>
                    <a:pt x="1858" y="1444"/>
                  </a:cubicBezTo>
                  <a:cubicBezTo>
                    <a:pt x="2602" y="700"/>
                    <a:pt x="3579" y="328"/>
                    <a:pt x="4552" y="328"/>
                  </a:cubicBezTo>
                  <a:close/>
                  <a:moveTo>
                    <a:pt x="8518" y="7440"/>
                  </a:moveTo>
                  <a:cubicBezTo>
                    <a:pt x="8550" y="7440"/>
                    <a:pt x="8580" y="7453"/>
                    <a:pt x="8597" y="7481"/>
                  </a:cubicBezTo>
                  <a:lnTo>
                    <a:pt x="9061" y="7897"/>
                  </a:lnTo>
                  <a:lnTo>
                    <a:pt x="8276" y="8683"/>
                  </a:lnTo>
                  <a:lnTo>
                    <a:pt x="7883" y="8195"/>
                  </a:lnTo>
                  <a:cubicBezTo>
                    <a:pt x="7847" y="8135"/>
                    <a:pt x="7847" y="8052"/>
                    <a:pt x="7883" y="8016"/>
                  </a:cubicBezTo>
                  <a:lnTo>
                    <a:pt x="8418" y="7481"/>
                  </a:lnTo>
                  <a:cubicBezTo>
                    <a:pt x="8444" y="7456"/>
                    <a:pt x="8482" y="7440"/>
                    <a:pt x="8518" y="7440"/>
                  </a:cubicBezTo>
                  <a:close/>
                  <a:moveTo>
                    <a:pt x="9335" y="8100"/>
                  </a:moveTo>
                  <a:lnTo>
                    <a:pt x="11252" y="9779"/>
                  </a:lnTo>
                  <a:cubicBezTo>
                    <a:pt x="11574" y="10064"/>
                    <a:pt x="11597" y="10576"/>
                    <a:pt x="11276" y="10886"/>
                  </a:cubicBezTo>
                  <a:cubicBezTo>
                    <a:pt x="11128" y="11033"/>
                    <a:pt x="10940" y="11105"/>
                    <a:pt x="10752" y="11105"/>
                  </a:cubicBezTo>
                  <a:cubicBezTo>
                    <a:pt x="10544" y="11105"/>
                    <a:pt x="10336" y="11018"/>
                    <a:pt x="10181" y="10850"/>
                  </a:cubicBezTo>
                  <a:lnTo>
                    <a:pt x="8514" y="8921"/>
                  </a:lnTo>
                  <a:lnTo>
                    <a:pt x="9335" y="8100"/>
                  </a:lnTo>
                  <a:close/>
                  <a:moveTo>
                    <a:pt x="4543" y="1"/>
                  </a:moveTo>
                  <a:cubicBezTo>
                    <a:pt x="3483" y="1"/>
                    <a:pt x="2424" y="402"/>
                    <a:pt x="1620" y="1206"/>
                  </a:cubicBezTo>
                  <a:cubicBezTo>
                    <a:pt x="1" y="2837"/>
                    <a:pt x="1" y="5457"/>
                    <a:pt x="1620" y="7064"/>
                  </a:cubicBezTo>
                  <a:cubicBezTo>
                    <a:pt x="2431" y="7875"/>
                    <a:pt x="3489" y="8272"/>
                    <a:pt x="4543" y="8272"/>
                  </a:cubicBezTo>
                  <a:cubicBezTo>
                    <a:pt x="5440" y="8272"/>
                    <a:pt x="6334" y="7985"/>
                    <a:pt x="7073" y="7421"/>
                  </a:cubicBezTo>
                  <a:lnTo>
                    <a:pt x="7561" y="7909"/>
                  </a:lnTo>
                  <a:cubicBezTo>
                    <a:pt x="7490" y="8076"/>
                    <a:pt x="7502" y="8278"/>
                    <a:pt x="7633" y="8409"/>
                  </a:cubicBezTo>
                  <a:lnTo>
                    <a:pt x="9954" y="11064"/>
                  </a:lnTo>
                  <a:cubicBezTo>
                    <a:pt x="10171" y="11312"/>
                    <a:pt x="10471" y="11434"/>
                    <a:pt x="10771" y="11434"/>
                  </a:cubicBezTo>
                  <a:cubicBezTo>
                    <a:pt x="11049" y="11434"/>
                    <a:pt x="11326" y="11330"/>
                    <a:pt x="11538" y="11124"/>
                  </a:cubicBezTo>
                  <a:cubicBezTo>
                    <a:pt x="11978" y="10671"/>
                    <a:pt x="11955" y="9945"/>
                    <a:pt x="11478" y="9540"/>
                  </a:cubicBezTo>
                  <a:lnTo>
                    <a:pt x="8823" y="7219"/>
                  </a:lnTo>
                  <a:cubicBezTo>
                    <a:pt x="8737" y="7139"/>
                    <a:pt x="8629" y="7104"/>
                    <a:pt x="8522" y="7104"/>
                  </a:cubicBezTo>
                  <a:cubicBezTo>
                    <a:pt x="8453" y="7104"/>
                    <a:pt x="8384" y="7119"/>
                    <a:pt x="8323" y="7147"/>
                  </a:cubicBezTo>
                  <a:lnTo>
                    <a:pt x="7823" y="6659"/>
                  </a:lnTo>
                  <a:cubicBezTo>
                    <a:pt x="9073" y="5052"/>
                    <a:pt x="8978" y="2694"/>
                    <a:pt x="7466" y="1206"/>
                  </a:cubicBezTo>
                  <a:cubicBezTo>
                    <a:pt x="6662" y="402"/>
                    <a:pt x="5603" y="1"/>
                    <a:pt x="4543"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793;p36"/>
            <p:cNvSpPr/>
            <p:nvPr/>
          </p:nvSpPr>
          <p:spPr>
            <a:xfrm>
              <a:off x="4278826" y="2791379"/>
              <a:ext cx="103998" cy="201962"/>
            </a:xfrm>
            <a:custGeom>
              <a:avLst/>
              <a:gdLst/>
              <a:ahLst/>
              <a:cxnLst/>
              <a:rect l="l" t="t" r="r" b="b"/>
              <a:pathLst>
                <a:path w="3275" h="6360" extrusionOk="0">
                  <a:moveTo>
                    <a:pt x="191" y="0"/>
                  </a:moveTo>
                  <a:cubicBezTo>
                    <a:pt x="106" y="0"/>
                    <a:pt x="35" y="59"/>
                    <a:pt x="24" y="157"/>
                  </a:cubicBezTo>
                  <a:cubicBezTo>
                    <a:pt x="0" y="264"/>
                    <a:pt x="60" y="335"/>
                    <a:pt x="167" y="347"/>
                  </a:cubicBezTo>
                  <a:cubicBezTo>
                    <a:pt x="798" y="442"/>
                    <a:pt x="1345" y="716"/>
                    <a:pt x="1786" y="1169"/>
                  </a:cubicBezTo>
                  <a:cubicBezTo>
                    <a:pt x="2905" y="2288"/>
                    <a:pt x="2905" y="4110"/>
                    <a:pt x="1786" y="5229"/>
                  </a:cubicBezTo>
                  <a:cubicBezTo>
                    <a:pt x="1345" y="5645"/>
                    <a:pt x="774" y="5931"/>
                    <a:pt x="167" y="6015"/>
                  </a:cubicBezTo>
                  <a:cubicBezTo>
                    <a:pt x="83" y="6038"/>
                    <a:pt x="24" y="6122"/>
                    <a:pt x="24" y="6217"/>
                  </a:cubicBezTo>
                  <a:cubicBezTo>
                    <a:pt x="36" y="6300"/>
                    <a:pt x="107" y="6360"/>
                    <a:pt x="179" y="6360"/>
                  </a:cubicBezTo>
                  <a:lnTo>
                    <a:pt x="214" y="6360"/>
                  </a:lnTo>
                  <a:cubicBezTo>
                    <a:pt x="917" y="6253"/>
                    <a:pt x="1536" y="5943"/>
                    <a:pt x="2024" y="5455"/>
                  </a:cubicBezTo>
                  <a:cubicBezTo>
                    <a:pt x="3274" y="4205"/>
                    <a:pt x="3274" y="2169"/>
                    <a:pt x="2024" y="919"/>
                  </a:cubicBezTo>
                  <a:cubicBezTo>
                    <a:pt x="1536" y="419"/>
                    <a:pt x="917" y="109"/>
                    <a:pt x="214" y="2"/>
                  </a:cubicBezTo>
                  <a:cubicBezTo>
                    <a:pt x="206" y="1"/>
                    <a:pt x="198" y="0"/>
                    <a:pt x="1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794;p36"/>
            <p:cNvSpPr/>
            <p:nvPr/>
          </p:nvSpPr>
          <p:spPr>
            <a:xfrm>
              <a:off x="4159332" y="2791379"/>
              <a:ext cx="105903" cy="201962"/>
            </a:xfrm>
            <a:custGeom>
              <a:avLst/>
              <a:gdLst/>
              <a:ahLst/>
              <a:cxnLst/>
              <a:rect l="l" t="t" r="r" b="b"/>
              <a:pathLst>
                <a:path w="3335" h="6360" extrusionOk="0">
                  <a:moveTo>
                    <a:pt x="3162" y="1"/>
                  </a:moveTo>
                  <a:cubicBezTo>
                    <a:pt x="3156" y="1"/>
                    <a:pt x="3150" y="1"/>
                    <a:pt x="3144" y="2"/>
                  </a:cubicBezTo>
                  <a:cubicBezTo>
                    <a:pt x="2430" y="61"/>
                    <a:pt x="1775" y="383"/>
                    <a:pt x="1251" y="895"/>
                  </a:cubicBezTo>
                  <a:cubicBezTo>
                    <a:pt x="1" y="2145"/>
                    <a:pt x="1" y="4193"/>
                    <a:pt x="1251" y="5443"/>
                  </a:cubicBezTo>
                  <a:cubicBezTo>
                    <a:pt x="1775" y="5955"/>
                    <a:pt x="2430" y="6277"/>
                    <a:pt x="3144" y="6360"/>
                  </a:cubicBezTo>
                  <a:lnTo>
                    <a:pt x="3156" y="6360"/>
                  </a:lnTo>
                  <a:cubicBezTo>
                    <a:pt x="3251" y="6360"/>
                    <a:pt x="3311" y="6300"/>
                    <a:pt x="3323" y="6217"/>
                  </a:cubicBezTo>
                  <a:cubicBezTo>
                    <a:pt x="3334" y="6122"/>
                    <a:pt x="3263" y="6038"/>
                    <a:pt x="3168" y="6038"/>
                  </a:cubicBezTo>
                  <a:cubicBezTo>
                    <a:pt x="2537" y="5955"/>
                    <a:pt x="1941" y="5681"/>
                    <a:pt x="1477" y="5217"/>
                  </a:cubicBezTo>
                  <a:cubicBezTo>
                    <a:pt x="358" y="4098"/>
                    <a:pt x="358" y="2264"/>
                    <a:pt x="1477" y="1157"/>
                  </a:cubicBezTo>
                  <a:cubicBezTo>
                    <a:pt x="1941" y="692"/>
                    <a:pt x="2513" y="407"/>
                    <a:pt x="3168" y="335"/>
                  </a:cubicBezTo>
                  <a:cubicBezTo>
                    <a:pt x="3263" y="311"/>
                    <a:pt x="3334" y="240"/>
                    <a:pt x="3323" y="157"/>
                  </a:cubicBezTo>
                  <a:cubicBezTo>
                    <a:pt x="3312" y="68"/>
                    <a:pt x="3239" y="1"/>
                    <a:pt x="316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Tree>
    <p:extLst>
      <p:ext uri="{BB962C8B-B14F-4D97-AF65-F5344CB8AC3E}">
        <p14:creationId xmlns:p14="http://schemas.microsoft.com/office/powerpoint/2010/main" val="25937043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x-none">
                <a:latin typeface="+mn-lt"/>
              </a:rPr>
              <a:t>Bộ Thông tin và Truyền thông</a:t>
            </a:r>
            <a:endParaRPr>
              <a:latin typeface="+mn-lt"/>
            </a:endParaRPr>
          </a:p>
        </p:txBody>
      </p:sp>
      <p:sp>
        <p:nvSpPr>
          <p:cNvPr id="133" name="Google Shape;133;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latin typeface="+mn-lt"/>
              </a:rPr>
              <a:t>9</a:t>
            </a:fld>
            <a:endParaRPr>
              <a:latin typeface="+mn-lt"/>
            </a:endParaRPr>
          </a:p>
        </p:txBody>
      </p:sp>
      <p:sp>
        <p:nvSpPr>
          <p:cNvPr id="7" name="Google Shape;151;p33"/>
          <p:cNvSpPr txBox="1">
            <a:spLocks/>
          </p:cNvSpPr>
          <p:nvPr/>
        </p:nvSpPr>
        <p:spPr>
          <a:xfrm>
            <a:off x="1149834" y="1850900"/>
            <a:ext cx="8132711" cy="1782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434343"/>
              </a:buClr>
              <a:buSzPts val="6000"/>
              <a:buFont typeface="Exo 2"/>
              <a:buNone/>
              <a:defRPr sz="4800" b="1" i="0" u="none" strike="noStrike" cap="none">
                <a:solidFill>
                  <a:srgbClr val="434343"/>
                </a:solidFill>
                <a:latin typeface="Exo 2"/>
                <a:ea typeface="Exo 2"/>
                <a:cs typeface="Exo 2"/>
                <a:sym typeface="Exo 2"/>
              </a:defRPr>
            </a:lvl1pPr>
            <a:lvl2pPr marR="0" lvl="1"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2pPr>
            <a:lvl3pPr marR="0" lvl="2"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3pPr>
            <a:lvl4pPr marR="0" lvl="3"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4pPr>
            <a:lvl5pPr marR="0" lvl="4"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5pPr>
            <a:lvl6pPr marR="0" lvl="5"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6pPr>
            <a:lvl7pPr marR="0" lvl="6"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7pPr>
            <a:lvl8pPr marR="0" lvl="7"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8pPr>
            <a:lvl9pPr marR="0" lvl="8" algn="l" rtl="0">
              <a:lnSpc>
                <a:spcPct val="100000"/>
              </a:lnSpc>
              <a:spcBef>
                <a:spcPts val="0"/>
              </a:spcBef>
              <a:spcAft>
                <a:spcPts val="0"/>
              </a:spcAft>
              <a:buClr>
                <a:schemeClr val="dk1"/>
              </a:buClr>
              <a:buSzPts val="5200"/>
              <a:buFont typeface="Exo 2"/>
              <a:buNone/>
              <a:defRPr sz="5200" b="0" i="0" u="none" strike="noStrike" cap="none">
                <a:solidFill>
                  <a:schemeClr val="dk1"/>
                </a:solidFill>
                <a:latin typeface="Exo 2"/>
                <a:ea typeface="Exo 2"/>
                <a:cs typeface="Exo 2"/>
                <a:sym typeface="Exo 2"/>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800" b="1" i="0" u="none" strike="noStrike" kern="0" cap="none" spc="0" normalizeH="0" baseline="0" noProof="0" smtClean="0">
                <a:ln>
                  <a:noFill/>
                </a:ln>
                <a:solidFill>
                  <a:srgbClr val="434343"/>
                </a:solidFill>
                <a:effectLst/>
                <a:uLnTx/>
                <a:uFillTx/>
                <a:latin typeface="+mj-lt"/>
                <a:sym typeface="Exo 2"/>
              </a:rPr>
              <a:t>HƯỚNG</a:t>
            </a:r>
            <a:r>
              <a:rPr kumimoji="0" lang="en-US" sz="4800" b="1" i="0" u="none" strike="noStrike" kern="0" cap="none" spc="0" normalizeH="0" noProof="0" smtClean="0">
                <a:ln>
                  <a:noFill/>
                </a:ln>
                <a:solidFill>
                  <a:srgbClr val="434343"/>
                </a:solidFill>
                <a:effectLst/>
                <a:uLnTx/>
                <a:uFillTx/>
                <a:latin typeface="+mj-lt"/>
                <a:sym typeface="Exo 2"/>
              </a:rPr>
              <a:t> DẪN </a:t>
            </a:r>
            <a:r>
              <a:rPr kumimoji="0" lang="en-US" sz="4800" b="1" i="0" u="none" strike="noStrike" kern="0" cap="none" spc="0" normalizeH="0" baseline="0" noProof="0" smtClean="0">
                <a:ln>
                  <a:noFill/>
                </a:ln>
                <a:solidFill>
                  <a:srgbClr val="434343"/>
                </a:solidFill>
                <a:effectLst/>
                <a:uLnTx/>
                <a:uFillTx/>
                <a:latin typeface="+mj-lt"/>
                <a:sym typeface="Exo 2"/>
              </a:rPr>
              <a:t>XÂY</a:t>
            </a:r>
            <a:r>
              <a:rPr kumimoji="0" lang="en-US" sz="4800" b="1" i="0" u="none" strike="noStrike" kern="0" cap="none" spc="0" normalizeH="0" noProof="0" smtClean="0">
                <a:ln>
                  <a:noFill/>
                </a:ln>
                <a:solidFill>
                  <a:srgbClr val="434343"/>
                </a:solidFill>
                <a:effectLst/>
                <a:uLnTx/>
                <a:uFillTx/>
                <a:latin typeface="+mj-lt"/>
                <a:sym typeface="Exo 2"/>
              </a:rPr>
              <a:t> DỰNG KẾ HOẠCH HÀNH ĐỘNG CỦA CẤP CHÍNH QUYỀN</a:t>
            </a:r>
            <a:endParaRPr kumimoji="0" lang="en-US" sz="4800" b="1" i="0" u="none" strike="noStrike" kern="0" cap="none" spc="0" normalizeH="0" baseline="0" noProof="0">
              <a:ln>
                <a:noFill/>
              </a:ln>
              <a:solidFill>
                <a:srgbClr val="434343"/>
              </a:solidFill>
              <a:effectLst/>
              <a:uLnTx/>
              <a:uFillTx/>
              <a:latin typeface="+mj-lt"/>
              <a:sym typeface="Exo 2"/>
            </a:endParaRPr>
          </a:p>
        </p:txBody>
      </p:sp>
      <p:cxnSp>
        <p:nvCxnSpPr>
          <p:cNvPr id="8" name="Google Shape;153;p33"/>
          <p:cNvCxnSpPr/>
          <p:nvPr/>
        </p:nvCxnSpPr>
        <p:spPr>
          <a:xfrm>
            <a:off x="6670098" y="3633200"/>
            <a:ext cx="2460000" cy="0"/>
          </a:xfrm>
          <a:prstGeom prst="straightConnector1">
            <a:avLst/>
          </a:prstGeom>
          <a:noFill/>
          <a:ln w="9525" cap="flat" cmpd="sng">
            <a:solidFill>
              <a:srgbClr val="434343"/>
            </a:solidFill>
            <a:prstDash val="solid"/>
            <a:round/>
            <a:headEnd type="none" w="med" len="med"/>
            <a:tailEnd type="none" w="med" len="med"/>
          </a:ln>
        </p:spPr>
      </p:cxnSp>
    </p:spTree>
    <p:extLst>
      <p:ext uri="{BB962C8B-B14F-4D97-AF65-F5344CB8AC3E}">
        <p14:creationId xmlns:p14="http://schemas.microsoft.com/office/powerpoint/2010/main" val="392910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00"/>
                                        <p:tgtEl>
                                          <p:spTgt spid="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2372</TotalTime>
  <Words>4208</Words>
  <Application>Microsoft Office PowerPoint</Application>
  <PresentationFormat>Widescreen</PresentationFormat>
  <Paragraphs>605</Paragraphs>
  <Slides>74</Slides>
  <Notes>58</Notes>
  <HiddenSlides>0</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74</vt:i4>
      </vt:variant>
    </vt:vector>
  </HeadingPairs>
  <TitlesOfParts>
    <vt:vector size="98" baseType="lpstr">
      <vt:lpstr>Roboto Condensed Light</vt:lpstr>
      <vt:lpstr>Ramabhadra</vt:lpstr>
      <vt:lpstr>Roboto</vt:lpstr>
      <vt:lpstr>Roboto Condensed</vt:lpstr>
      <vt:lpstr>Montserrat</vt:lpstr>
      <vt:lpstr>Barlow</vt:lpstr>
      <vt:lpstr>Noto Sans Symbols</vt:lpstr>
      <vt:lpstr>Rajdhani</vt:lpstr>
      <vt:lpstr>Exo 2</vt:lpstr>
      <vt:lpstr>Fjalla One</vt:lpstr>
      <vt:lpstr>Bahnschrift</vt:lpstr>
      <vt:lpstr>Cambria Math</vt:lpstr>
      <vt:lpstr>Times New Roman</vt:lpstr>
      <vt:lpstr>Abel</vt:lpstr>
      <vt:lpstr>Arial Black</vt:lpstr>
      <vt:lpstr>Arial</vt:lpstr>
      <vt:lpstr>Quattrocento Sans</vt:lpstr>
      <vt:lpstr>맑은 고딕</vt:lpstr>
      <vt:lpstr>Black Han Sans</vt:lpstr>
      <vt:lpstr>Calibri</vt:lpstr>
      <vt:lpstr>Lato</vt:lpstr>
      <vt:lpstr>ABeeZee</vt:lpstr>
      <vt:lpstr>Arial (Headings)</vt:lpstr>
      <vt:lpstr>Office Theme</vt:lpstr>
      <vt:lpstr>Đề án 146</vt:lpstr>
      <vt:lpstr>Định hướng xuyên suốt chuyển đổi số năm 2022</vt:lpstr>
      <vt:lpstr>Kế hoạch hoạt động của UBQG về CĐS năm 2022</vt:lpstr>
      <vt:lpstr>Nội dung hướng dẫn tổng thể</vt:lpstr>
      <vt:lpstr>Định hướng cụ thể năm 2022</vt:lpstr>
      <vt:lpstr>22 nhiệm vụ cụ thể</vt:lpstr>
      <vt:lpstr>PowerPoint Presentation</vt:lpstr>
      <vt:lpstr>Hướng dẫn xây dựng nghị quyết của cấp ủy</vt:lpstr>
      <vt:lpstr>PowerPoint Presentation</vt:lpstr>
      <vt:lpstr>Hướng dẫn xây dựng kế hoạch hành động của cấp chính quyền</vt:lpstr>
      <vt:lpstr>Nội dung chính của kế hoạch chuyển đổi số</vt:lpstr>
      <vt:lpstr>PowerPoint Presentation</vt:lpstr>
      <vt:lpstr>Ban hành Kiến trúc Chính phủ điện tử 2.0</vt:lpstr>
      <vt:lpstr>Mục tiêu ban hành Kiến trúc Chính phủ điện tử 2.0</vt:lpstr>
      <vt:lpstr>Ban hành Kiến trúc Chính phủ điện tử 2.0</vt:lpstr>
      <vt:lpstr>PowerPoint Presentation</vt:lpstr>
      <vt:lpstr>PowerPoint Presentation</vt:lpstr>
      <vt:lpstr>PowerPoint Presentation</vt:lpstr>
      <vt:lpstr>ĐÚNG BÀI TOÁN</vt:lpstr>
      <vt:lpstr>PowerPoint Presentation</vt:lpstr>
      <vt:lpstr>Hướng dẫn bảo đảm an toàn thông tin mạng</vt:lpstr>
      <vt:lpstr>Hai nguyên tắc</vt:lpstr>
      <vt:lpstr>PowerPoint Presentation</vt:lpstr>
      <vt:lpstr>Bốn giải pháp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—Nhiệm vụ của Bộ Thông tin và Truyền thông năm 2022</vt:lpstr>
      <vt:lpstr>Hình thức</vt:lpstr>
      <vt:lpstr>PowerPoint Presentation</vt:lpstr>
      <vt:lpstr>PowerPoint Presentation</vt:lpstr>
      <vt:lpstr>Chương trình thúc đẩy sử dụng 35 nền tảng số quốc gia phục vụ chuyển đổi số, với nguyên tắc  “rõ người, rõ việc” (Quyết định số 186/QĐ-BTTTT ngày 11/02/2022  của Bộ Thông tin và Truyền thông)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Triển khai nền tảng điện toán đám mây</vt:lpstr>
      <vt:lpstr>Ưu tiên chuyển đổi lên nền tảng doanh nghiệp công nghệ Việt Nam cung cấp dịch vụ</vt:lpstr>
      <vt:lpstr>Triển khai nền tảng điện toán đám mây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TRƯỚC KIA</vt:lpstr>
      <vt:lpstr>PowerPoint Presentation</vt:lpstr>
      <vt:lpstr>Hướng dẫn thí điểm triển khai trợ lý ảo</vt:lpstr>
      <vt:lpstr>Hướng dẫn thí điểm triển khai trợ lý ảo</vt:lpstr>
      <vt:lpstr>PowerPoint Presentation</vt:lpstr>
      <vt:lpstr>Chuyển đổi số doanh nghiệp nhỏ và vừa</vt:lpstr>
      <vt:lpstr>Chuyển đổi số doanh nghiệp nhỏ và vừa</vt:lpstr>
      <vt:lpstr>PowerPoint Presentation</vt:lpstr>
      <vt:lpstr>Thanh toán không dùng tiền mặt</vt:lpstr>
      <vt:lpstr>Thanh toán không dùng tiền mặt</vt:lpstr>
      <vt:lpstr>PowerPoint Presentation</vt:lpstr>
      <vt:lpstr>Hướng dẫn tuyên truyền, phổ biến</vt:lpstr>
      <vt:lpstr>PowerPoint Presentation</vt:lpstr>
      <vt:lpstr>Hướng dẫn đánh giá, công bố xếp hạng  mức độ phát triển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Đề án 146</dc:title>
  <dc:creator>blueskyvn16@icloud.com</dc:creator>
  <cp:lastModifiedBy>ADMIN</cp:lastModifiedBy>
  <cp:revision>194</cp:revision>
  <dcterms:created xsi:type="dcterms:W3CDTF">2022-03-16T07:37:22Z</dcterms:created>
  <dcterms:modified xsi:type="dcterms:W3CDTF">2022-04-12T14:37:51Z</dcterms:modified>
</cp:coreProperties>
</file>